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2"/>
  </p:notesMasterIdLst>
  <p:sldIdLst>
    <p:sldId id="937" r:id="rId2"/>
    <p:sldId id="954" r:id="rId3"/>
    <p:sldId id="552" r:id="rId4"/>
    <p:sldId id="939" r:id="rId5"/>
    <p:sldId id="484" r:id="rId6"/>
    <p:sldId id="524" r:id="rId7"/>
    <p:sldId id="940" r:id="rId8"/>
    <p:sldId id="525" r:id="rId9"/>
    <p:sldId id="358" r:id="rId10"/>
    <p:sldId id="357" r:id="rId11"/>
    <p:sldId id="561" r:id="rId12"/>
    <p:sldId id="562" r:id="rId13"/>
    <p:sldId id="563" r:id="rId14"/>
    <p:sldId id="564" r:id="rId15"/>
    <p:sldId id="486" r:id="rId16"/>
    <p:sldId id="941" r:id="rId17"/>
    <p:sldId id="556" r:id="rId18"/>
    <p:sldId id="942" r:id="rId19"/>
    <p:sldId id="302" r:id="rId20"/>
    <p:sldId id="336" r:id="rId21"/>
    <p:sldId id="303" r:id="rId22"/>
    <p:sldId id="557" r:id="rId23"/>
    <p:sldId id="489" r:id="rId24"/>
    <p:sldId id="487" r:id="rId25"/>
    <p:sldId id="943" r:id="rId26"/>
    <p:sldId id="553" r:id="rId27"/>
    <p:sldId id="554" r:id="rId28"/>
    <p:sldId id="558" r:id="rId29"/>
    <p:sldId id="560" r:id="rId30"/>
    <p:sldId id="359" r:id="rId31"/>
    <p:sldId id="569" r:id="rId32"/>
    <p:sldId id="570" r:id="rId33"/>
    <p:sldId id="572" r:id="rId34"/>
    <p:sldId id="568" r:id="rId35"/>
    <p:sldId id="944" r:id="rId36"/>
    <p:sldId id="343" r:id="rId37"/>
    <p:sldId id="945" r:id="rId38"/>
    <p:sldId id="329" r:id="rId39"/>
    <p:sldId id="344" r:id="rId40"/>
    <p:sldId id="946" r:id="rId41"/>
    <p:sldId id="301" r:id="rId42"/>
    <p:sldId id="575" r:id="rId43"/>
    <p:sldId id="348" r:id="rId44"/>
    <p:sldId id="953" r:id="rId45"/>
    <p:sldId id="523" r:id="rId46"/>
    <p:sldId id="573" r:id="rId47"/>
    <p:sldId id="574" r:id="rId48"/>
    <p:sldId id="360" r:id="rId49"/>
    <p:sldId id="492" r:id="rId50"/>
    <p:sldId id="578" r:id="rId51"/>
    <p:sldId id="493" r:id="rId52"/>
    <p:sldId id="494" r:id="rId53"/>
    <p:sldId id="579" r:id="rId54"/>
    <p:sldId id="362" r:id="rId55"/>
    <p:sldId id="581" r:id="rId56"/>
    <p:sldId id="583" r:id="rId57"/>
    <p:sldId id="582" r:id="rId58"/>
    <p:sldId id="361" r:id="rId59"/>
    <p:sldId id="363" r:id="rId60"/>
    <p:sldId id="947" r:id="rId61"/>
    <p:sldId id="529" r:id="rId62"/>
    <p:sldId id="585" r:id="rId63"/>
    <p:sldId id="952" r:id="rId64"/>
    <p:sldId id="584" r:id="rId65"/>
    <p:sldId id="587" r:id="rId66"/>
    <p:sldId id="474" r:id="rId67"/>
    <p:sldId id="475" r:id="rId68"/>
    <p:sldId id="378" r:id="rId69"/>
    <p:sldId id="478" r:id="rId70"/>
    <p:sldId id="364" r:id="rId71"/>
    <p:sldId id="381" r:id="rId72"/>
    <p:sldId id="590" r:id="rId73"/>
    <p:sldId id="589" r:id="rId74"/>
    <p:sldId id="593" r:id="rId75"/>
    <p:sldId id="948" r:id="rId76"/>
    <p:sldId id="353" r:id="rId77"/>
    <p:sldId id="305" r:id="rId78"/>
    <p:sldId id="596" r:id="rId79"/>
    <p:sldId id="591" r:id="rId80"/>
    <p:sldId id="594" r:id="rId81"/>
    <p:sldId id="497" r:id="rId82"/>
    <p:sldId id="599" r:id="rId83"/>
    <p:sldId id="598" r:id="rId84"/>
    <p:sldId id="479" r:id="rId85"/>
    <p:sldId id="597" r:id="rId86"/>
    <p:sldId id="600" r:id="rId87"/>
    <p:sldId id="601" r:id="rId88"/>
    <p:sldId id="480" r:id="rId89"/>
    <p:sldId id="603" r:id="rId90"/>
    <p:sldId id="604" r:id="rId91"/>
    <p:sldId id="481" r:id="rId92"/>
    <p:sldId id="521" r:id="rId93"/>
    <p:sldId id="530" r:id="rId94"/>
    <p:sldId id="606" r:id="rId95"/>
    <p:sldId id="498" r:id="rId96"/>
    <p:sldId id="500" r:id="rId97"/>
    <p:sldId id="482" r:id="rId98"/>
    <p:sldId id="607" r:id="rId99"/>
    <p:sldId id="503" r:id="rId100"/>
    <p:sldId id="609" r:id="rId101"/>
    <p:sldId id="504" r:id="rId102"/>
    <p:sldId id="938" r:id="rId103"/>
    <p:sldId id="608" r:id="rId104"/>
    <p:sldId id="531" r:id="rId105"/>
    <p:sldId id="502" r:id="rId106"/>
    <p:sldId id="505" r:id="rId107"/>
    <p:sldId id="332" r:id="rId108"/>
    <p:sldId id="306" r:id="rId109"/>
    <p:sldId id="507" r:id="rId110"/>
    <p:sldId id="532" r:id="rId111"/>
    <p:sldId id="522" r:id="rId112"/>
    <p:sldId id="508" r:id="rId113"/>
    <p:sldId id="659" r:id="rId114"/>
    <p:sldId id="436" r:id="rId115"/>
    <p:sldId id="438" r:id="rId116"/>
    <p:sldId id="443" r:id="rId117"/>
    <p:sldId id="307" r:id="rId118"/>
    <p:sldId id="613" r:id="rId119"/>
    <p:sldId id="375" r:id="rId120"/>
    <p:sldId id="379" r:id="rId121"/>
    <p:sldId id="377" r:id="rId122"/>
    <p:sldId id="510" r:id="rId123"/>
    <p:sldId id="380" r:id="rId124"/>
    <p:sldId id="949" r:id="rId125"/>
    <p:sldId id="511" r:id="rId126"/>
    <p:sldId id="309" r:id="rId127"/>
    <p:sldId id="310" r:id="rId128"/>
    <p:sldId id="412" r:id="rId129"/>
    <p:sldId id="616" r:id="rId130"/>
    <p:sldId id="612" r:id="rId131"/>
    <p:sldId id="445" r:id="rId132"/>
    <p:sldId id="611" r:id="rId133"/>
    <p:sldId id="333" r:id="rId134"/>
    <p:sldId id="334" r:id="rId135"/>
    <p:sldId id="533" r:id="rId136"/>
    <p:sldId id="534" r:id="rId137"/>
    <p:sldId id="512" r:id="rId138"/>
    <p:sldId id="513" r:id="rId139"/>
    <p:sldId id="617" r:id="rId140"/>
    <p:sldId id="618" r:id="rId141"/>
    <p:sldId id="619" r:id="rId142"/>
    <p:sldId id="620" r:id="rId143"/>
    <p:sldId id="621" r:id="rId144"/>
    <p:sldId id="515" r:id="rId145"/>
    <p:sldId id="622" r:id="rId146"/>
    <p:sldId id="545" r:id="rId147"/>
    <p:sldId id="544" r:id="rId148"/>
    <p:sldId id="516" r:id="rId149"/>
    <p:sldId id="335" r:id="rId150"/>
    <p:sldId id="517" r:id="rId151"/>
    <p:sldId id="535" r:id="rId152"/>
    <p:sldId id="549" r:id="rId153"/>
    <p:sldId id="657" r:id="rId154"/>
    <p:sldId id="658" r:id="rId155"/>
    <p:sldId id="625" r:id="rId156"/>
    <p:sldId id="623" r:id="rId157"/>
    <p:sldId id="542" r:id="rId158"/>
    <p:sldId id="543" r:id="rId159"/>
    <p:sldId id="546" r:id="rId160"/>
    <p:sldId id="631" r:id="rId161"/>
    <p:sldId id="633" r:id="rId162"/>
    <p:sldId id="634" r:id="rId163"/>
    <p:sldId id="637" r:id="rId164"/>
    <p:sldId id="642" r:id="rId165"/>
    <p:sldId id="638" r:id="rId166"/>
    <p:sldId id="640" r:id="rId167"/>
    <p:sldId id="635" r:id="rId168"/>
    <p:sldId id="641" r:id="rId169"/>
    <p:sldId id="629" r:id="rId170"/>
    <p:sldId id="540" r:id="rId171"/>
    <p:sldId id="645" r:id="rId172"/>
    <p:sldId id="644" r:id="rId173"/>
    <p:sldId id="538" r:id="rId174"/>
    <p:sldId id="651" r:id="rId175"/>
    <p:sldId id="652" r:id="rId176"/>
    <p:sldId id="655" r:id="rId177"/>
    <p:sldId id="950" r:id="rId178"/>
    <p:sldId id="539" r:id="rId179"/>
    <p:sldId id="648" r:id="rId180"/>
    <p:sldId id="647" r:id="rId181"/>
    <p:sldId id="649" r:id="rId182"/>
    <p:sldId id="541" r:id="rId183"/>
    <p:sldId id="628" r:id="rId184"/>
    <p:sldId id="627" r:id="rId185"/>
    <p:sldId id="626" r:id="rId186"/>
    <p:sldId id="520" r:id="rId187"/>
    <p:sldId id="951" r:id="rId188"/>
    <p:sldId id="536" r:id="rId189"/>
    <p:sldId id="537" r:id="rId190"/>
    <p:sldId id="955" r:id="rId191"/>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00"/>
    <a:srgbClr val="0100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9" autoAdjust="0"/>
    <p:restoredTop sz="72040" autoAdjust="0"/>
  </p:normalViewPr>
  <p:slideViewPr>
    <p:cSldViewPr snapToGrid="0" snapToObjects="1">
      <p:cViewPr varScale="1">
        <p:scale>
          <a:sx n="53" d="100"/>
          <a:sy n="53" d="100"/>
        </p:scale>
        <p:origin x="1698" y="6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720"/>
    </p:cViewPr>
  </p:sorterViewPr>
  <p:notesViewPr>
    <p:cSldViewPr snapToGrid="0" snapToObjects="1">
      <p:cViewPr>
        <p:scale>
          <a:sx n="90" d="100"/>
          <a:sy n="90" d="100"/>
        </p:scale>
        <p:origin x="3696" y="-1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microsoft.com/office/2016/11/relationships/changesInfo" Target="changesInfos/changesInfo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5543311D-FB91-4ECD-810B-8BFDA8DE52DC}"/>
    <pc:docChg chg="modNotesMaster">
      <pc:chgData name="Todd Bolen" userId="a511567d1bf03c50" providerId="LiveId" clId="{5543311D-FB91-4ECD-810B-8BFDA8DE52DC}" dt="2023-10-17T03:23:39.640" v="0" actId="255"/>
      <pc:docMkLst>
        <pc:docMk/>
      </pc:docMkLst>
    </pc:docChg>
  </pc:docChgLst>
  <pc:docChgLst>
    <pc:chgData name="Bethany Bolen" userId="8e338a04f9f07398" providerId="LiveId" clId="{B587A7A6-40EE-4E70-BD67-41D24F424604}"/>
    <pc:docChg chg="custSel modSld">
      <pc:chgData name="Bethany Bolen" userId="8e338a04f9f07398" providerId="LiveId" clId="{B587A7A6-40EE-4E70-BD67-41D24F424604}" dt="2023-07-16T22:05:39.546" v="17" actId="167"/>
      <pc:docMkLst>
        <pc:docMk/>
      </pc:docMkLst>
      <pc:sldChg chg="addSp delSp modSp mod">
        <pc:chgData name="Bethany Bolen" userId="8e338a04f9f07398" providerId="LiveId" clId="{B587A7A6-40EE-4E70-BD67-41D24F424604}" dt="2023-07-16T22:05:39.546" v="17" actId="167"/>
        <pc:sldMkLst>
          <pc:docMk/>
          <pc:sldMk cId="2808079435" sldId="546"/>
        </pc:sldMkLst>
        <pc:spChg chg="del">
          <ac:chgData name="Bethany Bolen" userId="8e338a04f9f07398" providerId="LiveId" clId="{B587A7A6-40EE-4E70-BD67-41D24F424604}" dt="2023-07-16T22:05:22.513" v="13" actId="478"/>
          <ac:spMkLst>
            <pc:docMk/>
            <pc:sldMk cId="2808079435" sldId="546"/>
            <ac:spMk id="6" creationId="{00000000-0000-0000-0000-000000000000}"/>
          </ac:spMkLst>
        </pc:spChg>
        <pc:spChg chg="del">
          <ac:chgData name="Bethany Bolen" userId="8e338a04f9f07398" providerId="LiveId" clId="{B587A7A6-40EE-4E70-BD67-41D24F424604}" dt="2023-07-16T22:01:52.311" v="0" actId="478"/>
          <ac:spMkLst>
            <pc:docMk/>
            <pc:sldMk cId="2808079435" sldId="546"/>
            <ac:spMk id="7" creationId="{574A3C85-10D6-59AB-892D-31B3F1AA650B}"/>
          </ac:spMkLst>
        </pc:spChg>
        <pc:spChg chg="add del mod">
          <ac:chgData name="Bethany Bolen" userId="8e338a04f9f07398" providerId="LiveId" clId="{B587A7A6-40EE-4E70-BD67-41D24F424604}" dt="2023-07-16T22:05:20.684" v="12" actId="478"/>
          <ac:spMkLst>
            <pc:docMk/>
            <pc:sldMk cId="2808079435" sldId="546"/>
            <ac:spMk id="8" creationId="{B154E2F1-9865-2C9B-1A0C-0D06C16079D3}"/>
          </ac:spMkLst>
        </pc:spChg>
        <pc:spChg chg="add mod">
          <ac:chgData name="Bethany Bolen" userId="8e338a04f9f07398" providerId="LiveId" clId="{B587A7A6-40EE-4E70-BD67-41D24F424604}" dt="2023-07-16T22:05:18.215" v="11"/>
          <ac:spMkLst>
            <pc:docMk/>
            <pc:sldMk cId="2808079435" sldId="546"/>
            <ac:spMk id="9" creationId="{FB14E1C5-C0F3-1AD7-D12C-9349832BB93B}"/>
          </ac:spMkLst>
        </pc:spChg>
        <pc:spChg chg="add mod">
          <ac:chgData name="Bethany Bolen" userId="8e338a04f9f07398" providerId="LiveId" clId="{B587A7A6-40EE-4E70-BD67-41D24F424604}" dt="2023-07-16T22:05:18.215" v="11"/>
          <ac:spMkLst>
            <pc:docMk/>
            <pc:sldMk cId="2808079435" sldId="546"/>
            <ac:spMk id="10" creationId="{1FADE8F9-6CE2-0908-5431-D1EAEE9EA3C3}"/>
          </ac:spMkLst>
        </pc:spChg>
        <pc:spChg chg="add mod">
          <ac:chgData name="Bethany Bolen" userId="8e338a04f9f07398" providerId="LiveId" clId="{B587A7A6-40EE-4E70-BD67-41D24F424604}" dt="2023-07-16T22:05:29.300" v="14"/>
          <ac:spMkLst>
            <pc:docMk/>
            <pc:sldMk cId="2808079435" sldId="546"/>
            <ac:spMk id="11" creationId="{A577FEF6-AD68-3A18-2C8F-CC2845C88578}"/>
          </ac:spMkLst>
        </pc:spChg>
        <pc:picChg chg="del">
          <ac:chgData name="Bethany Bolen" userId="8e338a04f9f07398" providerId="LiveId" clId="{B587A7A6-40EE-4E70-BD67-41D24F424604}" dt="2023-07-16T22:05:31.909" v="15" actId="478"/>
          <ac:picMkLst>
            <pc:docMk/>
            <pc:sldMk cId="2808079435" sldId="546"/>
            <ac:picMk id="5" creationId="{B4FFAABA-AC5A-40DE-81A7-0CF8BFE09CF8}"/>
          </ac:picMkLst>
        </pc:picChg>
        <pc:picChg chg="add mod ord">
          <ac:chgData name="Bethany Bolen" userId="8e338a04f9f07398" providerId="LiveId" clId="{B587A7A6-40EE-4E70-BD67-41D24F424604}" dt="2023-07-16T22:05:39.546" v="17" actId="167"/>
          <ac:picMkLst>
            <pc:docMk/>
            <pc:sldMk cId="2808079435" sldId="546"/>
            <ac:picMk id="12" creationId="{4E35E012-6C35-64BB-C334-DB22B4F41B14}"/>
          </ac:picMkLst>
        </pc:picChg>
      </pc:sldChg>
    </pc:docChg>
  </pc:docChgLst>
  <pc:docChgLst>
    <pc:chgData name="Todd Bolen" userId="a511567d1bf03c50" providerId="LiveId" clId="{AF890CAF-A658-49E5-8119-FDD386154EEB}"/>
    <pc:docChg chg="custSel addSld modSld">
      <pc:chgData name="Todd Bolen" userId="a511567d1bf03c50" providerId="LiveId" clId="{AF890CAF-A658-49E5-8119-FDD386154EEB}" dt="2024-02-16T05:26:02.454" v="27"/>
      <pc:docMkLst>
        <pc:docMk/>
      </pc:docMkLst>
      <pc:sldChg chg="modNotesTx">
        <pc:chgData name="Todd Bolen" userId="a511567d1bf03c50" providerId="LiveId" clId="{AF890CAF-A658-49E5-8119-FDD386154EEB}" dt="2024-02-16T05:24:34.675" v="0"/>
        <pc:sldMkLst>
          <pc:docMk/>
          <pc:sldMk cId="2806824038" sldId="937"/>
        </pc:sldMkLst>
      </pc:sldChg>
      <pc:sldChg chg="addSp modSp add mod">
        <pc:chgData name="Todd Bolen" userId="a511567d1bf03c50" providerId="LiveId" clId="{AF890CAF-A658-49E5-8119-FDD386154EEB}" dt="2024-02-16T05:24:49.249" v="14" actId="20577"/>
        <pc:sldMkLst>
          <pc:docMk/>
          <pc:sldMk cId="1028114453" sldId="954"/>
        </pc:sldMkLst>
        <pc:spChg chg="add mod">
          <ac:chgData name="Todd Bolen" userId="a511567d1bf03c50" providerId="LiveId" clId="{AF890CAF-A658-49E5-8119-FDD386154EEB}" dt="2024-02-16T05:24:49.249" v="14" actId="20577"/>
          <ac:spMkLst>
            <pc:docMk/>
            <pc:sldMk cId="1028114453" sldId="954"/>
            <ac:spMk id="2" creationId="{86D68061-8E86-8FF4-8A08-20CB81D3A9CC}"/>
          </ac:spMkLst>
        </pc:spChg>
        <pc:spChg chg="add mod">
          <ac:chgData name="Todd Bolen" userId="a511567d1bf03c50" providerId="LiveId" clId="{AF890CAF-A658-49E5-8119-FDD386154EEB}" dt="2024-02-16T05:24:43.068" v="2"/>
          <ac:spMkLst>
            <pc:docMk/>
            <pc:sldMk cId="1028114453" sldId="954"/>
            <ac:spMk id="3" creationId="{4EED0ED3-E0C4-681D-E4A2-163E1CB30766}"/>
          </ac:spMkLst>
        </pc:spChg>
      </pc:sldChg>
      <pc:sldChg chg="addSp delSp modSp add mod modNotesTx">
        <pc:chgData name="Todd Bolen" userId="a511567d1bf03c50" providerId="LiveId" clId="{AF890CAF-A658-49E5-8119-FDD386154EEB}" dt="2024-02-16T05:26:02.454" v="27"/>
        <pc:sldMkLst>
          <pc:docMk/>
          <pc:sldMk cId="2688519787" sldId="955"/>
        </pc:sldMkLst>
        <pc:spChg chg="mod">
          <ac:chgData name="Todd Bolen" userId="a511567d1bf03c50" providerId="LiveId" clId="{AF890CAF-A658-49E5-8119-FDD386154EEB}" dt="2024-02-16T05:25:54.206" v="26" actId="20577"/>
          <ac:spMkLst>
            <pc:docMk/>
            <pc:sldMk cId="2688519787" sldId="955"/>
            <ac:spMk id="8" creationId="{FA31ADFE-D774-3A48-688F-BCAB11E94786}"/>
          </ac:spMkLst>
        </pc:spChg>
        <pc:picChg chg="add mod ord">
          <ac:chgData name="Todd Bolen" userId="a511567d1bf03c50" providerId="LiveId" clId="{AF890CAF-A658-49E5-8119-FDD386154EEB}" dt="2024-02-16T05:25:49.249" v="19" actId="167"/>
          <ac:picMkLst>
            <pc:docMk/>
            <pc:sldMk cId="2688519787" sldId="955"/>
            <ac:picMk id="2" creationId="{EF17AC39-64B1-2702-5400-63D24F995740}"/>
          </ac:picMkLst>
        </pc:picChg>
        <pc:picChg chg="del">
          <ac:chgData name="Todd Bolen" userId="a511567d1bf03c50" providerId="LiveId" clId="{AF890CAF-A658-49E5-8119-FDD386154EEB}" dt="2024-02-16T05:25:50.787" v="20" actId="478"/>
          <ac:picMkLst>
            <pc:docMk/>
            <pc:sldMk cId="2688519787" sldId="955"/>
            <ac:picMk id="9" creationId="{6323F38D-D648-263C-20B4-959A14646F56}"/>
          </ac:picMkLst>
        </pc:picChg>
      </pc:sldChg>
    </pc:docChg>
  </pc:docChgLst>
  <pc:docChgLst>
    <pc:chgData name="Katie Bolen" userId="aa78ffc0c2b120ec" providerId="LiveId" clId="{E849D509-8EBB-4F72-81B9-34E12244FE5E}"/>
    <pc:docChg chg="custSel modSld">
      <pc:chgData name="Katie Bolen" userId="aa78ffc0c2b120ec" providerId="LiveId" clId="{E849D509-8EBB-4F72-81B9-34E12244FE5E}" dt="2022-12-22T04:11:11.842" v="54" actId="478"/>
      <pc:docMkLst>
        <pc:docMk/>
      </pc:docMkLst>
      <pc:sldChg chg="addSp delSp modSp mod">
        <pc:chgData name="Katie Bolen" userId="aa78ffc0c2b120ec" providerId="LiveId" clId="{E849D509-8EBB-4F72-81B9-34E12244FE5E}" dt="2022-12-22T04:11:11.842" v="54" actId="478"/>
        <pc:sldMkLst>
          <pc:docMk/>
          <pc:sldMk cId="545876780" sldId="363"/>
        </pc:sldMkLst>
        <pc:picChg chg="del">
          <ac:chgData name="Katie Bolen" userId="aa78ffc0c2b120ec" providerId="LiveId" clId="{E849D509-8EBB-4F72-81B9-34E12244FE5E}" dt="2022-12-22T04:11:11.842" v="54" actId="478"/>
          <ac:picMkLst>
            <pc:docMk/>
            <pc:sldMk cId="545876780" sldId="363"/>
            <ac:picMk id="6" creationId="{1B17414D-A68B-2A83-DD51-76C0C41E2A81}"/>
          </ac:picMkLst>
        </pc:picChg>
        <pc:picChg chg="add mod ord">
          <ac:chgData name="Katie Bolen" userId="aa78ffc0c2b120ec" providerId="LiveId" clId="{E849D509-8EBB-4F72-81B9-34E12244FE5E}" dt="2022-12-22T04:11:10.969" v="53" actId="167"/>
          <ac:picMkLst>
            <pc:docMk/>
            <pc:sldMk cId="545876780" sldId="363"/>
            <ac:picMk id="7" creationId="{BCB2F53F-B9B5-B989-A560-829EB0EA9DE5}"/>
          </ac:picMkLst>
        </pc:picChg>
      </pc:sldChg>
      <pc:sldChg chg="addSp delSp modSp mod">
        <pc:chgData name="Katie Bolen" userId="aa78ffc0c2b120ec" providerId="LiveId" clId="{E849D509-8EBB-4F72-81B9-34E12244FE5E}" dt="2022-11-18T00:48:33.866" v="33" actId="478"/>
        <pc:sldMkLst>
          <pc:docMk/>
          <pc:sldMk cId="1583980134" sldId="364"/>
        </pc:sldMkLst>
        <pc:picChg chg="add mod ord">
          <ac:chgData name="Katie Bolen" userId="aa78ffc0c2b120ec" providerId="LiveId" clId="{E849D509-8EBB-4F72-81B9-34E12244FE5E}" dt="2022-11-18T00:48:33.209" v="32" actId="962"/>
          <ac:picMkLst>
            <pc:docMk/>
            <pc:sldMk cId="1583980134" sldId="364"/>
            <ac:picMk id="6" creationId="{BA1D53C6-699D-3200-23B9-384E148A0201}"/>
          </ac:picMkLst>
        </pc:picChg>
        <pc:picChg chg="del">
          <ac:chgData name="Katie Bolen" userId="aa78ffc0c2b120ec" providerId="LiveId" clId="{E849D509-8EBB-4F72-81B9-34E12244FE5E}" dt="2022-11-18T00:48:33.866" v="33" actId="478"/>
          <ac:picMkLst>
            <pc:docMk/>
            <pc:sldMk cId="1583980134" sldId="364"/>
            <ac:picMk id="7" creationId="{E6A70431-B5BF-EA62-ED28-1F6C14AD56B6}"/>
          </ac:picMkLst>
        </pc:picChg>
      </pc:sldChg>
      <pc:sldChg chg="addSp delSp modSp mod">
        <pc:chgData name="Katie Bolen" userId="aa78ffc0c2b120ec" providerId="LiveId" clId="{E849D509-8EBB-4F72-81B9-34E12244FE5E}" dt="2022-12-22T02:49:54.032" v="44" actId="478"/>
        <pc:sldMkLst>
          <pc:docMk/>
          <pc:sldMk cId="1906730620" sldId="500"/>
        </pc:sldMkLst>
        <pc:picChg chg="del">
          <ac:chgData name="Katie Bolen" userId="aa78ffc0c2b120ec" providerId="LiveId" clId="{E849D509-8EBB-4F72-81B9-34E12244FE5E}" dt="2022-12-22T02:49:54.032" v="44" actId="478"/>
          <ac:picMkLst>
            <pc:docMk/>
            <pc:sldMk cId="1906730620" sldId="500"/>
            <ac:picMk id="6" creationId="{B10E245D-F7BF-CC99-799C-0C21A72E5FDE}"/>
          </ac:picMkLst>
        </pc:picChg>
        <pc:picChg chg="add mod ord">
          <ac:chgData name="Katie Bolen" userId="aa78ffc0c2b120ec" providerId="LiveId" clId="{E849D509-8EBB-4F72-81B9-34E12244FE5E}" dt="2022-12-22T02:49:50.625" v="43" actId="167"/>
          <ac:picMkLst>
            <pc:docMk/>
            <pc:sldMk cId="1906730620" sldId="500"/>
            <ac:picMk id="7" creationId="{DC798B0E-55B0-ABE0-1B48-1EF8DAB0F698}"/>
          </ac:picMkLst>
        </pc:picChg>
      </pc:sldChg>
      <pc:sldChg chg="addSp delSp modSp mod">
        <pc:chgData name="Katie Bolen" userId="aa78ffc0c2b120ec" providerId="LiveId" clId="{E849D509-8EBB-4F72-81B9-34E12244FE5E}" dt="2022-11-17T21:49:43.563" v="24" actId="478"/>
        <pc:sldMkLst>
          <pc:docMk/>
          <pc:sldMk cId="949042120" sldId="512"/>
        </pc:sldMkLst>
        <pc:picChg chg="del">
          <ac:chgData name="Katie Bolen" userId="aa78ffc0c2b120ec" providerId="LiveId" clId="{E849D509-8EBB-4F72-81B9-34E12244FE5E}" dt="2022-11-17T21:49:43.563" v="24" actId="478"/>
          <ac:picMkLst>
            <pc:docMk/>
            <pc:sldMk cId="949042120" sldId="512"/>
            <ac:picMk id="6" creationId="{00000000-0000-0000-0000-000000000000}"/>
          </ac:picMkLst>
        </pc:picChg>
        <pc:picChg chg="add mod ord">
          <ac:chgData name="Katie Bolen" userId="aa78ffc0c2b120ec" providerId="LiveId" clId="{E849D509-8EBB-4F72-81B9-34E12244FE5E}" dt="2022-11-17T21:49:42.177" v="23" actId="962"/>
          <ac:picMkLst>
            <pc:docMk/>
            <pc:sldMk cId="949042120" sldId="512"/>
            <ac:picMk id="7" creationId="{72C8E875-0D9D-994A-BB1C-F169A13C94CF}"/>
          </ac:picMkLst>
        </pc:picChg>
      </pc:sldChg>
      <pc:sldChg chg="addSp delSp modSp mod">
        <pc:chgData name="Katie Bolen" userId="aa78ffc0c2b120ec" providerId="LiveId" clId="{E849D509-8EBB-4F72-81B9-34E12244FE5E}" dt="2022-12-01T04:43:57.250" v="38" actId="478"/>
        <pc:sldMkLst>
          <pc:docMk/>
          <pc:sldMk cId="2289343614" sldId="545"/>
        </pc:sldMkLst>
        <pc:picChg chg="add mod ord">
          <ac:chgData name="Katie Bolen" userId="aa78ffc0c2b120ec" providerId="LiveId" clId="{E849D509-8EBB-4F72-81B9-34E12244FE5E}" dt="2022-12-01T04:43:56.714" v="36" actId="27614"/>
          <ac:picMkLst>
            <pc:docMk/>
            <pc:sldMk cId="2289343614" sldId="545"/>
            <ac:picMk id="6" creationId="{94A2761F-9F19-B787-063B-E82AEF0FBF03}"/>
          </ac:picMkLst>
        </pc:picChg>
        <pc:picChg chg="del mod">
          <ac:chgData name="Katie Bolen" userId="aa78ffc0c2b120ec" providerId="LiveId" clId="{E849D509-8EBB-4F72-81B9-34E12244FE5E}" dt="2022-12-01T04:43:57.250" v="38" actId="478"/>
          <ac:picMkLst>
            <pc:docMk/>
            <pc:sldMk cId="2289343614" sldId="545"/>
            <ac:picMk id="7" creationId="{12162AB4-CA49-A3D5-6932-64BE0BF14734}"/>
          </ac:picMkLst>
        </pc:picChg>
      </pc:sldChg>
      <pc:sldChg chg="addSp delSp modSp mod">
        <pc:chgData name="Katie Bolen" userId="aa78ffc0c2b120ec" providerId="LiveId" clId="{E849D509-8EBB-4F72-81B9-34E12244FE5E}" dt="2022-12-22T03:35:08.387" v="48" actId="27614"/>
        <pc:sldMkLst>
          <pc:docMk/>
          <pc:sldMk cId="2884885699" sldId="551"/>
        </pc:sldMkLst>
        <pc:picChg chg="add mod ord">
          <ac:chgData name="Katie Bolen" userId="aa78ffc0c2b120ec" providerId="LiveId" clId="{E849D509-8EBB-4F72-81B9-34E12244FE5E}" dt="2022-12-22T03:35:08.387" v="48" actId="27614"/>
          <ac:picMkLst>
            <pc:docMk/>
            <pc:sldMk cId="2884885699" sldId="551"/>
            <ac:picMk id="6" creationId="{B7521A3A-DFEC-872B-506D-4E6CA3DD5C48}"/>
          </ac:picMkLst>
        </pc:picChg>
        <pc:picChg chg="del">
          <ac:chgData name="Katie Bolen" userId="aa78ffc0c2b120ec" providerId="LiveId" clId="{E849D509-8EBB-4F72-81B9-34E12244FE5E}" dt="2022-12-22T03:35:07.765" v="47" actId="478"/>
          <ac:picMkLst>
            <pc:docMk/>
            <pc:sldMk cId="2884885699" sldId="551"/>
            <ac:picMk id="2050" creationId="{00000000-0000-0000-0000-000000000000}"/>
          </ac:picMkLst>
        </pc:picChg>
      </pc:sldChg>
      <pc:sldChg chg="addSp delSp modSp mod">
        <pc:chgData name="Katie Bolen" userId="aa78ffc0c2b120ec" providerId="LiveId" clId="{E849D509-8EBB-4F72-81B9-34E12244FE5E}" dt="2022-11-13T07:49:28.741" v="14" actId="478"/>
        <pc:sldMkLst>
          <pc:docMk/>
          <pc:sldMk cId="2751095862" sldId="552"/>
        </pc:sldMkLst>
        <pc:picChg chg="del mod">
          <ac:chgData name="Katie Bolen" userId="aa78ffc0c2b120ec" providerId="LiveId" clId="{E849D509-8EBB-4F72-81B9-34E12244FE5E}" dt="2022-11-13T07:49:28.741" v="14" actId="478"/>
          <ac:picMkLst>
            <pc:docMk/>
            <pc:sldMk cId="2751095862" sldId="552"/>
            <ac:picMk id="6" creationId="{E8F364DF-7C00-4D31-B1E9-E3A8F7FEAFBC}"/>
          </ac:picMkLst>
        </pc:picChg>
        <pc:picChg chg="add mod ord">
          <ac:chgData name="Katie Bolen" userId="aa78ffc0c2b120ec" providerId="LiveId" clId="{E849D509-8EBB-4F72-81B9-34E12244FE5E}" dt="2022-11-13T07:49:28.307" v="12" actId="27614"/>
          <ac:picMkLst>
            <pc:docMk/>
            <pc:sldMk cId="2751095862" sldId="552"/>
            <ac:picMk id="8" creationId="{BBB4CC49-027C-EE57-7059-68C6CA68D918}"/>
          </ac:picMkLst>
        </pc:picChg>
      </pc:sldChg>
      <pc:sldChg chg="addSp delSp modSp mod">
        <pc:chgData name="Katie Bolen" userId="aa78ffc0c2b120ec" providerId="LiveId" clId="{E849D509-8EBB-4F72-81B9-34E12244FE5E}" dt="2022-11-13T08:02:15.730" v="19" actId="478"/>
        <pc:sldMkLst>
          <pc:docMk/>
          <pc:sldMk cId="3052072854" sldId="557"/>
        </pc:sldMkLst>
        <pc:picChg chg="del mod">
          <ac:chgData name="Katie Bolen" userId="aa78ffc0c2b120ec" providerId="LiveId" clId="{E849D509-8EBB-4F72-81B9-34E12244FE5E}" dt="2022-11-13T08:02:15.730" v="19" actId="478"/>
          <ac:picMkLst>
            <pc:docMk/>
            <pc:sldMk cId="3052072854" sldId="557"/>
            <ac:picMk id="6" creationId="{BFE6E945-EFD1-CB17-CBDA-6ECAA19CC6E3}"/>
          </ac:picMkLst>
        </pc:picChg>
        <pc:picChg chg="add mod ord">
          <ac:chgData name="Katie Bolen" userId="aa78ffc0c2b120ec" providerId="LiveId" clId="{E849D509-8EBB-4F72-81B9-34E12244FE5E}" dt="2022-11-13T08:02:15.510" v="17" actId="27614"/>
          <ac:picMkLst>
            <pc:docMk/>
            <pc:sldMk cId="3052072854" sldId="557"/>
            <ac:picMk id="7" creationId="{5A0DDDB0-3B24-4610-6613-1B321407D3E7}"/>
          </ac:picMkLst>
        </pc:picChg>
      </pc:sldChg>
      <pc:sldChg chg="addSp delSp modSp mod">
        <pc:chgData name="Katie Bolen" userId="aa78ffc0c2b120ec" providerId="LiveId" clId="{E849D509-8EBB-4F72-81B9-34E12244FE5E}" dt="2022-11-07T15:29:06.681" v="9" actId="478"/>
        <pc:sldMkLst>
          <pc:docMk/>
          <pc:sldMk cId="545402705" sldId="573"/>
        </pc:sldMkLst>
        <pc:picChg chg="add mod ord">
          <ac:chgData name="Katie Bolen" userId="aa78ffc0c2b120ec" providerId="LiveId" clId="{E849D509-8EBB-4F72-81B9-34E12244FE5E}" dt="2022-11-07T15:29:04.973" v="8" actId="962"/>
          <ac:picMkLst>
            <pc:docMk/>
            <pc:sldMk cId="545402705" sldId="573"/>
            <ac:picMk id="7" creationId="{88B6F0A9-D371-B3EA-E3C2-CA56321D92C9}"/>
          </ac:picMkLst>
        </pc:picChg>
        <pc:picChg chg="del">
          <ac:chgData name="Katie Bolen" userId="aa78ffc0c2b120ec" providerId="LiveId" clId="{E849D509-8EBB-4F72-81B9-34E12244FE5E}" dt="2022-11-07T15:29:06.681" v="9" actId="478"/>
          <ac:picMkLst>
            <pc:docMk/>
            <pc:sldMk cId="545402705" sldId="573"/>
            <ac:picMk id="12290" creationId="{00000000-0000-0000-0000-000000000000}"/>
          </ac:picMkLst>
        </pc:picChg>
      </pc:sldChg>
      <pc:sldChg chg="addSp delSp modSp mod">
        <pc:chgData name="Katie Bolen" userId="aa78ffc0c2b120ec" providerId="LiveId" clId="{E849D509-8EBB-4F72-81B9-34E12244FE5E}" dt="2022-12-17T22:03:05.409" v="41" actId="478"/>
        <pc:sldMkLst>
          <pc:docMk/>
          <pc:sldMk cId="3463127536" sldId="585"/>
        </pc:sldMkLst>
        <pc:picChg chg="del">
          <ac:chgData name="Katie Bolen" userId="aa78ffc0c2b120ec" providerId="LiveId" clId="{E849D509-8EBB-4F72-81B9-34E12244FE5E}" dt="2022-12-17T22:03:05.409" v="41" actId="478"/>
          <ac:picMkLst>
            <pc:docMk/>
            <pc:sldMk cId="3463127536" sldId="585"/>
            <ac:picMk id="4" creationId="{8DF3CAF6-C756-7E80-CE80-00FC98F74304}"/>
          </ac:picMkLst>
        </pc:picChg>
        <pc:picChg chg="add mod ord">
          <ac:chgData name="Katie Bolen" userId="aa78ffc0c2b120ec" providerId="LiveId" clId="{E849D509-8EBB-4F72-81B9-34E12244FE5E}" dt="2022-12-17T22:03:04.454" v="40" actId="167"/>
          <ac:picMkLst>
            <pc:docMk/>
            <pc:sldMk cId="3463127536" sldId="585"/>
            <ac:picMk id="5" creationId="{A0E7A97F-FDB5-85EF-8E2B-E5EF84C5E7E0}"/>
          </ac:picMkLst>
        </pc:picChg>
      </pc:sldChg>
      <pc:sldChg chg="addSp delSp modSp mod">
        <pc:chgData name="Katie Bolen" userId="aa78ffc0c2b120ec" providerId="LiveId" clId="{E849D509-8EBB-4F72-81B9-34E12244FE5E}" dt="2022-12-22T04:10:04.730" v="51" actId="478"/>
        <pc:sldMkLst>
          <pc:docMk/>
          <pc:sldMk cId="816379611" sldId="593"/>
        </pc:sldMkLst>
        <pc:picChg chg="add mod ord">
          <ac:chgData name="Katie Bolen" userId="aa78ffc0c2b120ec" providerId="LiveId" clId="{E849D509-8EBB-4F72-81B9-34E12244FE5E}" dt="2022-12-22T04:10:03.803" v="50" actId="167"/>
          <ac:picMkLst>
            <pc:docMk/>
            <pc:sldMk cId="816379611" sldId="593"/>
            <ac:picMk id="4" creationId="{A39C40E1-8DC7-6E66-12DD-B7610923F93E}"/>
          </ac:picMkLst>
        </pc:picChg>
        <pc:picChg chg="del">
          <ac:chgData name="Katie Bolen" userId="aa78ffc0c2b120ec" providerId="LiveId" clId="{E849D509-8EBB-4F72-81B9-34E12244FE5E}" dt="2022-12-22T04:10:04.730" v="51" actId="478"/>
          <ac:picMkLst>
            <pc:docMk/>
            <pc:sldMk cId="816379611" sldId="593"/>
            <ac:picMk id="5" creationId="{C2AADF42-CB9C-BF8B-5717-8F2B1A554DBA}"/>
          </ac:picMkLst>
        </pc:picChg>
      </pc:sldChg>
      <pc:sldChg chg="addSp delSp modSp mod">
        <pc:chgData name="Katie Bolen" userId="aa78ffc0c2b120ec" providerId="LiveId" clId="{E849D509-8EBB-4F72-81B9-34E12244FE5E}" dt="2022-11-02T23:39:42.971" v="4" actId="478"/>
        <pc:sldMkLst>
          <pc:docMk/>
          <pc:sldMk cId="1215995353" sldId="651"/>
        </pc:sldMkLst>
        <pc:picChg chg="del">
          <ac:chgData name="Katie Bolen" userId="aa78ffc0c2b120ec" providerId="LiveId" clId="{E849D509-8EBB-4F72-81B9-34E12244FE5E}" dt="2022-11-02T23:39:42.971" v="4" actId="478"/>
          <ac:picMkLst>
            <pc:docMk/>
            <pc:sldMk cId="1215995353" sldId="651"/>
            <ac:picMk id="6" creationId="{D8F9A6F7-FBCE-9108-3101-F979E449BB29}"/>
          </ac:picMkLst>
        </pc:picChg>
        <pc:picChg chg="add mod ord">
          <ac:chgData name="Katie Bolen" userId="aa78ffc0c2b120ec" providerId="LiveId" clId="{E849D509-8EBB-4F72-81B9-34E12244FE5E}" dt="2022-11-02T23:39:42.194" v="3" actId="962"/>
          <ac:picMkLst>
            <pc:docMk/>
            <pc:sldMk cId="1215995353" sldId="651"/>
            <ac:picMk id="7" creationId="{10E320E0-D0BA-5A47-9642-631165C796CB}"/>
          </ac:picMkLst>
        </pc:picChg>
      </pc:sldChg>
      <pc:sldChg chg="addSp delSp modSp mod">
        <pc:chgData name="Katie Bolen" userId="aa78ffc0c2b120ec" providerId="LiveId" clId="{E849D509-8EBB-4F72-81B9-34E12244FE5E}" dt="2022-11-17T23:26:36.070" v="28" actId="27614"/>
        <pc:sldMkLst>
          <pc:docMk/>
          <pc:sldMk cId="282105466" sldId="652"/>
        </pc:sldMkLst>
        <pc:picChg chg="add mod ord">
          <ac:chgData name="Katie Bolen" userId="aa78ffc0c2b120ec" providerId="LiveId" clId="{E849D509-8EBB-4F72-81B9-34E12244FE5E}" dt="2022-11-17T23:26:36.070" v="28" actId="27614"/>
          <ac:picMkLst>
            <pc:docMk/>
            <pc:sldMk cId="282105466" sldId="652"/>
            <ac:picMk id="7" creationId="{3A5246C6-D715-9C1E-34C6-CC87862A1621}"/>
          </ac:picMkLst>
        </pc:picChg>
        <pc:picChg chg="del">
          <ac:chgData name="Katie Bolen" userId="aa78ffc0c2b120ec" providerId="LiveId" clId="{E849D509-8EBB-4F72-81B9-34E12244FE5E}" dt="2022-11-17T23:26:35.657" v="27" actId="478"/>
          <ac:picMkLst>
            <pc:docMk/>
            <pc:sldMk cId="282105466" sldId="652"/>
            <ac:picMk id="10242" creationId="{00000000-0000-0000-0000-000000000000}"/>
          </ac:picMkLst>
        </pc:picChg>
      </pc:sldChg>
    </pc:docChg>
  </pc:docChgLst>
  <pc:docChgLst>
    <pc:chgData name="Katie Bolen" userId="aa78ffc0c2b120ec" providerId="LiveId" clId="{03E0E628-AD20-4BC1-B658-A04CF5E8326B}"/>
    <pc:docChg chg="custSel modSld">
      <pc:chgData name="Katie Bolen" userId="aa78ffc0c2b120ec" providerId="LiveId" clId="{03E0E628-AD20-4BC1-B658-A04CF5E8326B}" dt="2023-04-17T22:52:21.031" v="4" actId="478"/>
      <pc:docMkLst>
        <pc:docMk/>
      </pc:docMkLst>
      <pc:sldChg chg="addSp delSp modSp mod">
        <pc:chgData name="Katie Bolen" userId="aa78ffc0c2b120ec" providerId="LiveId" clId="{03E0E628-AD20-4BC1-B658-A04CF5E8326B}" dt="2023-04-17T22:52:21.031" v="4" actId="478"/>
        <pc:sldMkLst>
          <pc:docMk/>
          <pc:sldMk cId="856936365" sldId="642"/>
        </pc:sldMkLst>
        <pc:spChg chg="del">
          <ac:chgData name="Katie Bolen" userId="aa78ffc0c2b120ec" providerId="LiveId" clId="{03E0E628-AD20-4BC1-B658-A04CF5E8326B}" dt="2023-04-17T22:52:21.031" v="4" actId="478"/>
          <ac:spMkLst>
            <pc:docMk/>
            <pc:sldMk cId="856936365" sldId="642"/>
            <ac:spMk id="12" creationId="{5CA80812-7977-DEC9-2FC1-A1E9EF4173E8}"/>
          </ac:spMkLst>
        </pc:spChg>
        <pc:picChg chg="del mod">
          <ac:chgData name="Katie Bolen" userId="aa78ffc0c2b120ec" providerId="LiveId" clId="{03E0E628-AD20-4BC1-B658-A04CF5E8326B}" dt="2023-04-17T22:52:21.031" v="4" actId="478"/>
          <ac:picMkLst>
            <pc:docMk/>
            <pc:sldMk cId="856936365" sldId="642"/>
            <ac:picMk id="6" creationId="{00000000-0000-0000-0000-000000000000}"/>
          </ac:picMkLst>
        </pc:picChg>
        <pc:picChg chg="add mod ord">
          <ac:chgData name="Katie Bolen" userId="aa78ffc0c2b120ec" providerId="LiveId" clId="{03E0E628-AD20-4BC1-B658-A04CF5E8326B}" dt="2023-04-17T22:52:19.246" v="2" actId="27614"/>
          <ac:picMkLst>
            <pc:docMk/>
            <pc:sldMk cId="856936365" sldId="642"/>
            <ac:picMk id="7" creationId="{A0B7DBB9-93C6-0124-8116-883BD8739186}"/>
          </ac:picMkLst>
        </pc:picChg>
      </pc:sldChg>
    </pc:docChg>
  </pc:docChgLst>
  <pc:docChgLst>
    <pc:chgData name="Katie Bolen" userId="aa78ffc0c2b120ec" providerId="LiveId" clId="{D8E6D21D-75B9-4B70-A705-00253BDACAF6}"/>
    <pc:docChg chg="custSel addSld delSld modSld">
      <pc:chgData name="Katie Bolen" userId="aa78ffc0c2b120ec" providerId="LiveId" clId="{D8E6D21D-75B9-4B70-A705-00253BDACAF6}" dt="2023-06-10T18:56:40.337" v="12" actId="478"/>
      <pc:docMkLst>
        <pc:docMk/>
      </pc:docMkLst>
      <pc:sldChg chg="addSp delSp modSp mod">
        <pc:chgData name="Katie Bolen" userId="aa78ffc0c2b120ec" providerId="LiveId" clId="{D8E6D21D-75B9-4B70-A705-00253BDACAF6}" dt="2023-05-23T18:38:00.801" v="7" actId="478"/>
        <pc:sldMkLst>
          <pc:docMk/>
          <pc:sldMk cId="3538777817" sldId="378"/>
        </pc:sldMkLst>
        <pc:picChg chg="del mod">
          <ac:chgData name="Katie Bolen" userId="aa78ffc0c2b120ec" providerId="LiveId" clId="{D8E6D21D-75B9-4B70-A705-00253BDACAF6}" dt="2023-05-23T18:38:00.801" v="7" actId="478"/>
          <ac:picMkLst>
            <pc:docMk/>
            <pc:sldMk cId="3538777817" sldId="378"/>
            <ac:picMk id="4" creationId="{BD51C232-95E4-CB64-0A84-9BBB8CF3A7C4}"/>
          </ac:picMkLst>
        </pc:picChg>
        <pc:picChg chg="add mod ord">
          <ac:chgData name="Katie Bolen" userId="aa78ffc0c2b120ec" providerId="LiveId" clId="{D8E6D21D-75B9-4B70-A705-00253BDACAF6}" dt="2023-05-23T18:38:00.437" v="5" actId="27614"/>
          <ac:picMkLst>
            <pc:docMk/>
            <pc:sldMk cId="3538777817" sldId="378"/>
            <ac:picMk id="5" creationId="{F2634619-60A0-3D32-0C68-5F191E7D5989}"/>
          </ac:picMkLst>
        </pc:picChg>
      </pc:sldChg>
      <pc:sldChg chg="addSp delSp modSp mod">
        <pc:chgData name="Katie Bolen" userId="aa78ffc0c2b120ec" providerId="LiveId" clId="{D8E6D21D-75B9-4B70-A705-00253BDACAF6}" dt="2023-06-10T18:56:40.337" v="12" actId="478"/>
        <pc:sldMkLst>
          <pc:docMk/>
          <pc:sldMk cId="545402705" sldId="573"/>
        </pc:sldMkLst>
        <pc:spChg chg="del">
          <ac:chgData name="Katie Bolen" userId="aa78ffc0c2b120ec" providerId="LiveId" clId="{D8E6D21D-75B9-4B70-A705-00253BDACAF6}" dt="2023-06-10T18:56:40.337" v="12" actId="478"/>
          <ac:spMkLst>
            <pc:docMk/>
            <pc:sldMk cId="545402705" sldId="573"/>
            <ac:spMk id="11" creationId="{3975441D-151C-2360-FDDE-BE4019E86013}"/>
          </ac:spMkLst>
        </pc:spChg>
        <pc:picChg chg="del">
          <ac:chgData name="Katie Bolen" userId="aa78ffc0c2b120ec" providerId="LiveId" clId="{D8E6D21D-75B9-4B70-A705-00253BDACAF6}" dt="2023-06-10T18:56:40.337" v="12" actId="478"/>
          <ac:picMkLst>
            <pc:docMk/>
            <pc:sldMk cId="545402705" sldId="573"/>
            <ac:picMk id="7" creationId="{88B6F0A9-D371-B3EA-E3C2-CA56321D92C9}"/>
          </ac:picMkLst>
        </pc:picChg>
        <pc:picChg chg="add mod ord">
          <ac:chgData name="Katie Bolen" userId="aa78ffc0c2b120ec" providerId="LiveId" clId="{D8E6D21D-75B9-4B70-A705-00253BDACAF6}" dt="2023-06-10T18:56:38.282" v="11" actId="962"/>
          <ac:picMkLst>
            <pc:docMk/>
            <pc:sldMk cId="545402705" sldId="573"/>
            <ac:picMk id="8" creationId="{2C601B78-B224-1130-DE75-60F4C4261196}"/>
          </ac:picMkLst>
        </pc:picChg>
      </pc:sldChg>
      <pc:sldChg chg="del">
        <pc:chgData name="Katie Bolen" userId="aa78ffc0c2b120ec" providerId="LiveId" clId="{D8E6D21D-75B9-4B70-A705-00253BDACAF6}" dt="2023-05-10T17:06:38.324" v="2" actId="47"/>
        <pc:sldMkLst>
          <pc:docMk/>
          <pc:sldMk cId="1234397117" sldId="656"/>
        </pc:sldMkLst>
      </pc:sldChg>
      <pc:sldChg chg="modSp add mod">
        <pc:chgData name="Katie Bolen" userId="aa78ffc0c2b120ec" providerId="LiveId" clId="{D8E6D21D-75B9-4B70-A705-00253BDACAF6}" dt="2023-05-10T17:06:35.481" v="1" actId="20577"/>
        <pc:sldMkLst>
          <pc:docMk/>
          <pc:sldMk cId="2806824038" sldId="937"/>
        </pc:sldMkLst>
        <pc:spChg chg="mod">
          <ac:chgData name="Katie Bolen" userId="aa78ffc0c2b120ec" providerId="LiveId" clId="{D8E6D21D-75B9-4B70-A705-00253BDACAF6}" dt="2023-05-10T17:06:35.481" v="1" actId="20577"/>
          <ac:spMkLst>
            <pc:docMk/>
            <pc:sldMk cId="2806824038" sldId="937"/>
            <ac:spMk id="5" creationId="{00000000-0000-0000-0000-000000000000}"/>
          </ac:spMkLst>
        </pc:spChg>
      </pc:sldChg>
    </pc:docChg>
  </pc:docChgLst>
  <pc:docChgLst>
    <pc:chgData name="Todd Bolen" userId="a511567d1bf03c50" providerId="LiveId" clId="{ABB5401B-5F4E-4BA8-B7B4-405C7A12DCC4}"/>
    <pc:docChg chg="undo custSel addSld delSld modSld">
      <pc:chgData name="Todd Bolen" userId="a511567d1bf03c50" providerId="LiveId" clId="{ABB5401B-5F4E-4BA8-B7B4-405C7A12DCC4}" dt="2023-08-09T21:33:58.013" v="662" actId="478"/>
      <pc:docMkLst>
        <pc:docMk/>
      </pc:docMkLst>
      <pc:sldChg chg="addSp delSp modSp mod">
        <pc:chgData name="Todd Bolen" userId="a511567d1bf03c50" providerId="LiveId" clId="{ABB5401B-5F4E-4BA8-B7B4-405C7A12DCC4}" dt="2023-08-09T20:14:23.576" v="193" actId="478"/>
        <pc:sldMkLst>
          <pc:docMk/>
          <pc:sldMk cId="3724121525" sldId="303"/>
        </pc:sldMkLst>
        <pc:picChg chg="add mod ord">
          <ac:chgData name="Todd Bolen" userId="a511567d1bf03c50" providerId="LiveId" clId="{ABB5401B-5F4E-4BA8-B7B4-405C7A12DCC4}" dt="2023-08-09T20:14:20.513" v="192" actId="167"/>
          <ac:picMkLst>
            <pc:docMk/>
            <pc:sldMk cId="3724121525" sldId="303"/>
            <ac:picMk id="6" creationId="{6B7C49B8-35D5-04A5-AC8D-7177DE08BE0F}"/>
          </ac:picMkLst>
        </pc:picChg>
        <pc:picChg chg="del">
          <ac:chgData name="Todd Bolen" userId="a511567d1bf03c50" providerId="LiveId" clId="{ABB5401B-5F4E-4BA8-B7B4-405C7A12DCC4}" dt="2023-08-09T20:14:23.576" v="193" actId="478"/>
          <ac:picMkLst>
            <pc:docMk/>
            <pc:sldMk cId="3724121525" sldId="303"/>
            <ac:picMk id="7" creationId="{8047B3A1-92BE-AE80-59CC-1BDA9C5C8218}"/>
          </ac:picMkLst>
        </pc:picChg>
      </pc:sldChg>
      <pc:sldChg chg="addSp delSp modSp mod">
        <pc:chgData name="Todd Bolen" userId="a511567d1bf03c50" providerId="LiveId" clId="{ABB5401B-5F4E-4BA8-B7B4-405C7A12DCC4}" dt="2023-08-09T20:45:25.754" v="449" actId="478"/>
        <pc:sldMkLst>
          <pc:docMk/>
          <pc:sldMk cId="2230869062" sldId="305"/>
        </pc:sldMkLst>
        <pc:picChg chg="del">
          <ac:chgData name="Todd Bolen" userId="a511567d1bf03c50" providerId="LiveId" clId="{ABB5401B-5F4E-4BA8-B7B4-405C7A12DCC4}" dt="2023-08-09T20:45:25.754" v="449" actId="478"/>
          <ac:picMkLst>
            <pc:docMk/>
            <pc:sldMk cId="2230869062" sldId="305"/>
            <ac:picMk id="6" creationId="{1D97E1C6-B610-76EA-2138-6C55FF04DC99}"/>
          </ac:picMkLst>
        </pc:picChg>
        <pc:picChg chg="add mod ord">
          <ac:chgData name="Todd Bolen" userId="a511567d1bf03c50" providerId="LiveId" clId="{ABB5401B-5F4E-4BA8-B7B4-405C7A12DCC4}" dt="2023-08-09T20:45:24.108" v="448" actId="167"/>
          <ac:picMkLst>
            <pc:docMk/>
            <pc:sldMk cId="2230869062" sldId="305"/>
            <ac:picMk id="7" creationId="{9D10067D-33C9-D030-3CCF-D831AF97F831}"/>
          </ac:picMkLst>
        </pc:picChg>
      </pc:sldChg>
      <pc:sldChg chg="addSp delSp modSp mod">
        <pc:chgData name="Todd Bolen" userId="a511567d1bf03c50" providerId="LiveId" clId="{ABB5401B-5F4E-4BA8-B7B4-405C7A12DCC4}" dt="2023-08-09T21:04:24.519" v="483" actId="478"/>
        <pc:sldMkLst>
          <pc:docMk/>
          <pc:sldMk cId="598659101" sldId="333"/>
        </pc:sldMkLst>
        <pc:spChg chg="del">
          <ac:chgData name="Todd Bolen" userId="a511567d1bf03c50" providerId="LiveId" clId="{ABB5401B-5F4E-4BA8-B7B4-405C7A12DCC4}" dt="2023-08-09T21:04:24.519" v="483" actId="478"/>
          <ac:spMkLst>
            <pc:docMk/>
            <pc:sldMk cId="598659101" sldId="333"/>
            <ac:spMk id="7" creationId="{017662E3-F83E-DB75-83A6-AB0E09BAB539}"/>
          </ac:spMkLst>
        </pc:spChg>
        <pc:picChg chg="del">
          <ac:chgData name="Todd Bolen" userId="a511567d1bf03c50" providerId="LiveId" clId="{ABB5401B-5F4E-4BA8-B7B4-405C7A12DCC4}" dt="2023-08-09T21:03:56.983" v="479" actId="478"/>
          <ac:picMkLst>
            <pc:docMk/>
            <pc:sldMk cId="598659101" sldId="333"/>
            <ac:picMk id="6" creationId="{00000000-0000-0000-0000-000000000000}"/>
          </ac:picMkLst>
        </pc:picChg>
        <pc:picChg chg="add del mod ord">
          <ac:chgData name="Todd Bolen" userId="a511567d1bf03c50" providerId="LiveId" clId="{ABB5401B-5F4E-4BA8-B7B4-405C7A12DCC4}" dt="2023-08-09T21:04:17.024" v="482" actId="478"/>
          <ac:picMkLst>
            <pc:docMk/>
            <pc:sldMk cId="598659101" sldId="333"/>
            <ac:picMk id="8" creationId="{FD1ADA34-0E45-9888-F3CD-BC454FF384FA}"/>
          </ac:picMkLst>
        </pc:picChg>
        <pc:picChg chg="add mod ord">
          <ac:chgData name="Todd Bolen" userId="a511567d1bf03c50" providerId="LiveId" clId="{ABB5401B-5F4E-4BA8-B7B4-405C7A12DCC4}" dt="2023-08-09T21:04:15.554" v="481" actId="167"/>
          <ac:picMkLst>
            <pc:docMk/>
            <pc:sldMk cId="598659101" sldId="333"/>
            <ac:picMk id="10" creationId="{F8C8A19F-C324-FE95-AD1F-25ADFE78766D}"/>
          </ac:picMkLst>
        </pc:picChg>
      </pc:sldChg>
      <pc:sldChg chg="addSp delSp modSp mod">
        <pc:chgData name="Todd Bolen" userId="a511567d1bf03c50" providerId="LiveId" clId="{ABB5401B-5F4E-4BA8-B7B4-405C7A12DCC4}" dt="2023-08-09T21:05:24.968" v="487" actId="478"/>
        <pc:sldMkLst>
          <pc:docMk/>
          <pc:sldMk cId="4267149946" sldId="334"/>
        </pc:sldMkLst>
        <pc:spChg chg="del">
          <ac:chgData name="Todd Bolen" userId="a511567d1bf03c50" providerId="LiveId" clId="{ABB5401B-5F4E-4BA8-B7B4-405C7A12DCC4}" dt="2023-08-09T21:05:24.968" v="487" actId="478"/>
          <ac:spMkLst>
            <pc:docMk/>
            <pc:sldMk cId="4267149946" sldId="334"/>
            <ac:spMk id="7" creationId="{C7BA5032-3540-AB95-7B05-94B0EE4E853C}"/>
          </ac:spMkLst>
        </pc:spChg>
        <pc:picChg chg="del">
          <ac:chgData name="Todd Bolen" userId="a511567d1bf03c50" providerId="LiveId" clId="{ABB5401B-5F4E-4BA8-B7B4-405C7A12DCC4}" dt="2023-08-09T21:05:21.171" v="486" actId="478"/>
          <ac:picMkLst>
            <pc:docMk/>
            <pc:sldMk cId="4267149946" sldId="334"/>
            <ac:picMk id="6" creationId="{00000000-0000-0000-0000-000000000000}"/>
          </ac:picMkLst>
        </pc:picChg>
        <pc:picChg chg="add mod ord">
          <ac:chgData name="Todd Bolen" userId="a511567d1bf03c50" providerId="LiveId" clId="{ABB5401B-5F4E-4BA8-B7B4-405C7A12DCC4}" dt="2023-08-09T21:05:19.442" v="485" actId="167"/>
          <ac:picMkLst>
            <pc:docMk/>
            <pc:sldMk cId="4267149946" sldId="334"/>
            <ac:picMk id="8" creationId="{660B4F5F-B0F3-708F-63C9-AE78C2DD0FB2}"/>
          </ac:picMkLst>
        </pc:picChg>
      </pc:sldChg>
      <pc:sldChg chg="addSp delSp modSp mod">
        <pc:chgData name="Todd Bolen" userId="a511567d1bf03c50" providerId="LiveId" clId="{ABB5401B-5F4E-4BA8-B7B4-405C7A12DCC4}" dt="2023-08-09T21:11:22.819" v="546" actId="1035"/>
        <pc:sldMkLst>
          <pc:docMk/>
          <pc:sldMk cId="3862357182" sldId="335"/>
        </pc:sldMkLst>
        <pc:spChg chg="del">
          <ac:chgData name="Todd Bolen" userId="a511567d1bf03c50" providerId="LiveId" clId="{ABB5401B-5F4E-4BA8-B7B4-405C7A12DCC4}" dt="2023-08-09T21:10:20.263" v="517" actId="478"/>
          <ac:spMkLst>
            <pc:docMk/>
            <pc:sldMk cId="3862357182" sldId="335"/>
            <ac:spMk id="7" creationId="{4E542397-70CD-524C-069B-70AF8515793E}"/>
          </ac:spMkLst>
        </pc:spChg>
        <pc:picChg chg="del">
          <ac:chgData name="Todd Bolen" userId="a511567d1bf03c50" providerId="LiveId" clId="{ABB5401B-5F4E-4BA8-B7B4-405C7A12DCC4}" dt="2023-08-09T21:09:36.424" v="505" actId="478"/>
          <ac:picMkLst>
            <pc:docMk/>
            <pc:sldMk cId="3862357182" sldId="335"/>
            <ac:picMk id="6" creationId="{00000000-0000-0000-0000-000000000000}"/>
          </ac:picMkLst>
        </pc:picChg>
        <pc:picChg chg="add del mod ord modCrop">
          <ac:chgData name="Todd Bolen" userId="a511567d1bf03c50" providerId="LiveId" clId="{ABB5401B-5F4E-4BA8-B7B4-405C7A12DCC4}" dt="2023-08-09T21:10:16.991" v="516" actId="478"/>
          <ac:picMkLst>
            <pc:docMk/>
            <pc:sldMk cId="3862357182" sldId="335"/>
            <ac:picMk id="8" creationId="{61A97986-395C-B4B7-40AD-38C9F7EBA489}"/>
          </ac:picMkLst>
        </pc:picChg>
        <pc:picChg chg="add del mod ord">
          <ac:chgData name="Todd Bolen" userId="a511567d1bf03c50" providerId="LiveId" clId="{ABB5401B-5F4E-4BA8-B7B4-405C7A12DCC4}" dt="2023-08-09T21:11:09.442" v="520" actId="478"/>
          <ac:picMkLst>
            <pc:docMk/>
            <pc:sldMk cId="3862357182" sldId="335"/>
            <ac:picMk id="10" creationId="{5FFD84F9-A173-0E6D-733D-A06FB419D28B}"/>
          </ac:picMkLst>
        </pc:picChg>
        <pc:picChg chg="add mod ord modCrop">
          <ac:chgData name="Todd Bolen" userId="a511567d1bf03c50" providerId="LiveId" clId="{ABB5401B-5F4E-4BA8-B7B4-405C7A12DCC4}" dt="2023-08-09T21:11:22.819" v="546" actId="1035"/>
          <ac:picMkLst>
            <pc:docMk/>
            <pc:sldMk cId="3862357182" sldId="335"/>
            <ac:picMk id="12" creationId="{DE6E75B2-1A92-C5FA-2738-3498583714E7}"/>
          </ac:picMkLst>
        </pc:picChg>
      </pc:sldChg>
      <pc:sldChg chg="modSp mod">
        <pc:chgData name="Todd Bolen" userId="a511567d1bf03c50" providerId="LiveId" clId="{ABB5401B-5F4E-4BA8-B7B4-405C7A12DCC4}" dt="2023-08-09T20:12:36.958" v="190" actId="1035"/>
        <pc:sldMkLst>
          <pc:docMk/>
          <pc:sldMk cId="657455915" sldId="336"/>
        </pc:sldMkLst>
        <pc:picChg chg="mod modCrop">
          <ac:chgData name="Todd Bolen" userId="a511567d1bf03c50" providerId="LiveId" clId="{ABB5401B-5F4E-4BA8-B7B4-405C7A12DCC4}" dt="2023-08-09T20:12:36.958" v="190" actId="1035"/>
          <ac:picMkLst>
            <pc:docMk/>
            <pc:sldMk cId="657455915" sldId="336"/>
            <ac:picMk id="7" creationId="{8AE4A63B-3B6B-3DE4-0490-615309A44A7D}"/>
          </ac:picMkLst>
        </pc:picChg>
      </pc:sldChg>
      <pc:sldChg chg="addSp delSp modSp mod">
        <pc:chgData name="Todd Bolen" userId="a511567d1bf03c50" providerId="LiveId" clId="{ABB5401B-5F4E-4BA8-B7B4-405C7A12DCC4}" dt="2023-08-09T20:22:21.387" v="225" actId="478"/>
        <pc:sldMkLst>
          <pc:docMk/>
          <pc:sldMk cId="2709968961" sldId="344"/>
        </pc:sldMkLst>
        <pc:picChg chg="del">
          <ac:chgData name="Todd Bolen" userId="a511567d1bf03c50" providerId="LiveId" clId="{ABB5401B-5F4E-4BA8-B7B4-405C7A12DCC4}" dt="2023-08-09T20:22:21.387" v="225" actId="478"/>
          <ac:picMkLst>
            <pc:docMk/>
            <pc:sldMk cId="2709968961" sldId="344"/>
            <ac:picMk id="6" creationId="{24B150F6-D00D-F43D-C4B4-DDD72C4CA50D}"/>
          </ac:picMkLst>
        </pc:picChg>
        <pc:picChg chg="add mod ord">
          <ac:chgData name="Todd Bolen" userId="a511567d1bf03c50" providerId="LiveId" clId="{ABB5401B-5F4E-4BA8-B7B4-405C7A12DCC4}" dt="2023-08-09T20:22:19.591" v="224" actId="167"/>
          <ac:picMkLst>
            <pc:docMk/>
            <pc:sldMk cId="2709968961" sldId="344"/>
            <ac:picMk id="7" creationId="{3C106A45-C2CB-4F57-C79C-D2C73E1215E3}"/>
          </ac:picMkLst>
        </pc:picChg>
      </pc:sldChg>
      <pc:sldChg chg="modSp mod">
        <pc:chgData name="Todd Bolen" userId="a511567d1bf03c50" providerId="LiveId" clId="{ABB5401B-5F4E-4BA8-B7B4-405C7A12DCC4}" dt="2023-08-09T20:34:20.654" v="275" actId="20577"/>
        <pc:sldMkLst>
          <pc:docMk/>
          <pc:sldMk cId="923667187" sldId="361"/>
        </pc:sldMkLst>
        <pc:spChg chg="mod">
          <ac:chgData name="Todd Bolen" userId="a511567d1bf03c50" providerId="LiveId" clId="{ABB5401B-5F4E-4BA8-B7B4-405C7A12DCC4}" dt="2023-08-09T20:34:20.654" v="275" actId="20577"/>
          <ac:spMkLst>
            <pc:docMk/>
            <pc:sldMk cId="923667187" sldId="361"/>
            <ac:spMk id="7" creationId="{7EBC1AC5-D46D-421C-F8FF-5FC7E73B197B}"/>
          </ac:spMkLst>
        </pc:spChg>
      </pc:sldChg>
      <pc:sldChg chg="addSp delSp modSp mod">
        <pc:chgData name="Todd Bolen" userId="a511567d1bf03c50" providerId="LiveId" clId="{ABB5401B-5F4E-4BA8-B7B4-405C7A12DCC4}" dt="2023-08-09T20:35:18.979" v="278" actId="478"/>
        <pc:sldMkLst>
          <pc:docMk/>
          <pc:sldMk cId="545876780" sldId="363"/>
        </pc:sldMkLst>
        <pc:picChg chg="add mod ord">
          <ac:chgData name="Todd Bolen" userId="a511567d1bf03c50" providerId="LiveId" clId="{ABB5401B-5F4E-4BA8-B7B4-405C7A12DCC4}" dt="2023-08-09T20:35:17.303" v="277" actId="167"/>
          <ac:picMkLst>
            <pc:docMk/>
            <pc:sldMk cId="545876780" sldId="363"/>
            <ac:picMk id="6" creationId="{B6492AC5-9458-136A-9293-24CCD50499A4}"/>
          </ac:picMkLst>
        </pc:picChg>
        <pc:picChg chg="del">
          <ac:chgData name="Todd Bolen" userId="a511567d1bf03c50" providerId="LiveId" clId="{ABB5401B-5F4E-4BA8-B7B4-405C7A12DCC4}" dt="2023-08-09T20:35:18.979" v="278" actId="478"/>
          <ac:picMkLst>
            <pc:docMk/>
            <pc:sldMk cId="545876780" sldId="363"/>
            <ac:picMk id="7" creationId="{BCB2F53F-B9B5-B989-A560-829EB0EA9DE5}"/>
          </ac:picMkLst>
        </pc:picChg>
      </pc:sldChg>
      <pc:sldChg chg="addSp delSp modSp mod">
        <pc:chgData name="Todd Bolen" userId="a511567d1bf03c50" providerId="LiveId" clId="{ABB5401B-5F4E-4BA8-B7B4-405C7A12DCC4}" dt="2023-08-09T20:43:20.821" v="446" actId="20577"/>
        <pc:sldMkLst>
          <pc:docMk/>
          <pc:sldMk cId="3172238885" sldId="381"/>
        </pc:sldMkLst>
        <pc:spChg chg="add mod">
          <ac:chgData name="Todd Bolen" userId="a511567d1bf03c50" providerId="LiveId" clId="{ABB5401B-5F4E-4BA8-B7B4-405C7A12DCC4}" dt="2023-08-09T20:43:20.821" v="446" actId="20577"/>
          <ac:spMkLst>
            <pc:docMk/>
            <pc:sldMk cId="3172238885" sldId="381"/>
            <ac:spMk id="10" creationId="{1565100E-77B5-35D3-B4F2-AE156544B220}"/>
          </ac:spMkLst>
        </pc:spChg>
        <pc:picChg chg="add del mod ord">
          <ac:chgData name="Todd Bolen" userId="a511567d1bf03c50" providerId="LiveId" clId="{ABB5401B-5F4E-4BA8-B7B4-405C7A12DCC4}" dt="2023-08-09T20:41:30.422" v="287"/>
          <ac:picMkLst>
            <pc:docMk/>
            <pc:sldMk cId="3172238885" sldId="381"/>
            <ac:picMk id="6" creationId="{37A6F049-5567-63D6-A3D0-ED9E6FD81A27}"/>
          </ac:picMkLst>
        </pc:picChg>
        <pc:picChg chg="add del">
          <ac:chgData name="Todd Bolen" userId="a511567d1bf03c50" providerId="LiveId" clId="{ABB5401B-5F4E-4BA8-B7B4-405C7A12DCC4}" dt="2023-08-09T20:42:04.303" v="290" actId="478"/>
          <ac:picMkLst>
            <pc:docMk/>
            <pc:sldMk cId="3172238885" sldId="381"/>
            <ac:picMk id="7" creationId="{CB842952-7573-8EBF-F389-CFC956102A06}"/>
          </ac:picMkLst>
        </pc:picChg>
        <pc:picChg chg="add mod ord">
          <ac:chgData name="Todd Bolen" userId="a511567d1bf03c50" providerId="LiveId" clId="{ABB5401B-5F4E-4BA8-B7B4-405C7A12DCC4}" dt="2023-08-09T20:42:01.342" v="289" actId="167"/>
          <ac:picMkLst>
            <pc:docMk/>
            <pc:sldMk cId="3172238885" sldId="381"/>
            <ac:picMk id="9" creationId="{BC61385B-BE23-0B9B-074D-8FCD7F1D5A96}"/>
          </ac:picMkLst>
        </pc:picChg>
      </pc:sldChg>
      <pc:sldChg chg="addSp delSp modSp mod">
        <pc:chgData name="Todd Bolen" userId="a511567d1bf03c50" providerId="LiveId" clId="{ABB5401B-5F4E-4BA8-B7B4-405C7A12DCC4}" dt="2023-08-09T20:56:10.801" v="470" actId="478"/>
        <pc:sldMkLst>
          <pc:docMk/>
          <pc:sldMk cId="2347758690" sldId="482"/>
        </pc:sldMkLst>
        <pc:picChg chg="add mod ord">
          <ac:chgData name="Todd Bolen" userId="a511567d1bf03c50" providerId="LiveId" clId="{ABB5401B-5F4E-4BA8-B7B4-405C7A12DCC4}" dt="2023-08-09T20:56:08.842" v="469" actId="167"/>
          <ac:picMkLst>
            <pc:docMk/>
            <pc:sldMk cId="2347758690" sldId="482"/>
            <ac:picMk id="6" creationId="{AE333BF6-27D7-2D4B-15E5-89660563F51C}"/>
          </ac:picMkLst>
        </pc:picChg>
        <pc:picChg chg="del">
          <ac:chgData name="Todd Bolen" userId="a511567d1bf03c50" providerId="LiveId" clId="{ABB5401B-5F4E-4BA8-B7B4-405C7A12DCC4}" dt="2023-08-09T20:56:10.801" v="470" actId="478"/>
          <ac:picMkLst>
            <pc:docMk/>
            <pc:sldMk cId="2347758690" sldId="482"/>
            <ac:picMk id="7" creationId="{4D82831B-206B-2147-611A-2E51D8F28CFF}"/>
          </ac:picMkLst>
        </pc:picChg>
      </pc:sldChg>
      <pc:sldChg chg="modSp mod">
        <pc:chgData name="Todd Bolen" userId="a511567d1bf03c50" providerId="LiveId" clId="{ABB5401B-5F4E-4BA8-B7B4-405C7A12DCC4}" dt="2023-08-09T20:12:11.377" v="179" actId="1035"/>
        <pc:sldMkLst>
          <pc:docMk/>
          <pc:sldMk cId="2062740896" sldId="486"/>
        </pc:sldMkLst>
        <pc:picChg chg="mod modCrop">
          <ac:chgData name="Todd Bolen" userId="a511567d1bf03c50" providerId="LiveId" clId="{ABB5401B-5F4E-4BA8-B7B4-405C7A12DCC4}" dt="2023-08-09T20:12:11.377" v="179" actId="1035"/>
          <ac:picMkLst>
            <pc:docMk/>
            <pc:sldMk cId="2062740896" sldId="486"/>
            <ac:picMk id="7" creationId="{B75601E6-72DA-D175-E582-A3E622E53B58}"/>
          </ac:picMkLst>
        </pc:picChg>
      </pc:sldChg>
      <pc:sldChg chg="addSp delSp modSp mod">
        <pc:chgData name="Todd Bolen" userId="a511567d1bf03c50" providerId="LiveId" clId="{ABB5401B-5F4E-4BA8-B7B4-405C7A12DCC4}" dt="2023-08-09T20:26:55.817" v="231" actId="478"/>
        <pc:sldMkLst>
          <pc:docMk/>
          <pc:sldMk cId="3225021915" sldId="492"/>
        </pc:sldMkLst>
        <pc:picChg chg="del">
          <ac:chgData name="Todd Bolen" userId="a511567d1bf03c50" providerId="LiveId" clId="{ABB5401B-5F4E-4BA8-B7B4-405C7A12DCC4}" dt="2023-08-09T20:26:55.817" v="231" actId="478"/>
          <ac:picMkLst>
            <pc:docMk/>
            <pc:sldMk cId="3225021915" sldId="492"/>
            <ac:picMk id="5" creationId="{E296EE14-9EBC-4253-E8BA-565BFC1D35CD}"/>
          </ac:picMkLst>
        </pc:picChg>
        <pc:picChg chg="add mod ord">
          <ac:chgData name="Todd Bolen" userId="a511567d1bf03c50" providerId="LiveId" clId="{ABB5401B-5F4E-4BA8-B7B4-405C7A12DCC4}" dt="2023-08-09T20:26:54.565" v="230" actId="167"/>
          <ac:picMkLst>
            <pc:docMk/>
            <pc:sldMk cId="3225021915" sldId="492"/>
            <ac:picMk id="6" creationId="{A5CE27C4-ACEC-33A7-1574-A099DDFB7335}"/>
          </ac:picMkLst>
        </pc:picChg>
      </pc:sldChg>
      <pc:sldChg chg="modSp mod">
        <pc:chgData name="Todd Bolen" userId="a511567d1bf03c50" providerId="LiveId" clId="{ABB5401B-5F4E-4BA8-B7B4-405C7A12DCC4}" dt="2023-08-09T20:29:52.646" v="244" actId="1036"/>
        <pc:sldMkLst>
          <pc:docMk/>
          <pc:sldMk cId="3412366283" sldId="493"/>
        </pc:sldMkLst>
        <pc:picChg chg="mod modCrop">
          <ac:chgData name="Todd Bolen" userId="a511567d1bf03c50" providerId="LiveId" clId="{ABB5401B-5F4E-4BA8-B7B4-405C7A12DCC4}" dt="2023-08-09T20:29:52.646" v="244" actId="1036"/>
          <ac:picMkLst>
            <pc:docMk/>
            <pc:sldMk cId="3412366283" sldId="493"/>
            <ac:picMk id="7" creationId="{ECBC7D30-A9F3-15CE-85EC-8FB513189A37}"/>
          </ac:picMkLst>
        </pc:picChg>
      </pc:sldChg>
      <pc:sldChg chg="addSp delSp modSp mod">
        <pc:chgData name="Todd Bolen" userId="a511567d1bf03c50" providerId="LiveId" clId="{ABB5401B-5F4E-4BA8-B7B4-405C7A12DCC4}" dt="2023-08-09T20:59:03.324" v="476" actId="478"/>
        <pc:sldMkLst>
          <pc:docMk/>
          <pc:sldMk cId="1309783507" sldId="504"/>
        </pc:sldMkLst>
        <pc:picChg chg="del">
          <ac:chgData name="Todd Bolen" userId="a511567d1bf03c50" providerId="LiveId" clId="{ABB5401B-5F4E-4BA8-B7B4-405C7A12DCC4}" dt="2023-08-09T20:59:03.324" v="476" actId="478"/>
          <ac:picMkLst>
            <pc:docMk/>
            <pc:sldMk cId="1309783507" sldId="504"/>
            <ac:picMk id="6" creationId="{37EB29B7-75D8-6344-040F-C9738A42499D}"/>
          </ac:picMkLst>
        </pc:picChg>
        <pc:picChg chg="add mod ord">
          <ac:chgData name="Todd Bolen" userId="a511567d1bf03c50" providerId="LiveId" clId="{ABB5401B-5F4E-4BA8-B7B4-405C7A12DCC4}" dt="2023-08-09T20:59:01.440" v="475" actId="167"/>
          <ac:picMkLst>
            <pc:docMk/>
            <pc:sldMk cId="1309783507" sldId="504"/>
            <ac:picMk id="7" creationId="{6D9CA468-98FF-1419-3894-FC031CABA3BF}"/>
          </ac:picMkLst>
        </pc:picChg>
      </pc:sldChg>
      <pc:sldChg chg="addSp delSp modSp mod">
        <pc:chgData name="Todd Bolen" userId="a511567d1bf03c50" providerId="LiveId" clId="{ABB5401B-5F4E-4BA8-B7B4-405C7A12DCC4}" dt="2023-08-09T21:06:28.504" v="490" actId="478"/>
        <pc:sldMkLst>
          <pc:docMk/>
          <pc:sldMk cId="2883649207" sldId="513"/>
        </pc:sldMkLst>
        <pc:picChg chg="add mod ord">
          <ac:chgData name="Todd Bolen" userId="a511567d1bf03c50" providerId="LiveId" clId="{ABB5401B-5F4E-4BA8-B7B4-405C7A12DCC4}" dt="2023-08-09T21:06:26.824" v="489" actId="167"/>
          <ac:picMkLst>
            <pc:docMk/>
            <pc:sldMk cId="2883649207" sldId="513"/>
            <ac:picMk id="6" creationId="{3D1A751D-417E-F099-BBD8-97A34013E7E1}"/>
          </ac:picMkLst>
        </pc:picChg>
        <pc:picChg chg="del">
          <ac:chgData name="Todd Bolen" userId="a511567d1bf03c50" providerId="LiveId" clId="{ABB5401B-5F4E-4BA8-B7B4-405C7A12DCC4}" dt="2023-08-09T21:06:28.504" v="490" actId="478"/>
          <ac:picMkLst>
            <pc:docMk/>
            <pc:sldMk cId="2883649207" sldId="513"/>
            <ac:picMk id="7" creationId="{CD36E886-14C3-CDDF-C2B1-78CFBE81C39D}"/>
          </ac:picMkLst>
        </pc:picChg>
      </pc:sldChg>
      <pc:sldChg chg="modSp mod">
        <pc:chgData name="Todd Bolen" userId="a511567d1bf03c50" providerId="LiveId" clId="{ABB5401B-5F4E-4BA8-B7B4-405C7A12DCC4}" dt="2023-08-09T21:08:28.397" v="502" actId="1036"/>
        <pc:sldMkLst>
          <pc:docMk/>
          <pc:sldMk cId="4172316299" sldId="515"/>
        </pc:sldMkLst>
        <pc:picChg chg="mod modCrop">
          <ac:chgData name="Todd Bolen" userId="a511567d1bf03c50" providerId="LiveId" clId="{ABB5401B-5F4E-4BA8-B7B4-405C7A12DCC4}" dt="2023-08-09T21:08:28.397" v="502" actId="1036"/>
          <ac:picMkLst>
            <pc:docMk/>
            <pc:sldMk cId="4172316299" sldId="515"/>
            <ac:picMk id="7" creationId="{16F94D61-1C27-7D80-E5F6-A1775D530D88}"/>
          </ac:picMkLst>
        </pc:picChg>
      </pc:sldChg>
      <pc:sldChg chg="addSp delSp modSp mod">
        <pc:chgData name="Todd Bolen" userId="a511567d1bf03c50" providerId="LiveId" clId="{ABB5401B-5F4E-4BA8-B7B4-405C7A12DCC4}" dt="2023-08-09T21:13:08.632" v="552" actId="478"/>
        <pc:sldMkLst>
          <pc:docMk/>
          <pc:sldMk cId="1057335497" sldId="517"/>
        </pc:sldMkLst>
        <pc:picChg chg="add del mod ord">
          <ac:chgData name="Todd Bolen" userId="a511567d1bf03c50" providerId="LiveId" clId="{ABB5401B-5F4E-4BA8-B7B4-405C7A12DCC4}" dt="2023-08-09T21:13:08.632" v="552" actId="478"/>
          <ac:picMkLst>
            <pc:docMk/>
            <pc:sldMk cId="1057335497" sldId="517"/>
            <ac:picMk id="6" creationId="{C0506E77-5C6E-5FFE-B959-DEB49F42589E}"/>
          </ac:picMkLst>
        </pc:picChg>
        <pc:picChg chg="del">
          <ac:chgData name="Todd Bolen" userId="a511567d1bf03c50" providerId="LiveId" clId="{ABB5401B-5F4E-4BA8-B7B4-405C7A12DCC4}" dt="2023-08-09T21:12:48.991" v="549" actId="478"/>
          <ac:picMkLst>
            <pc:docMk/>
            <pc:sldMk cId="1057335497" sldId="517"/>
            <ac:picMk id="8" creationId="{BAC6C292-B0A8-A8E4-368A-C89DC62F7DA7}"/>
          </ac:picMkLst>
        </pc:picChg>
        <pc:picChg chg="add mod ord">
          <ac:chgData name="Todd Bolen" userId="a511567d1bf03c50" providerId="LiveId" clId="{ABB5401B-5F4E-4BA8-B7B4-405C7A12DCC4}" dt="2023-08-09T21:13:06.872" v="551" actId="167"/>
          <ac:picMkLst>
            <pc:docMk/>
            <pc:sldMk cId="1057335497" sldId="517"/>
            <ac:picMk id="9" creationId="{06CF4D1C-E847-C33C-D26B-D54B45F3EA84}"/>
          </ac:picMkLst>
        </pc:picChg>
      </pc:sldChg>
      <pc:sldChg chg="addSp delSp modSp mod">
        <pc:chgData name="Todd Bolen" userId="a511567d1bf03c50" providerId="LiveId" clId="{ABB5401B-5F4E-4BA8-B7B4-405C7A12DCC4}" dt="2023-08-09T20:51:39.042" v="462" actId="478"/>
        <pc:sldMkLst>
          <pc:docMk/>
          <pc:sldMk cId="1572889476" sldId="521"/>
        </pc:sldMkLst>
        <pc:picChg chg="add mod ord">
          <ac:chgData name="Todd Bolen" userId="a511567d1bf03c50" providerId="LiveId" clId="{ABB5401B-5F4E-4BA8-B7B4-405C7A12DCC4}" dt="2023-08-09T20:51:27.648" v="461" actId="167"/>
          <ac:picMkLst>
            <pc:docMk/>
            <pc:sldMk cId="1572889476" sldId="521"/>
            <ac:picMk id="6" creationId="{8B5949AD-D2E8-14FC-F43F-481BDF4371F7}"/>
          </ac:picMkLst>
        </pc:picChg>
        <pc:picChg chg="del">
          <ac:chgData name="Todd Bolen" userId="a511567d1bf03c50" providerId="LiveId" clId="{ABB5401B-5F4E-4BA8-B7B4-405C7A12DCC4}" dt="2023-08-09T20:51:39.042" v="462" actId="478"/>
          <ac:picMkLst>
            <pc:docMk/>
            <pc:sldMk cId="1572889476" sldId="521"/>
            <ac:picMk id="8" creationId="{760E6E40-AE65-B23F-9781-25B3402E8934}"/>
          </ac:picMkLst>
        </pc:picChg>
      </pc:sldChg>
      <pc:sldChg chg="addSp delSp modSp mod">
        <pc:chgData name="Todd Bolen" userId="a511567d1bf03c50" providerId="LiveId" clId="{ABB5401B-5F4E-4BA8-B7B4-405C7A12DCC4}" dt="2023-08-09T21:33:58.013" v="662" actId="478"/>
        <pc:sldMkLst>
          <pc:docMk/>
          <pc:sldMk cId="1215905468" sldId="536"/>
        </pc:sldMkLst>
        <pc:picChg chg="add del mod ord">
          <ac:chgData name="Todd Bolen" userId="a511567d1bf03c50" providerId="LiveId" clId="{ABB5401B-5F4E-4BA8-B7B4-405C7A12DCC4}" dt="2023-08-09T21:33:58.013" v="662" actId="478"/>
          <ac:picMkLst>
            <pc:docMk/>
            <pc:sldMk cId="1215905468" sldId="536"/>
            <ac:picMk id="6" creationId="{249E2537-D037-8EB7-4E2D-A7F51E679045}"/>
          </ac:picMkLst>
        </pc:picChg>
        <pc:picChg chg="del">
          <ac:chgData name="Todd Bolen" userId="a511567d1bf03c50" providerId="LiveId" clId="{ABB5401B-5F4E-4BA8-B7B4-405C7A12DCC4}" dt="2023-08-09T21:33:25.204" v="659" actId="478"/>
          <ac:picMkLst>
            <pc:docMk/>
            <pc:sldMk cId="1215905468" sldId="536"/>
            <ac:picMk id="8" creationId="{2545C1D4-05D6-0EAA-CC9A-CC4E30ABCB76}"/>
          </ac:picMkLst>
        </pc:picChg>
        <pc:picChg chg="add mod ord">
          <ac:chgData name="Todd Bolen" userId="a511567d1bf03c50" providerId="LiveId" clId="{ABB5401B-5F4E-4BA8-B7B4-405C7A12DCC4}" dt="2023-08-09T21:33:56.111" v="661" actId="167"/>
          <ac:picMkLst>
            <pc:docMk/>
            <pc:sldMk cId="1215905468" sldId="536"/>
            <ac:picMk id="9" creationId="{B65BB217-E34E-05FA-1BBB-C48BFC82EEA7}"/>
          </ac:picMkLst>
        </pc:picChg>
      </pc:sldChg>
      <pc:sldChg chg="addSp delSp modSp mod">
        <pc:chgData name="Todd Bolen" userId="a511567d1bf03c50" providerId="LiveId" clId="{ABB5401B-5F4E-4BA8-B7B4-405C7A12DCC4}" dt="2023-08-09T21:28:15.326" v="639" actId="478"/>
        <pc:sldMkLst>
          <pc:docMk/>
          <pc:sldMk cId="69860794" sldId="539"/>
        </pc:sldMkLst>
        <pc:picChg chg="del">
          <ac:chgData name="Todd Bolen" userId="a511567d1bf03c50" providerId="LiveId" clId="{ABB5401B-5F4E-4BA8-B7B4-405C7A12DCC4}" dt="2023-08-09T21:27:46.789" v="636" actId="478"/>
          <ac:picMkLst>
            <pc:docMk/>
            <pc:sldMk cId="69860794" sldId="539"/>
            <ac:picMk id="6" creationId="{3994B7C1-FEFF-787F-79A7-0201016A14E1}"/>
          </ac:picMkLst>
        </pc:picChg>
        <pc:picChg chg="add del mod ord">
          <ac:chgData name="Todd Bolen" userId="a511567d1bf03c50" providerId="LiveId" clId="{ABB5401B-5F4E-4BA8-B7B4-405C7A12DCC4}" dt="2023-08-09T21:28:15.326" v="639" actId="478"/>
          <ac:picMkLst>
            <pc:docMk/>
            <pc:sldMk cId="69860794" sldId="539"/>
            <ac:picMk id="7" creationId="{C2791D52-4858-58E1-2763-4F934F7AB619}"/>
          </ac:picMkLst>
        </pc:picChg>
        <pc:picChg chg="add mod ord">
          <ac:chgData name="Todd Bolen" userId="a511567d1bf03c50" providerId="LiveId" clId="{ABB5401B-5F4E-4BA8-B7B4-405C7A12DCC4}" dt="2023-08-09T21:28:11.703" v="638" actId="167"/>
          <ac:picMkLst>
            <pc:docMk/>
            <pc:sldMk cId="69860794" sldId="539"/>
            <ac:picMk id="9" creationId="{5B250EC1-B44D-0D86-17A8-1F9FF6D22E0F}"/>
          </ac:picMkLst>
        </pc:picChg>
      </pc:sldChg>
      <pc:sldChg chg="addSp delSp modSp mod">
        <pc:chgData name="Todd Bolen" userId="a511567d1bf03c50" providerId="LiveId" clId="{ABB5401B-5F4E-4BA8-B7B4-405C7A12DCC4}" dt="2023-08-09T21:18:46.870" v="578" actId="732"/>
        <pc:sldMkLst>
          <pc:docMk/>
          <pc:sldMk cId="1349850962" sldId="543"/>
        </pc:sldMkLst>
        <pc:picChg chg="add mod ord modCrop">
          <ac:chgData name="Todd Bolen" userId="a511567d1bf03c50" providerId="LiveId" clId="{ABB5401B-5F4E-4BA8-B7B4-405C7A12DCC4}" dt="2023-08-09T21:18:46.870" v="578" actId="732"/>
          <ac:picMkLst>
            <pc:docMk/>
            <pc:sldMk cId="1349850962" sldId="543"/>
            <ac:picMk id="6" creationId="{149D8010-F3B8-DCB3-8555-4D1B2FBAB993}"/>
          </ac:picMkLst>
        </pc:picChg>
        <pc:picChg chg="del">
          <ac:chgData name="Todd Bolen" userId="a511567d1bf03c50" providerId="LiveId" clId="{ABB5401B-5F4E-4BA8-B7B4-405C7A12DCC4}" dt="2023-08-09T21:18:09.792" v="562" actId="478"/>
          <ac:picMkLst>
            <pc:docMk/>
            <pc:sldMk cId="1349850962" sldId="543"/>
            <ac:picMk id="7" creationId="{3DF37381-FC1A-B7AE-DF38-0EE86EECB281}"/>
          </ac:picMkLst>
        </pc:picChg>
      </pc:sldChg>
      <pc:sldChg chg="addSp delSp modSp mod">
        <pc:chgData name="Todd Bolen" userId="a511567d1bf03c50" providerId="LiveId" clId="{ABB5401B-5F4E-4BA8-B7B4-405C7A12DCC4}" dt="2023-08-09T21:15:03.635" v="556" actId="478"/>
        <pc:sldMkLst>
          <pc:docMk/>
          <pc:sldMk cId="4189434374" sldId="549"/>
        </pc:sldMkLst>
        <pc:spChg chg="del">
          <ac:chgData name="Todd Bolen" userId="a511567d1bf03c50" providerId="LiveId" clId="{ABB5401B-5F4E-4BA8-B7B4-405C7A12DCC4}" dt="2023-08-09T21:15:03.635" v="556" actId="478"/>
          <ac:spMkLst>
            <pc:docMk/>
            <pc:sldMk cId="4189434374" sldId="549"/>
            <ac:spMk id="6" creationId="{47D57387-1F08-64A3-F56D-EAC0E06C7114}"/>
          </ac:spMkLst>
        </pc:spChg>
        <pc:picChg chg="del">
          <ac:chgData name="Todd Bolen" userId="a511567d1bf03c50" providerId="LiveId" clId="{ABB5401B-5F4E-4BA8-B7B4-405C7A12DCC4}" dt="2023-08-09T21:14:58.897" v="555" actId="478"/>
          <ac:picMkLst>
            <pc:docMk/>
            <pc:sldMk cId="4189434374" sldId="549"/>
            <ac:picMk id="7" creationId="{A480D94A-C48A-0749-81F5-06F8744305CD}"/>
          </ac:picMkLst>
        </pc:picChg>
        <pc:picChg chg="add mod ord">
          <ac:chgData name="Todd Bolen" userId="a511567d1bf03c50" providerId="LiveId" clId="{ABB5401B-5F4E-4BA8-B7B4-405C7A12DCC4}" dt="2023-08-09T21:14:56.555" v="554" actId="167"/>
          <ac:picMkLst>
            <pc:docMk/>
            <pc:sldMk cId="4189434374" sldId="549"/>
            <ac:picMk id="8" creationId="{68EC1AC7-9C4F-6B51-CA8B-69C66BDEC0B9}"/>
          </ac:picMkLst>
        </pc:picChg>
      </pc:sldChg>
      <pc:sldChg chg="addSp delSp modSp mod">
        <pc:chgData name="Todd Bolen" userId="a511567d1bf03c50" providerId="LiveId" clId="{ABB5401B-5F4E-4BA8-B7B4-405C7A12DCC4}" dt="2023-08-09T20:04:49.112" v="3" actId="478"/>
        <pc:sldMkLst>
          <pc:docMk/>
          <pc:sldMk cId="2751095862" sldId="552"/>
        </pc:sldMkLst>
        <pc:spChg chg="del">
          <ac:chgData name="Todd Bolen" userId="a511567d1bf03c50" providerId="LiveId" clId="{ABB5401B-5F4E-4BA8-B7B4-405C7A12DCC4}" dt="2023-08-09T20:04:49.112" v="3" actId="478"/>
          <ac:spMkLst>
            <pc:docMk/>
            <pc:sldMk cId="2751095862" sldId="552"/>
            <ac:spMk id="7" creationId="{40A3E265-72E5-EAA4-BB79-92D1FBBC1C56}"/>
          </ac:spMkLst>
        </pc:spChg>
        <pc:picChg chg="add mod ord">
          <ac:chgData name="Todd Bolen" userId="a511567d1bf03c50" providerId="LiveId" clId="{ABB5401B-5F4E-4BA8-B7B4-405C7A12DCC4}" dt="2023-08-09T20:04:44.458" v="1" actId="167"/>
          <ac:picMkLst>
            <pc:docMk/>
            <pc:sldMk cId="2751095862" sldId="552"/>
            <ac:picMk id="6" creationId="{0F5D8EE2-4D3E-357A-D887-7506B9D5E2CC}"/>
          </ac:picMkLst>
        </pc:picChg>
        <pc:picChg chg="del">
          <ac:chgData name="Todd Bolen" userId="a511567d1bf03c50" providerId="LiveId" clId="{ABB5401B-5F4E-4BA8-B7B4-405C7A12DCC4}" dt="2023-08-09T20:04:46.186" v="2" actId="478"/>
          <ac:picMkLst>
            <pc:docMk/>
            <pc:sldMk cId="2751095862" sldId="552"/>
            <ac:picMk id="8" creationId="{BBB4CC49-027C-EE57-7059-68C6CA68D918}"/>
          </ac:picMkLst>
        </pc:picChg>
      </pc:sldChg>
      <pc:sldChg chg="modSp mod">
        <pc:chgData name="Todd Bolen" userId="a511567d1bf03c50" providerId="LiveId" clId="{ABB5401B-5F4E-4BA8-B7B4-405C7A12DCC4}" dt="2023-08-09T20:14:53.819" v="206" actId="1035"/>
        <pc:sldMkLst>
          <pc:docMk/>
          <pc:sldMk cId="3052072854" sldId="557"/>
        </pc:sldMkLst>
        <pc:picChg chg="mod modCrop">
          <ac:chgData name="Todd Bolen" userId="a511567d1bf03c50" providerId="LiveId" clId="{ABB5401B-5F4E-4BA8-B7B4-405C7A12DCC4}" dt="2023-08-09T20:14:53.819" v="206" actId="1035"/>
          <ac:picMkLst>
            <pc:docMk/>
            <pc:sldMk cId="3052072854" sldId="557"/>
            <ac:picMk id="7" creationId="{5A0DDDB0-3B24-4610-6613-1B321407D3E7}"/>
          </ac:picMkLst>
        </pc:picChg>
      </pc:sldChg>
      <pc:sldChg chg="addSp delSp modSp mod">
        <pc:chgData name="Todd Bolen" userId="a511567d1bf03c50" providerId="LiveId" clId="{ABB5401B-5F4E-4BA8-B7B4-405C7A12DCC4}" dt="2023-08-09T20:17:35.396" v="212" actId="478"/>
        <pc:sldMkLst>
          <pc:docMk/>
          <pc:sldMk cId="2318400886" sldId="558"/>
        </pc:sldMkLst>
        <pc:picChg chg="del">
          <ac:chgData name="Todd Bolen" userId="a511567d1bf03c50" providerId="LiveId" clId="{ABB5401B-5F4E-4BA8-B7B4-405C7A12DCC4}" dt="2023-08-09T20:17:08.565" v="209" actId="478"/>
          <ac:picMkLst>
            <pc:docMk/>
            <pc:sldMk cId="2318400886" sldId="558"/>
            <ac:picMk id="4" creationId="{E4B66A25-A4AB-E6D3-4614-D2850E570D64}"/>
          </ac:picMkLst>
        </pc:picChg>
        <pc:picChg chg="add del mod ord">
          <ac:chgData name="Todd Bolen" userId="a511567d1bf03c50" providerId="LiveId" clId="{ABB5401B-5F4E-4BA8-B7B4-405C7A12DCC4}" dt="2023-08-09T20:17:35.396" v="212" actId="478"/>
          <ac:picMkLst>
            <pc:docMk/>
            <pc:sldMk cId="2318400886" sldId="558"/>
            <ac:picMk id="5" creationId="{9CCC86A4-8C48-61ED-4017-C4EDC70EE0A6}"/>
          </ac:picMkLst>
        </pc:picChg>
        <pc:picChg chg="add mod ord">
          <ac:chgData name="Todd Bolen" userId="a511567d1bf03c50" providerId="LiveId" clId="{ABB5401B-5F4E-4BA8-B7B4-405C7A12DCC4}" dt="2023-08-09T20:17:33.821" v="211" actId="167"/>
          <ac:picMkLst>
            <pc:docMk/>
            <pc:sldMk cId="2318400886" sldId="558"/>
            <ac:picMk id="7" creationId="{E9588B4B-83CA-1EA3-8A15-E8A0B4B85222}"/>
          </ac:picMkLst>
        </pc:picChg>
      </pc:sldChg>
      <pc:sldChg chg="modSp mod">
        <pc:chgData name="Todd Bolen" userId="a511567d1bf03c50" providerId="LiveId" clId="{ABB5401B-5F4E-4BA8-B7B4-405C7A12DCC4}" dt="2023-08-09T20:17:58.713" v="219" actId="1036"/>
        <pc:sldMkLst>
          <pc:docMk/>
          <pc:sldMk cId="1442178140" sldId="560"/>
        </pc:sldMkLst>
        <pc:picChg chg="mod">
          <ac:chgData name="Todd Bolen" userId="a511567d1bf03c50" providerId="LiveId" clId="{ABB5401B-5F4E-4BA8-B7B4-405C7A12DCC4}" dt="2023-08-09T20:17:58.713" v="219" actId="1036"/>
          <ac:picMkLst>
            <pc:docMk/>
            <pc:sldMk cId="1442178140" sldId="560"/>
            <ac:picMk id="4" creationId="{3B8E162F-2882-8E02-907E-EE15DB0368A0}"/>
          </ac:picMkLst>
        </pc:picChg>
      </pc:sldChg>
      <pc:sldChg chg="addSp delSp modSp mod">
        <pc:chgData name="Todd Bolen" userId="a511567d1bf03c50" providerId="LiveId" clId="{ABB5401B-5F4E-4BA8-B7B4-405C7A12DCC4}" dt="2023-08-09T20:06:35.076" v="6" actId="478"/>
        <pc:sldMkLst>
          <pc:docMk/>
          <pc:sldMk cId="3349615274" sldId="561"/>
        </pc:sldMkLst>
        <pc:picChg chg="add mod ord">
          <ac:chgData name="Todd Bolen" userId="a511567d1bf03c50" providerId="LiveId" clId="{ABB5401B-5F4E-4BA8-B7B4-405C7A12DCC4}" dt="2023-08-09T20:06:26.977" v="5" actId="167"/>
          <ac:picMkLst>
            <pc:docMk/>
            <pc:sldMk cId="3349615274" sldId="561"/>
            <ac:picMk id="5" creationId="{08AC313C-65EC-8D74-F8E6-BE45431F1136}"/>
          </ac:picMkLst>
        </pc:picChg>
        <pc:picChg chg="del">
          <ac:chgData name="Todd Bolen" userId="a511567d1bf03c50" providerId="LiveId" clId="{ABB5401B-5F4E-4BA8-B7B4-405C7A12DCC4}" dt="2023-08-09T20:06:35.076" v="6" actId="478"/>
          <ac:picMkLst>
            <pc:docMk/>
            <pc:sldMk cId="3349615274" sldId="561"/>
            <ac:picMk id="6" creationId="{14B11362-D02E-1DAD-C7E5-425ED31E717B}"/>
          </ac:picMkLst>
        </pc:picChg>
      </pc:sldChg>
      <pc:sldChg chg="addSp delSp modSp mod">
        <pc:chgData name="Todd Bolen" userId="a511567d1bf03c50" providerId="LiveId" clId="{ABB5401B-5F4E-4BA8-B7B4-405C7A12DCC4}" dt="2023-08-09T20:08:17.638" v="151" actId="1037"/>
        <pc:sldMkLst>
          <pc:docMk/>
          <pc:sldMk cId="2064074693" sldId="562"/>
        </pc:sldMkLst>
        <pc:spChg chg="mod">
          <ac:chgData name="Todd Bolen" userId="a511567d1bf03c50" providerId="LiveId" clId="{ABB5401B-5F4E-4BA8-B7B4-405C7A12DCC4}" dt="2023-08-09T20:07:39.411" v="86" actId="14100"/>
          <ac:spMkLst>
            <pc:docMk/>
            <pc:sldMk cId="2064074693" sldId="562"/>
            <ac:spMk id="6" creationId="{00000000-0000-0000-0000-000000000000}"/>
          </ac:spMkLst>
        </pc:spChg>
        <pc:spChg chg="mod">
          <ac:chgData name="Todd Bolen" userId="a511567d1bf03c50" providerId="LiveId" clId="{ABB5401B-5F4E-4BA8-B7B4-405C7A12DCC4}" dt="2023-08-09T20:08:17.638" v="151" actId="1037"/>
          <ac:spMkLst>
            <pc:docMk/>
            <pc:sldMk cId="2064074693" sldId="562"/>
            <ac:spMk id="8" creationId="{00000000-0000-0000-0000-000000000000}"/>
          </ac:spMkLst>
        </pc:spChg>
        <pc:picChg chg="add mod ord">
          <ac:chgData name="Todd Bolen" userId="a511567d1bf03c50" providerId="LiveId" clId="{ABB5401B-5F4E-4BA8-B7B4-405C7A12DCC4}" dt="2023-08-09T20:08:11.861" v="149" actId="1076"/>
          <ac:picMkLst>
            <pc:docMk/>
            <pc:sldMk cId="2064074693" sldId="562"/>
            <ac:picMk id="5" creationId="{5CB68281-E0F9-2D73-A662-9904775F875E}"/>
          </ac:picMkLst>
        </pc:picChg>
        <pc:picChg chg="del">
          <ac:chgData name="Todd Bolen" userId="a511567d1bf03c50" providerId="LiveId" clId="{ABB5401B-5F4E-4BA8-B7B4-405C7A12DCC4}" dt="2023-08-09T20:06:55.519" v="10" actId="478"/>
          <ac:picMkLst>
            <pc:docMk/>
            <pc:sldMk cId="2064074693" sldId="562"/>
            <ac:picMk id="9" creationId="{D10AAC50-C697-F60F-6BB3-DCCC7730C3F2}"/>
          </ac:picMkLst>
        </pc:picChg>
      </pc:sldChg>
      <pc:sldChg chg="addSp delSp modSp mod">
        <pc:chgData name="Todd Bolen" userId="a511567d1bf03c50" providerId="LiveId" clId="{ABB5401B-5F4E-4BA8-B7B4-405C7A12DCC4}" dt="2023-08-09T20:11:29.189" v="170" actId="1036"/>
        <pc:sldMkLst>
          <pc:docMk/>
          <pc:sldMk cId="559798274" sldId="564"/>
        </pc:sldMkLst>
        <pc:picChg chg="del">
          <ac:chgData name="Todd Bolen" userId="a511567d1bf03c50" providerId="LiveId" clId="{ABB5401B-5F4E-4BA8-B7B4-405C7A12DCC4}" dt="2023-08-09T20:11:09.079" v="155" actId="478"/>
          <ac:picMkLst>
            <pc:docMk/>
            <pc:sldMk cId="559798274" sldId="564"/>
            <ac:picMk id="5" creationId="{C044BDC5-F34D-6293-6326-55CF83530D1B}"/>
          </ac:picMkLst>
        </pc:picChg>
        <pc:picChg chg="add mod ord modCrop">
          <ac:chgData name="Todd Bolen" userId="a511567d1bf03c50" providerId="LiveId" clId="{ABB5401B-5F4E-4BA8-B7B4-405C7A12DCC4}" dt="2023-08-09T20:11:29.189" v="170" actId="1036"/>
          <ac:picMkLst>
            <pc:docMk/>
            <pc:sldMk cId="559798274" sldId="564"/>
            <ac:picMk id="6" creationId="{01004674-98DB-D659-F819-E0683DF607E6}"/>
          </ac:picMkLst>
        </pc:picChg>
      </pc:sldChg>
      <pc:sldChg chg="addSp delSp modSp mod">
        <pc:chgData name="Todd Bolen" userId="a511567d1bf03c50" providerId="LiveId" clId="{ABB5401B-5F4E-4BA8-B7B4-405C7A12DCC4}" dt="2023-08-09T20:20:15.980" v="222" actId="478"/>
        <pc:sldMkLst>
          <pc:docMk/>
          <pc:sldMk cId="1742543113" sldId="569"/>
        </pc:sldMkLst>
        <pc:picChg chg="add mod ord">
          <ac:chgData name="Todd Bolen" userId="a511567d1bf03c50" providerId="LiveId" clId="{ABB5401B-5F4E-4BA8-B7B4-405C7A12DCC4}" dt="2023-08-09T20:20:13.985" v="221" actId="167"/>
          <ac:picMkLst>
            <pc:docMk/>
            <pc:sldMk cId="1742543113" sldId="569"/>
            <ac:picMk id="6" creationId="{C09DEA17-DE7F-40A8-EAEC-D2F63E4E9A7B}"/>
          </ac:picMkLst>
        </pc:picChg>
        <pc:picChg chg="del">
          <ac:chgData name="Todd Bolen" userId="a511567d1bf03c50" providerId="LiveId" clId="{ABB5401B-5F4E-4BA8-B7B4-405C7A12DCC4}" dt="2023-08-09T20:20:15.980" v="222" actId="478"/>
          <ac:picMkLst>
            <pc:docMk/>
            <pc:sldMk cId="1742543113" sldId="569"/>
            <ac:picMk id="7" creationId="{1E3D7099-B5AB-D596-0037-F3B88AAB5DD1}"/>
          </ac:picMkLst>
        </pc:picChg>
      </pc:sldChg>
      <pc:sldChg chg="addSp delSp modSp mod">
        <pc:chgData name="Todd Bolen" userId="a511567d1bf03c50" providerId="LiveId" clId="{ABB5401B-5F4E-4BA8-B7B4-405C7A12DCC4}" dt="2023-08-09T20:25:00.933" v="228" actId="478"/>
        <pc:sldMkLst>
          <pc:docMk/>
          <pc:sldMk cId="1157260207" sldId="575"/>
        </pc:sldMkLst>
        <pc:picChg chg="add mod ord">
          <ac:chgData name="Todd Bolen" userId="a511567d1bf03c50" providerId="LiveId" clId="{ABB5401B-5F4E-4BA8-B7B4-405C7A12DCC4}" dt="2023-08-09T20:24:58.743" v="227" actId="167"/>
          <ac:picMkLst>
            <pc:docMk/>
            <pc:sldMk cId="1157260207" sldId="575"/>
            <ac:picMk id="6" creationId="{D0A45FB6-1EDF-7A79-C619-4C1855C8876D}"/>
          </ac:picMkLst>
        </pc:picChg>
        <pc:picChg chg="del">
          <ac:chgData name="Todd Bolen" userId="a511567d1bf03c50" providerId="LiveId" clId="{ABB5401B-5F4E-4BA8-B7B4-405C7A12DCC4}" dt="2023-08-09T20:25:00.933" v="228" actId="478"/>
          <ac:picMkLst>
            <pc:docMk/>
            <pc:sldMk cId="1157260207" sldId="575"/>
            <ac:picMk id="7" creationId="{EDD6BC79-DFDF-FB52-6EA3-999037A479E8}"/>
          </ac:picMkLst>
        </pc:picChg>
      </pc:sldChg>
      <pc:sldChg chg="addSp delSp modSp mod">
        <pc:chgData name="Todd Bolen" userId="a511567d1bf03c50" providerId="LiveId" clId="{ABB5401B-5F4E-4BA8-B7B4-405C7A12DCC4}" dt="2023-08-09T20:29:03.987" v="234" actId="478"/>
        <pc:sldMkLst>
          <pc:docMk/>
          <pc:sldMk cId="1589899950" sldId="578"/>
        </pc:sldMkLst>
        <pc:picChg chg="del">
          <ac:chgData name="Todd Bolen" userId="a511567d1bf03c50" providerId="LiveId" clId="{ABB5401B-5F4E-4BA8-B7B4-405C7A12DCC4}" dt="2023-08-09T20:29:03.987" v="234" actId="478"/>
          <ac:picMkLst>
            <pc:docMk/>
            <pc:sldMk cId="1589899950" sldId="578"/>
            <ac:picMk id="5" creationId="{0560F8FA-9C98-4FD1-CF04-DFB707634946}"/>
          </ac:picMkLst>
        </pc:picChg>
        <pc:picChg chg="add mod ord">
          <ac:chgData name="Todd Bolen" userId="a511567d1bf03c50" providerId="LiveId" clId="{ABB5401B-5F4E-4BA8-B7B4-405C7A12DCC4}" dt="2023-08-09T20:29:02.384" v="233" actId="167"/>
          <ac:picMkLst>
            <pc:docMk/>
            <pc:sldMk cId="1589899950" sldId="578"/>
            <ac:picMk id="6" creationId="{67C9D92B-CF00-1959-DA3C-1F0367BE6E53}"/>
          </ac:picMkLst>
        </pc:picChg>
      </pc:sldChg>
      <pc:sldChg chg="addSp delSp modSp mod">
        <pc:chgData name="Todd Bolen" userId="a511567d1bf03c50" providerId="LiveId" clId="{ABB5401B-5F4E-4BA8-B7B4-405C7A12DCC4}" dt="2023-08-09T20:31:05.375" v="248" actId="478"/>
        <pc:sldMkLst>
          <pc:docMk/>
          <pc:sldMk cId="1840480083" sldId="579"/>
        </pc:sldMkLst>
        <pc:spChg chg="del">
          <ac:chgData name="Todd Bolen" userId="a511567d1bf03c50" providerId="LiveId" clId="{ABB5401B-5F4E-4BA8-B7B4-405C7A12DCC4}" dt="2023-08-09T20:31:05.375" v="248" actId="478"/>
          <ac:spMkLst>
            <pc:docMk/>
            <pc:sldMk cId="1840480083" sldId="579"/>
            <ac:spMk id="7" creationId="{A7A4B145-9B52-3F6F-F17A-51A91CD452EA}"/>
          </ac:spMkLst>
        </pc:spChg>
        <pc:picChg chg="del">
          <ac:chgData name="Todd Bolen" userId="a511567d1bf03c50" providerId="LiveId" clId="{ABB5401B-5F4E-4BA8-B7B4-405C7A12DCC4}" dt="2023-08-09T20:30:43.013" v="247" actId="478"/>
          <ac:picMkLst>
            <pc:docMk/>
            <pc:sldMk cId="1840480083" sldId="579"/>
            <ac:picMk id="6" creationId="{DA137E69-56CB-3E4E-8A98-363AC4C0DAD6}"/>
          </ac:picMkLst>
        </pc:picChg>
        <pc:picChg chg="add mod ord">
          <ac:chgData name="Todd Bolen" userId="a511567d1bf03c50" providerId="LiveId" clId="{ABB5401B-5F4E-4BA8-B7B4-405C7A12DCC4}" dt="2023-08-09T20:30:39.966" v="246" actId="167"/>
          <ac:picMkLst>
            <pc:docMk/>
            <pc:sldMk cId="1840480083" sldId="579"/>
            <ac:picMk id="8" creationId="{B44A451B-9308-0F4C-AE89-0B7912C7A2A9}"/>
          </ac:picMkLst>
        </pc:picChg>
      </pc:sldChg>
      <pc:sldChg chg="addSp delSp modSp mod">
        <pc:chgData name="Todd Bolen" userId="a511567d1bf03c50" providerId="LiveId" clId="{ABB5401B-5F4E-4BA8-B7B4-405C7A12DCC4}" dt="2023-08-09T20:32:49.910" v="252" actId="478"/>
        <pc:sldMkLst>
          <pc:docMk/>
          <pc:sldMk cId="1310797236" sldId="581"/>
        </pc:sldMkLst>
        <pc:picChg chg="add mod ord">
          <ac:chgData name="Todd Bolen" userId="a511567d1bf03c50" providerId="LiveId" clId="{ABB5401B-5F4E-4BA8-B7B4-405C7A12DCC4}" dt="2023-08-09T20:32:48.022" v="251" actId="167"/>
          <ac:picMkLst>
            <pc:docMk/>
            <pc:sldMk cId="1310797236" sldId="581"/>
            <ac:picMk id="6" creationId="{60B72AC7-6F55-CDB8-8D7E-49E266C6C727}"/>
          </ac:picMkLst>
        </pc:picChg>
        <pc:picChg chg="del">
          <ac:chgData name="Todd Bolen" userId="a511567d1bf03c50" providerId="LiveId" clId="{ABB5401B-5F4E-4BA8-B7B4-405C7A12DCC4}" dt="2023-08-09T20:32:49.910" v="252" actId="478"/>
          <ac:picMkLst>
            <pc:docMk/>
            <pc:sldMk cId="1310797236" sldId="581"/>
            <ac:picMk id="7" creationId="{0D1BAE32-3CBB-35D5-D751-2A37327EB6AC}"/>
          </ac:picMkLst>
        </pc:picChg>
      </pc:sldChg>
      <pc:sldChg chg="addSp delSp modSp mod">
        <pc:chgData name="Todd Bolen" userId="a511567d1bf03c50" providerId="LiveId" clId="{ABB5401B-5F4E-4BA8-B7B4-405C7A12DCC4}" dt="2023-08-09T20:33:53.411" v="255" actId="478"/>
        <pc:sldMkLst>
          <pc:docMk/>
          <pc:sldMk cId="1527674731" sldId="582"/>
        </pc:sldMkLst>
        <pc:picChg chg="del">
          <ac:chgData name="Todd Bolen" userId="a511567d1bf03c50" providerId="LiveId" clId="{ABB5401B-5F4E-4BA8-B7B4-405C7A12DCC4}" dt="2023-08-09T20:33:53.411" v="255" actId="478"/>
          <ac:picMkLst>
            <pc:docMk/>
            <pc:sldMk cId="1527674731" sldId="582"/>
            <ac:picMk id="6" creationId="{8C6FE5D2-41C4-56A5-4C1A-94827C6CD71B}"/>
          </ac:picMkLst>
        </pc:picChg>
        <pc:picChg chg="add mod ord">
          <ac:chgData name="Todd Bolen" userId="a511567d1bf03c50" providerId="LiveId" clId="{ABB5401B-5F4E-4BA8-B7B4-405C7A12DCC4}" dt="2023-08-09T20:33:49.305" v="254" actId="167"/>
          <ac:picMkLst>
            <pc:docMk/>
            <pc:sldMk cId="1527674731" sldId="582"/>
            <ac:picMk id="7" creationId="{57773A05-B15B-F6D9-AB96-19AAA578C9B5}"/>
          </ac:picMkLst>
        </pc:picChg>
      </pc:sldChg>
      <pc:sldChg chg="addSp delSp modSp mod">
        <pc:chgData name="Todd Bolen" userId="a511567d1bf03c50" providerId="LiveId" clId="{ABB5401B-5F4E-4BA8-B7B4-405C7A12DCC4}" dt="2023-08-09T20:36:46.994" v="281" actId="478"/>
        <pc:sldMkLst>
          <pc:docMk/>
          <pc:sldMk cId="1338471923" sldId="584"/>
        </pc:sldMkLst>
        <pc:picChg chg="del">
          <ac:chgData name="Todd Bolen" userId="a511567d1bf03c50" providerId="LiveId" clId="{ABB5401B-5F4E-4BA8-B7B4-405C7A12DCC4}" dt="2023-08-09T20:36:46.994" v="281" actId="478"/>
          <ac:picMkLst>
            <pc:docMk/>
            <pc:sldMk cId="1338471923" sldId="584"/>
            <ac:picMk id="6" creationId="{A54E583D-59B8-AB0A-FDC4-F7CD58427149}"/>
          </ac:picMkLst>
        </pc:picChg>
        <pc:picChg chg="add mod ord">
          <ac:chgData name="Todd Bolen" userId="a511567d1bf03c50" providerId="LiveId" clId="{ABB5401B-5F4E-4BA8-B7B4-405C7A12DCC4}" dt="2023-08-09T20:36:45.667" v="280" actId="167"/>
          <ac:picMkLst>
            <pc:docMk/>
            <pc:sldMk cId="1338471923" sldId="584"/>
            <ac:picMk id="7" creationId="{3F562E8D-57F5-A308-F409-CB4D30467CCF}"/>
          </ac:picMkLst>
        </pc:picChg>
      </pc:sldChg>
      <pc:sldChg chg="addSp delSp modSp mod">
        <pc:chgData name="Todd Bolen" userId="a511567d1bf03c50" providerId="LiveId" clId="{ABB5401B-5F4E-4BA8-B7B4-405C7A12DCC4}" dt="2023-08-09T20:47:19.025" v="453" actId="478"/>
        <pc:sldMkLst>
          <pc:docMk/>
          <pc:sldMk cId="3911348977" sldId="591"/>
        </pc:sldMkLst>
        <pc:picChg chg="add mod ord">
          <ac:chgData name="Todd Bolen" userId="a511567d1bf03c50" providerId="LiveId" clId="{ABB5401B-5F4E-4BA8-B7B4-405C7A12DCC4}" dt="2023-08-09T20:47:17.132" v="452" actId="167"/>
          <ac:picMkLst>
            <pc:docMk/>
            <pc:sldMk cId="3911348977" sldId="591"/>
            <ac:picMk id="6" creationId="{A33159AA-4F46-8EE1-71F1-A5ED01E0CEC3}"/>
          </ac:picMkLst>
        </pc:picChg>
        <pc:picChg chg="del">
          <ac:chgData name="Todd Bolen" userId="a511567d1bf03c50" providerId="LiveId" clId="{ABB5401B-5F4E-4BA8-B7B4-405C7A12DCC4}" dt="2023-08-09T20:47:19.025" v="453" actId="478"/>
          <ac:picMkLst>
            <pc:docMk/>
            <pc:sldMk cId="3911348977" sldId="591"/>
            <ac:picMk id="7" creationId="{2D062097-4F0B-5301-9102-40A603CEB266}"/>
          </ac:picMkLst>
        </pc:picChg>
      </pc:sldChg>
      <pc:sldChg chg="addSp delSp modSp mod">
        <pc:chgData name="Todd Bolen" userId="a511567d1bf03c50" providerId="LiveId" clId="{ABB5401B-5F4E-4BA8-B7B4-405C7A12DCC4}" dt="2023-08-09T20:48:49.139" v="459" actId="478"/>
        <pc:sldMkLst>
          <pc:docMk/>
          <pc:sldMk cId="3077357947" sldId="594"/>
        </pc:sldMkLst>
        <pc:picChg chg="add del mod ord">
          <ac:chgData name="Todd Bolen" userId="a511567d1bf03c50" providerId="LiveId" clId="{ABB5401B-5F4E-4BA8-B7B4-405C7A12DCC4}" dt="2023-08-09T20:48:49.139" v="459" actId="478"/>
          <ac:picMkLst>
            <pc:docMk/>
            <pc:sldMk cId="3077357947" sldId="594"/>
            <ac:picMk id="6" creationId="{08FD41EC-ACD7-A70E-B1A3-AED65723569E}"/>
          </ac:picMkLst>
        </pc:picChg>
        <pc:picChg chg="del">
          <ac:chgData name="Todd Bolen" userId="a511567d1bf03c50" providerId="LiveId" clId="{ABB5401B-5F4E-4BA8-B7B4-405C7A12DCC4}" dt="2023-08-09T20:48:07.988" v="456" actId="478"/>
          <ac:picMkLst>
            <pc:docMk/>
            <pc:sldMk cId="3077357947" sldId="594"/>
            <ac:picMk id="7" creationId="{A839E0DD-C7AD-1B98-F866-D00E8252112C}"/>
          </ac:picMkLst>
        </pc:picChg>
        <pc:picChg chg="add mod ord">
          <ac:chgData name="Todd Bolen" userId="a511567d1bf03c50" providerId="LiveId" clId="{ABB5401B-5F4E-4BA8-B7B4-405C7A12DCC4}" dt="2023-08-09T20:48:47.529" v="458" actId="167"/>
          <ac:picMkLst>
            <pc:docMk/>
            <pc:sldMk cId="3077357947" sldId="594"/>
            <ac:picMk id="9" creationId="{A545047B-B88F-BABC-8D22-61D761D430F4}"/>
          </ac:picMkLst>
        </pc:picChg>
      </pc:sldChg>
      <pc:sldChg chg="addSp delSp modSp mod modNotesTx">
        <pc:chgData name="Todd Bolen" userId="a511567d1bf03c50" providerId="LiveId" clId="{ABB5401B-5F4E-4BA8-B7B4-405C7A12DCC4}" dt="2023-08-09T20:53:40.876" v="467" actId="478"/>
        <pc:sldMkLst>
          <pc:docMk/>
          <pc:sldMk cId="930474913" sldId="606"/>
        </pc:sldMkLst>
        <pc:picChg chg="del">
          <ac:chgData name="Todd Bolen" userId="a511567d1bf03c50" providerId="LiveId" clId="{ABB5401B-5F4E-4BA8-B7B4-405C7A12DCC4}" dt="2023-08-09T20:53:40.876" v="467" actId="478"/>
          <ac:picMkLst>
            <pc:docMk/>
            <pc:sldMk cId="930474913" sldId="606"/>
            <ac:picMk id="6" creationId="{DD9C82B0-0915-7318-FE61-3851B3BAACD8}"/>
          </ac:picMkLst>
        </pc:picChg>
        <pc:picChg chg="add mod ord">
          <ac:chgData name="Todd Bolen" userId="a511567d1bf03c50" providerId="LiveId" clId="{ABB5401B-5F4E-4BA8-B7B4-405C7A12DCC4}" dt="2023-08-09T20:53:39.353" v="466" actId="167"/>
          <ac:picMkLst>
            <pc:docMk/>
            <pc:sldMk cId="930474913" sldId="606"/>
            <ac:picMk id="7" creationId="{406BB0DE-DB3A-33FD-B29F-992DAF50F466}"/>
          </ac:picMkLst>
        </pc:picChg>
      </pc:sldChg>
      <pc:sldChg chg="addSp delSp modSp mod">
        <pc:chgData name="Todd Bolen" userId="a511567d1bf03c50" providerId="LiveId" clId="{ABB5401B-5F4E-4BA8-B7B4-405C7A12DCC4}" dt="2023-08-09T20:56:50.060" v="473" actId="478"/>
        <pc:sldMkLst>
          <pc:docMk/>
          <pc:sldMk cId="1850520840" sldId="607"/>
        </pc:sldMkLst>
        <pc:picChg chg="del">
          <ac:chgData name="Todd Bolen" userId="a511567d1bf03c50" providerId="LiveId" clId="{ABB5401B-5F4E-4BA8-B7B4-405C7A12DCC4}" dt="2023-08-09T20:56:50.060" v="473" actId="478"/>
          <ac:picMkLst>
            <pc:docMk/>
            <pc:sldMk cId="1850520840" sldId="607"/>
            <ac:picMk id="6" creationId="{2FCE8F5A-7DD3-954E-27DA-8A6C70DB5888}"/>
          </ac:picMkLst>
        </pc:picChg>
        <pc:picChg chg="add mod ord">
          <ac:chgData name="Todd Bolen" userId="a511567d1bf03c50" providerId="LiveId" clId="{ABB5401B-5F4E-4BA8-B7B4-405C7A12DCC4}" dt="2023-08-09T20:56:48.675" v="472" actId="167"/>
          <ac:picMkLst>
            <pc:docMk/>
            <pc:sldMk cId="1850520840" sldId="607"/>
            <ac:picMk id="7" creationId="{8577C394-C6AC-877F-02D6-9DCFF8A1D6DC}"/>
          </ac:picMkLst>
        </pc:picChg>
      </pc:sldChg>
      <pc:sldChg chg="addSp delSp modSp mod">
        <pc:chgData name="Todd Bolen" userId="a511567d1bf03c50" providerId="LiveId" clId="{ABB5401B-5F4E-4BA8-B7B4-405C7A12DCC4}" dt="2023-08-09T21:16:57.207" v="559" actId="478"/>
        <pc:sldMkLst>
          <pc:docMk/>
          <pc:sldMk cId="2736584341" sldId="625"/>
        </pc:sldMkLst>
        <pc:picChg chg="add mod ord">
          <ac:chgData name="Todd Bolen" userId="a511567d1bf03c50" providerId="LiveId" clId="{ABB5401B-5F4E-4BA8-B7B4-405C7A12DCC4}" dt="2023-08-09T21:16:54.905" v="558" actId="167"/>
          <ac:picMkLst>
            <pc:docMk/>
            <pc:sldMk cId="2736584341" sldId="625"/>
            <ac:picMk id="6" creationId="{B3668C16-079F-CFF5-F800-10DB82072843}"/>
          </ac:picMkLst>
        </pc:picChg>
        <pc:picChg chg="del">
          <ac:chgData name="Todd Bolen" userId="a511567d1bf03c50" providerId="LiveId" clId="{ABB5401B-5F4E-4BA8-B7B4-405C7A12DCC4}" dt="2023-08-09T21:16:57.207" v="559" actId="478"/>
          <ac:picMkLst>
            <pc:docMk/>
            <pc:sldMk cId="2736584341" sldId="625"/>
            <ac:picMk id="7" creationId="{6689E97C-6FE9-A3BD-01D3-5CED0AF95AB8}"/>
          </ac:picMkLst>
        </pc:picChg>
      </pc:sldChg>
      <pc:sldChg chg="modSp mod">
        <pc:chgData name="Todd Bolen" userId="a511567d1bf03c50" providerId="LiveId" clId="{ABB5401B-5F4E-4BA8-B7B4-405C7A12DCC4}" dt="2023-08-09T21:31:35.705" v="656" actId="1036"/>
        <pc:sldMkLst>
          <pc:docMk/>
          <pc:sldMk cId="1934261572" sldId="627"/>
        </pc:sldMkLst>
        <pc:picChg chg="mod modCrop">
          <ac:chgData name="Todd Bolen" userId="a511567d1bf03c50" providerId="LiveId" clId="{ABB5401B-5F4E-4BA8-B7B4-405C7A12DCC4}" dt="2023-08-09T21:31:35.705" v="656" actId="1036"/>
          <ac:picMkLst>
            <pc:docMk/>
            <pc:sldMk cId="1934261572" sldId="627"/>
            <ac:picMk id="10" creationId="{005DDC34-2A91-60E6-CAF3-9EF90889EEE1}"/>
          </ac:picMkLst>
        </pc:picChg>
      </pc:sldChg>
      <pc:sldChg chg="modSp mod">
        <pc:chgData name="Todd Bolen" userId="a511567d1bf03c50" providerId="LiveId" clId="{ABB5401B-5F4E-4BA8-B7B4-405C7A12DCC4}" dt="2023-08-09T21:22:34.844" v="586" actId="1036"/>
        <pc:sldMkLst>
          <pc:docMk/>
          <pc:sldMk cId="3997013870" sldId="633"/>
        </pc:sldMkLst>
        <pc:picChg chg="mod modCrop">
          <ac:chgData name="Todd Bolen" userId="a511567d1bf03c50" providerId="LiveId" clId="{ABB5401B-5F4E-4BA8-B7B4-405C7A12DCC4}" dt="2023-08-09T21:22:34.844" v="586" actId="1036"/>
          <ac:picMkLst>
            <pc:docMk/>
            <pc:sldMk cId="3997013870" sldId="633"/>
            <ac:picMk id="6" creationId="{CA28BB53-311E-DB3D-3767-A94171479CCF}"/>
          </ac:picMkLst>
        </pc:picChg>
      </pc:sldChg>
      <pc:sldChg chg="modSp mod">
        <pc:chgData name="Todd Bolen" userId="a511567d1bf03c50" providerId="LiveId" clId="{ABB5401B-5F4E-4BA8-B7B4-405C7A12DCC4}" dt="2023-08-09T21:24:47.109" v="602" actId="1036"/>
        <pc:sldMkLst>
          <pc:docMk/>
          <pc:sldMk cId="2497840192" sldId="635"/>
        </pc:sldMkLst>
        <pc:picChg chg="mod modCrop">
          <ac:chgData name="Todd Bolen" userId="a511567d1bf03c50" providerId="LiveId" clId="{ABB5401B-5F4E-4BA8-B7B4-405C7A12DCC4}" dt="2023-08-09T21:24:47.109" v="602" actId="1036"/>
          <ac:picMkLst>
            <pc:docMk/>
            <pc:sldMk cId="2497840192" sldId="635"/>
            <ac:picMk id="6" creationId="{2D6FF9C2-BE49-44AE-424A-8A13E092D46D}"/>
          </ac:picMkLst>
        </pc:picChg>
      </pc:sldChg>
      <pc:sldChg chg="addSp delSp modSp mod">
        <pc:chgData name="Todd Bolen" userId="a511567d1bf03c50" providerId="LiveId" clId="{ABB5401B-5F4E-4BA8-B7B4-405C7A12DCC4}" dt="2023-08-09T21:23:51.209" v="593" actId="478"/>
        <pc:sldMkLst>
          <pc:docMk/>
          <pc:sldMk cId="1076516525" sldId="638"/>
        </pc:sldMkLst>
        <pc:picChg chg="add mod ord">
          <ac:chgData name="Todd Bolen" userId="a511567d1bf03c50" providerId="LiveId" clId="{ABB5401B-5F4E-4BA8-B7B4-405C7A12DCC4}" dt="2023-08-09T21:23:48.758" v="592" actId="167"/>
          <ac:picMkLst>
            <pc:docMk/>
            <pc:sldMk cId="1076516525" sldId="638"/>
            <ac:picMk id="6" creationId="{C2C57EC1-2B8D-CE5B-993A-06103A7B3F98}"/>
          </ac:picMkLst>
        </pc:picChg>
        <pc:picChg chg="del">
          <ac:chgData name="Todd Bolen" userId="a511567d1bf03c50" providerId="LiveId" clId="{ABB5401B-5F4E-4BA8-B7B4-405C7A12DCC4}" dt="2023-08-09T21:23:51.209" v="593" actId="478"/>
          <ac:picMkLst>
            <pc:docMk/>
            <pc:sldMk cId="1076516525" sldId="638"/>
            <ac:picMk id="7" creationId="{D058BADD-14B8-8DF8-28C2-26B28D64CC90}"/>
          </ac:picMkLst>
        </pc:picChg>
      </pc:sldChg>
      <pc:sldChg chg="addSp delSp modSp mod">
        <pc:chgData name="Todd Bolen" userId="a511567d1bf03c50" providerId="LiveId" clId="{ABB5401B-5F4E-4BA8-B7B4-405C7A12DCC4}" dt="2023-08-09T21:24:20.317" v="596" actId="478"/>
        <pc:sldMkLst>
          <pc:docMk/>
          <pc:sldMk cId="4189909096" sldId="640"/>
        </pc:sldMkLst>
        <pc:picChg chg="add mod ord">
          <ac:chgData name="Todd Bolen" userId="a511567d1bf03c50" providerId="LiveId" clId="{ABB5401B-5F4E-4BA8-B7B4-405C7A12DCC4}" dt="2023-08-09T21:24:18.912" v="595" actId="167"/>
          <ac:picMkLst>
            <pc:docMk/>
            <pc:sldMk cId="4189909096" sldId="640"/>
            <ac:picMk id="6" creationId="{ACBA9068-3527-0924-EB7D-78E3B7E273A3}"/>
          </ac:picMkLst>
        </pc:picChg>
        <pc:picChg chg="del">
          <ac:chgData name="Todd Bolen" userId="a511567d1bf03c50" providerId="LiveId" clId="{ABB5401B-5F4E-4BA8-B7B4-405C7A12DCC4}" dt="2023-08-09T21:24:20.317" v="596" actId="478"/>
          <ac:picMkLst>
            <pc:docMk/>
            <pc:sldMk cId="4189909096" sldId="640"/>
            <ac:picMk id="7" creationId="{79CC7553-0C8C-B16E-4F93-D3D51F88AAB8}"/>
          </ac:picMkLst>
        </pc:picChg>
      </pc:sldChg>
      <pc:sldChg chg="modSp mod">
        <pc:chgData name="Todd Bolen" userId="a511567d1bf03c50" providerId="LiveId" clId="{ABB5401B-5F4E-4BA8-B7B4-405C7A12DCC4}" dt="2023-08-09T21:23:12.106" v="590" actId="1036"/>
        <pc:sldMkLst>
          <pc:docMk/>
          <pc:sldMk cId="856936365" sldId="642"/>
        </pc:sldMkLst>
        <pc:picChg chg="mod modCrop">
          <ac:chgData name="Todd Bolen" userId="a511567d1bf03c50" providerId="LiveId" clId="{ABB5401B-5F4E-4BA8-B7B4-405C7A12DCC4}" dt="2023-08-09T21:23:12.106" v="590" actId="1036"/>
          <ac:picMkLst>
            <pc:docMk/>
            <pc:sldMk cId="856936365" sldId="642"/>
            <ac:picMk id="7" creationId="{A0B7DBB9-93C6-0124-8116-883BD8739186}"/>
          </ac:picMkLst>
        </pc:picChg>
      </pc:sldChg>
      <pc:sldChg chg="addSp delSp modSp mod">
        <pc:chgData name="Todd Bolen" userId="a511567d1bf03c50" providerId="LiveId" clId="{ABB5401B-5F4E-4BA8-B7B4-405C7A12DCC4}" dt="2023-08-09T21:30:51.606" v="644" actId="478"/>
        <pc:sldMkLst>
          <pc:docMk/>
          <pc:sldMk cId="2774474270" sldId="649"/>
        </pc:sldMkLst>
        <pc:picChg chg="add del mod">
          <ac:chgData name="Todd Bolen" userId="a511567d1bf03c50" providerId="LiveId" clId="{ABB5401B-5F4E-4BA8-B7B4-405C7A12DCC4}" dt="2023-08-09T21:30:05.471" v="641"/>
          <ac:picMkLst>
            <pc:docMk/>
            <pc:sldMk cId="2774474270" sldId="649"/>
            <ac:picMk id="6" creationId="{B44A01FA-2F9A-7237-9134-43B5FC6AFEFB}"/>
          </ac:picMkLst>
        </pc:picChg>
        <pc:picChg chg="del">
          <ac:chgData name="Todd Bolen" userId="a511567d1bf03c50" providerId="LiveId" clId="{ABB5401B-5F4E-4BA8-B7B4-405C7A12DCC4}" dt="2023-08-09T21:30:51.606" v="644" actId="478"/>
          <ac:picMkLst>
            <pc:docMk/>
            <pc:sldMk cId="2774474270" sldId="649"/>
            <ac:picMk id="7" creationId="{49E53597-4175-8D5A-7989-83CB1806E9F3}"/>
          </ac:picMkLst>
        </pc:picChg>
        <pc:picChg chg="add mod ord">
          <ac:chgData name="Todd Bolen" userId="a511567d1bf03c50" providerId="LiveId" clId="{ABB5401B-5F4E-4BA8-B7B4-405C7A12DCC4}" dt="2023-08-09T21:30:49.032" v="643" actId="167"/>
          <ac:picMkLst>
            <pc:docMk/>
            <pc:sldMk cId="2774474270" sldId="649"/>
            <ac:picMk id="9" creationId="{6D178860-36D1-5D78-79F3-AB0F9EF11DA5}"/>
          </ac:picMkLst>
        </pc:picChg>
      </pc:sldChg>
      <pc:sldChg chg="modSp mod">
        <pc:chgData name="Todd Bolen" userId="a511567d1bf03c50" providerId="LiveId" clId="{ABB5401B-5F4E-4BA8-B7B4-405C7A12DCC4}" dt="2023-08-09T21:25:57.162" v="627" actId="1035"/>
        <pc:sldMkLst>
          <pc:docMk/>
          <pc:sldMk cId="1215995353" sldId="651"/>
        </pc:sldMkLst>
        <pc:picChg chg="mod modCrop">
          <ac:chgData name="Todd Bolen" userId="a511567d1bf03c50" providerId="LiveId" clId="{ABB5401B-5F4E-4BA8-B7B4-405C7A12DCC4}" dt="2023-08-09T21:25:57.162" v="627" actId="1035"/>
          <ac:picMkLst>
            <pc:docMk/>
            <pc:sldMk cId="1215995353" sldId="651"/>
            <ac:picMk id="7" creationId="{10E320E0-D0BA-5A47-9642-631165C796CB}"/>
          </ac:picMkLst>
        </pc:picChg>
      </pc:sldChg>
      <pc:sldChg chg="addSp delSp modSp mod">
        <pc:chgData name="Todd Bolen" userId="a511567d1bf03c50" providerId="LiveId" clId="{ABB5401B-5F4E-4BA8-B7B4-405C7A12DCC4}" dt="2023-08-09T21:26:37.128" v="633" actId="478"/>
        <pc:sldMkLst>
          <pc:docMk/>
          <pc:sldMk cId="282105466" sldId="652"/>
        </pc:sldMkLst>
        <pc:spChg chg="del mod">
          <ac:chgData name="Todd Bolen" userId="a511567d1bf03c50" providerId="LiveId" clId="{ABB5401B-5F4E-4BA8-B7B4-405C7A12DCC4}" dt="2023-08-09T21:26:37.128" v="633" actId="478"/>
          <ac:spMkLst>
            <pc:docMk/>
            <pc:sldMk cId="282105466" sldId="652"/>
            <ac:spMk id="6" creationId="{B0DF644F-1129-0CF2-96E8-5419C8C6A0A6}"/>
          </ac:spMkLst>
        </pc:spChg>
        <pc:picChg chg="del">
          <ac:chgData name="Todd Bolen" userId="a511567d1bf03c50" providerId="LiveId" clId="{ABB5401B-5F4E-4BA8-B7B4-405C7A12DCC4}" dt="2023-08-09T21:26:24.584" v="630" actId="478"/>
          <ac:picMkLst>
            <pc:docMk/>
            <pc:sldMk cId="282105466" sldId="652"/>
            <ac:picMk id="7" creationId="{3A5246C6-D715-9C1E-34C6-CC87862A1621}"/>
          </ac:picMkLst>
        </pc:picChg>
        <pc:picChg chg="add mod ord">
          <ac:chgData name="Todd Bolen" userId="a511567d1bf03c50" providerId="LiveId" clId="{ABB5401B-5F4E-4BA8-B7B4-405C7A12DCC4}" dt="2023-08-09T21:26:23.187" v="629" actId="167"/>
          <ac:picMkLst>
            <pc:docMk/>
            <pc:sldMk cId="282105466" sldId="652"/>
            <ac:picMk id="8" creationId="{2987BB54-C868-2275-1E22-2BBBE8D14EA5}"/>
          </ac:picMkLst>
        </pc:picChg>
      </pc:sldChg>
      <pc:sldChg chg="add del">
        <pc:chgData name="Todd Bolen" userId="a511567d1bf03c50" providerId="LiveId" clId="{ABB5401B-5F4E-4BA8-B7B4-405C7A12DCC4}" dt="2023-08-09T20:08:41.904" v="152" actId="47"/>
        <pc:sldMkLst>
          <pc:docMk/>
          <pc:sldMk cId="2495814127" sldId="939"/>
        </pc:sldMkLst>
      </pc:sldChg>
    </pc:docChg>
  </pc:docChgLst>
  <pc:docChgLst>
    <pc:chgData name="Katie Bolen" userId="aa78ffc0c2b120ec" providerId="LiveId" clId="{EC805D9F-5E11-40B3-89A8-298D8613D34D}"/>
    <pc:docChg chg="custSel modSld">
      <pc:chgData name="Katie Bolen" userId="aa78ffc0c2b120ec" providerId="LiveId" clId="{EC805D9F-5E11-40B3-89A8-298D8613D34D}" dt="2023-01-23T04:56:42.654" v="12" actId="478"/>
      <pc:docMkLst>
        <pc:docMk/>
      </pc:docMkLst>
      <pc:sldChg chg="addSp delSp modSp mod">
        <pc:chgData name="Katie Bolen" userId="aa78ffc0c2b120ec" providerId="LiveId" clId="{EC805D9F-5E11-40B3-89A8-298D8613D34D}" dt="2023-01-23T04:56:42.654" v="12" actId="478"/>
        <pc:sldMkLst>
          <pc:docMk/>
          <pc:sldMk cId="3790031421" sldId="617"/>
        </pc:sldMkLst>
        <pc:picChg chg="add mod ord">
          <ac:chgData name="Katie Bolen" userId="aa78ffc0c2b120ec" providerId="LiveId" clId="{EC805D9F-5E11-40B3-89A8-298D8613D34D}" dt="2023-01-23T04:56:41.544" v="11" actId="167"/>
          <ac:picMkLst>
            <pc:docMk/>
            <pc:sldMk cId="3790031421" sldId="617"/>
            <ac:picMk id="6" creationId="{C6064957-631B-5600-E3F3-9766696ACB89}"/>
          </ac:picMkLst>
        </pc:picChg>
        <pc:picChg chg="del">
          <ac:chgData name="Katie Bolen" userId="aa78ffc0c2b120ec" providerId="LiveId" clId="{EC805D9F-5E11-40B3-89A8-298D8613D34D}" dt="2023-01-23T04:56:42.654" v="12" actId="478"/>
          <ac:picMkLst>
            <pc:docMk/>
            <pc:sldMk cId="3790031421" sldId="617"/>
            <ac:picMk id="7" creationId="{9C030A43-4495-FA65-D917-09579AFA2436}"/>
          </ac:picMkLst>
        </pc:picChg>
      </pc:sldChg>
      <pc:sldChg chg="addSp delSp modSp mod">
        <pc:chgData name="Katie Bolen" userId="aa78ffc0c2b120ec" providerId="LiveId" clId="{EC805D9F-5E11-40B3-89A8-298D8613D34D}" dt="2023-01-18T05:06:43.080" v="4" actId="478"/>
        <pc:sldMkLst>
          <pc:docMk/>
          <pc:sldMk cId="3462298748" sldId="619"/>
        </pc:sldMkLst>
        <pc:picChg chg="add mod ord">
          <ac:chgData name="Katie Bolen" userId="aa78ffc0c2b120ec" providerId="LiveId" clId="{EC805D9F-5E11-40B3-89A8-298D8613D34D}" dt="2023-01-18T05:06:42.954" v="2" actId="27614"/>
          <ac:picMkLst>
            <pc:docMk/>
            <pc:sldMk cId="3462298748" sldId="619"/>
            <ac:picMk id="6" creationId="{E68D5CBC-25D4-BFF5-30E7-CA43C23C112C}"/>
          </ac:picMkLst>
        </pc:picChg>
        <pc:picChg chg="del mod">
          <ac:chgData name="Katie Bolen" userId="aa78ffc0c2b120ec" providerId="LiveId" clId="{EC805D9F-5E11-40B3-89A8-298D8613D34D}" dt="2023-01-18T05:06:43.080" v="4" actId="478"/>
          <ac:picMkLst>
            <pc:docMk/>
            <pc:sldMk cId="3462298748" sldId="619"/>
            <ac:picMk id="7" creationId="{77CC448D-4DE1-92E0-86C5-7139742538FC}"/>
          </ac:picMkLst>
        </pc:picChg>
      </pc:sldChg>
      <pc:sldChg chg="addSp delSp modSp mod">
        <pc:chgData name="Katie Bolen" userId="aa78ffc0c2b120ec" providerId="LiveId" clId="{EC805D9F-5E11-40B3-89A8-298D8613D34D}" dt="2023-01-23T04:53:28.746" v="9" actId="478"/>
        <pc:sldMkLst>
          <pc:docMk/>
          <pc:sldMk cId="4102243872" sldId="637"/>
        </pc:sldMkLst>
        <pc:picChg chg="del">
          <ac:chgData name="Katie Bolen" userId="aa78ffc0c2b120ec" providerId="LiveId" clId="{EC805D9F-5E11-40B3-89A8-298D8613D34D}" dt="2023-01-23T04:53:28.746" v="9" actId="478"/>
          <ac:picMkLst>
            <pc:docMk/>
            <pc:sldMk cId="4102243872" sldId="637"/>
            <ac:picMk id="4" creationId="{0A38E307-B236-4AAD-944C-D98DAEA57660}"/>
          </ac:picMkLst>
        </pc:picChg>
        <pc:picChg chg="add mod ord">
          <ac:chgData name="Katie Bolen" userId="aa78ffc0c2b120ec" providerId="LiveId" clId="{EC805D9F-5E11-40B3-89A8-298D8613D34D}" dt="2023-01-23T04:53:27.802" v="8" actId="962"/>
          <ac:picMkLst>
            <pc:docMk/>
            <pc:sldMk cId="4102243872" sldId="637"/>
            <ac:picMk id="5" creationId="{8A4D5352-182F-81CB-5D2A-2750249EF20D}"/>
          </ac:picMkLst>
        </pc:picChg>
      </pc:sldChg>
    </pc:docChg>
  </pc:docChgLst>
  <pc:docChgLst>
    <pc:chgData name="Katie Bolen" userId="aa78ffc0c2b120ec" providerId="LiveId" clId="{BA45CE5C-7262-47C2-AB78-69F9873B7D0F}"/>
    <pc:docChg chg="custSel modSld">
      <pc:chgData name="Katie Bolen" userId="aa78ffc0c2b120ec" providerId="LiveId" clId="{BA45CE5C-7262-47C2-AB78-69F9873B7D0F}" dt="2023-03-29T22:48:16.292" v="18" actId="27614"/>
      <pc:docMkLst>
        <pc:docMk/>
      </pc:docMkLst>
      <pc:sldChg chg="addSp delSp modSp mod">
        <pc:chgData name="Katie Bolen" userId="aa78ffc0c2b120ec" providerId="LiveId" clId="{BA45CE5C-7262-47C2-AB78-69F9873B7D0F}" dt="2023-03-18T03:05:54.071" v="9" actId="478"/>
        <pc:sldMkLst>
          <pc:docMk/>
          <pc:sldMk cId="2205438818" sldId="329"/>
        </pc:sldMkLst>
        <pc:picChg chg="add mod ord">
          <ac:chgData name="Katie Bolen" userId="aa78ffc0c2b120ec" providerId="LiveId" clId="{BA45CE5C-7262-47C2-AB78-69F9873B7D0F}" dt="2023-03-18T03:05:53.929" v="7" actId="27614"/>
          <ac:picMkLst>
            <pc:docMk/>
            <pc:sldMk cId="2205438818" sldId="329"/>
            <ac:picMk id="6" creationId="{C1D67A2F-8941-7C3A-FB27-75CD6F184623}"/>
          </ac:picMkLst>
        </pc:picChg>
        <pc:picChg chg="del mod">
          <ac:chgData name="Katie Bolen" userId="aa78ffc0c2b120ec" providerId="LiveId" clId="{BA45CE5C-7262-47C2-AB78-69F9873B7D0F}" dt="2023-03-18T03:05:54.071" v="9" actId="478"/>
          <ac:picMkLst>
            <pc:docMk/>
            <pc:sldMk cId="2205438818" sldId="329"/>
            <ac:picMk id="7" creationId="{1F356991-3152-5BF1-1236-C6347DF0723C}"/>
          </ac:picMkLst>
        </pc:picChg>
      </pc:sldChg>
      <pc:sldChg chg="addSp delSp modSp mod">
        <pc:chgData name="Katie Bolen" userId="aa78ffc0c2b120ec" providerId="LiveId" clId="{BA45CE5C-7262-47C2-AB78-69F9873B7D0F}" dt="2023-03-06T15:49:26.741" v="4" actId="478"/>
        <pc:sldMkLst>
          <pc:docMk/>
          <pc:sldMk cId="1119120915" sldId="353"/>
        </pc:sldMkLst>
        <pc:picChg chg="add mod ord">
          <ac:chgData name="Katie Bolen" userId="aa78ffc0c2b120ec" providerId="LiveId" clId="{BA45CE5C-7262-47C2-AB78-69F9873B7D0F}" dt="2023-03-06T15:49:26.207" v="3" actId="962"/>
          <ac:picMkLst>
            <pc:docMk/>
            <pc:sldMk cId="1119120915" sldId="353"/>
            <ac:picMk id="6" creationId="{96C1232F-C991-EB9D-008F-6B99A785AC48}"/>
          </ac:picMkLst>
        </pc:picChg>
        <pc:picChg chg="del">
          <ac:chgData name="Katie Bolen" userId="aa78ffc0c2b120ec" providerId="LiveId" clId="{BA45CE5C-7262-47C2-AB78-69F9873B7D0F}" dt="2023-03-06T15:49:26.741" v="4" actId="478"/>
          <ac:picMkLst>
            <pc:docMk/>
            <pc:sldMk cId="1119120915" sldId="353"/>
            <ac:picMk id="7" creationId="{A8AB3AFB-1137-8237-56A5-46191D08D315}"/>
          </ac:picMkLst>
        </pc:picChg>
      </pc:sldChg>
      <pc:sldChg chg="addSp delSp modSp mod">
        <pc:chgData name="Katie Bolen" userId="aa78ffc0c2b120ec" providerId="LiveId" clId="{BA45CE5C-7262-47C2-AB78-69F9873B7D0F}" dt="2023-03-29T22:48:16.292" v="18" actId="27614"/>
        <pc:sldMkLst>
          <pc:docMk/>
          <pc:sldMk cId="437855838" sldId="616"/>
        </pc:sldMkLst>
        <pc:picChg chg="del">
          <ac:chgData name="Katie Bolen" userId="aa78ffc0c2b120ec" providerId="LiveId" clId="{BA45CE5C-7262-47C2-AB78-69F9873B7D0F}" dt="2023-03-29T22:48:16.220" v="17" actId="478"/>
          <ac:picMkLst>
            <pc:docMk/>
            <pc:sldMk cId="437855838" sldId="616"/>
            <ac:picMk id="6" creationId="{298E375C-F049-A491-4893-E421CEC8AD7E}"/>
          </ac:picMkLst>
        </pc:picChg>
        <pc:picChg chg="add mod ord">
          <ac:chgData name="Katie Bolen" userId="aa78ffc0c2b120ec" providerId="LiveId" clId="{BA45CE5C-7262-47C2-AB78-69F9873B7D0F}" dt="2023-03-29T22:48:16.292" v="18" actId="27614"/>
          <ac:picMkLst>
            <pc:docMk/>
            <pc:sldMk cId="437855838" sldId="616"/>
            <ac:picMk id="7" creationId="{A83AF24F-C215-295C-DFE8-F5254C3067B4}"/>
          </ac:picMkLst>
        </pc:picChg>
      </pc:sldChg>
      <pc:sldChg chg="addSp delSp modSp mod">
        <pc:chgData name="Katie Bolen" userId="aa78ffc0c2b120ec" providerId="LiveId" clId="{BA45CE5C-7262-47C2-AB78-69F9873B7D0F}" dt="2023-03-27T05:39:26.495" v="14" actId="478"/>
        <pc:sldMkLst>
          <pc:docMk/>
          <pc:sldMk cId="1302588387" sldId="647"/>
        </pc:sldMkLst>
        <pc:picChg chg="del mod">
          <ac:chgData name="Katie Bolen" userId="aa78ffc0c2b120ec" providerId="LiveId" clId="{BA45CE5C-7262-47C2-AB78-69F9873B7D0F}" dt="2023-03-27T05:39:26.495" v="14" actId="478"/>
          <ac:picMkLst>
            <pc:docMk/>
            <pc:sldMk cId="1302588387" sldId="647"/>
            <ac:picMk id="6" creationId="{E1D94A89-7F57-E574-6EBB-B8022C49A355}"/>
          </ac:picMkLst>
        </pc:picChg>
        <pc:picChg chg="add mod ord">
          <ac:chgData name="Katie Bolen" userId="aa78ffc0c2b120ec" providerId="LiveId" clId="{BA45CE5C-7262-47C2-AB78-69F9873B7D0F}" dt="2023-03-27T05:39:26.162" v="12" actId="27614"/>
          <ac:picMkLst>
            <pc:docMk/>
            <pc:sldMk cId="1302588387" sldId="647"/>
            <ac:picMk id="7" creationId="{78C04B83-7881-3E7E-B99A-E449A40EEF2A}"/>
          </ac:picMkLst>
        </pc:picChg>
      </pc:sldChg>
    </pc:docChg>
  </pc:docChgLst>
  <pc:docChgLst>
    <pc:chgData name="Bethany Bolen" userId="8e338a04f9f07398" providerId="LiveId" clId="{CF0B6378-4CF1-4E42-AECC-FC6DDCC0F348}"/>
    <pc:docChg chg="undo custSel addSld delSld modSld">
      <pc:chgData name="Bethany Bolen" userId="8e338a04f9f07398" providerId="LiveId" clId="{CF0B6378-4CF1-4E42-AECC-FC6DDCC0F348}" dt="2023-08-19T22:52:18.905" v="352" actId="692"/>
      <pc:docMkLst>
        <pc:docMk/>
      </pc:docMkLst>
      <pc:sldChg chg="del">
        <pc:chgData name="Bethany Bolen" userId="8e338a04f9f07398" providerId="LiveId" clId="{CF0B6378-4CF1-4E42-AECC-FC6DDCC0F348}" dt="2023-08-19T22:03:29.901" v="47" actId="47"/>
        <pc:sldMkLst>
          <pc:docMk/>
          <pc:sldMk cId="3498359877" sldId="300"/>
        </pc:sldMkLst>
      </pc:sldChg>
      <pc:sldChg chg="del">
        <pc:chgData name="Bethany Bolen" userId="8e338a04f9f07398" providerId="LiveId" clId="{CF0B6378-4CF1-4E42-AECC-FC6DDCC0F348}" dt="2023-08-19T22:14:40.901" v="98" actId="47"/>
        <pc:sldMkLst>
          <pc:docMk/>
          <pc:sldMk cId="4041912474" sldId="304"/>
        </pc:sldMkLst>
      </pc:sldChg>
      <pc:sldChg chg="modSp mod">
        <pc:chgData name="Bethany Bolen" userId="8e338a04f9f07398" providerId="LiveId" clId="{CF0B6378-4CF1-4E42-AECC-FC6DDCC0F348}" dt="2023-08-19T22:52:18.905" v="352" actId="692"/>
        <pc:sldMkLst>
          <pc:docMk/>
          <pc:sldMk cId="1826477353" sldId="350"/>
        </pc:sldMkLst>
        <pc:spChg chg="mod">
          <ac:chgData name="Bethany Bolen" userId="8e338a04f9f07398" providerId="LiveId" clId="{CF0B6378-4CF1-4E42-AECC-FC6DDCC0F348}" dt="2023-08-19T22:52:18.905" v="352" actId="692"/>
          <ac:spMkLst>
            <pc:docMk/>
            <pc:sldMk cId="1826477353" sldId="350"/>
            <ac:spMk id="5" creationId="{00000000-0000-0000-0000-000000000000}"/>
          </ac:spMkLst>
        </pc:spChg>
        <pc:spChg chg="mod">
          <ac:chgData name="Bethany Bolen" userId="8e338a04f9f07398" providerId="LiveId" clId="{CF0B6378-4CF1-4E42-AECC-FC6DDCC0F348}" dt="2023-08-19T22:52:13.361" v="351" actId="14838"/>
          <ac:spMkLst>
            <pc:docMk/>
            <pc:sldMk cId="1826477353" sldId="350"/>
            <ac:spMk id="8" creationId="{00000000-0000-0000-0000-000000000000}"/>
          </ac:spMkLst>
        </pc:spChg>
      </pc:sldChg>
      <pc:sldChg chg="addSp delSp modSp mod">
        <pc:chgData name="Bethany Bolen" userId="8e338a04f9f07398" providerId="LiveId" clId="{CF0B6378-4CF1-4E42-AECC-FC6DDCC0F348}" dt="2023-08-19T21:59:34.853" v="26" actId="12788"/>
        <pc:sldMkLst>
          <pc:docMk/>
          <pc:sldMk cId="614667812" sldId="358"/>
        </pc:sldMkLst>
        <pc:picChg chg="add mod ord">
          <ac:chgData name="Bethany Bolen" userId="8e338a04f9f07398" providerId="LiveId" clId="{CF0B6378-4CF1-4E42-AECC-FC6DDCC0F348}" dt="2023-08-19T21:59:34.853" v="26" actId="12788"/>
          <ac:picMkLst>
            <pc:docMk/>
            <pc:sldMk cId="614667812" sldId="358"/>
            <ac:picMk id="6" creationId="{D3841548-9134-1284-4349-B84A70C5E44F}"/>
          </ac:picMkLst>
        </pc:picChg>
        <pc:picChg chg="del">
          <ac:chgData name="Bethany Bolen" userId="8e338a04f9f07398" providerId="LiveId" clId="{CF0B6378-4CF1-4E42-AECC-FC6DDCC0F348}" dt="2023-08-19T21:59:30.716" v="24" actId="478"/>
          <ac:picMkLst>
            <pc:docMk/>
            <pc:sldMk cId="614667812" sldId="358"/>
            <ac:picMk id="7" creationId="{4B1E3DED-F9EB-A2CA-64B7-E9AEECF1C91E}"/>
          </ac:picMkLst>
        </pc:picChg>
      </pc:sldChg>
      <pc:sldChg chg="addSp delSp modSp mod">
        <pc:chgData name="Bethany Bolen" userId="8e338a04f9f07398" providerId="LiveId" clId="{CF0B6378-4CF1-4E42-AECC-FC6DDCC0F348}" dt="2023-08-19T22:12:35.894" v="90" actId="478"/>
        <pc:sldMkLst>
          <pc:docMk/>
          <pc:sldMk cId="2345757489" sldId="359"/>
        </pc:sldMkLst>
        <pc:spChg chg="del">
          <ac:chgData name="Bethany Bolen" userId="8e338a04f9f07398" providerId="LiveId" clId="{CF0B6378-4CF1-4E42-AECC-FC6DDCC0F348}" dt="2023-08-19T22:12:35.894" v="90" actId="478"/>
          <ac:spMkLst>
            <pc:docMk/>
            <pc:sldMk cId="2345757489" sldId="359"/>
            <ac:spMk id="8" creationId="{EFA3BE96-9579-9A97-08D2-971AD8ED6C8B}"/>
          </ac:spMkLst>
        </pc:spChg>
        <pc:picChg chg="add mod ord">
          <ac:chgData name="Bethany Bolen" userId="8e338a04f9f07398" providerId="LiveId" clId="{CF0B6378-4CF1-4E42-AECC-FC6DDCC0F348}" dt="2023-08-19T22:12:33.745" v="88" actId="167"/>
          <ac:picMkLst>
            <pc:docMk/>
            <pc:sldMk cId="2345757489" sldId="359"/>
            <ac:picMk id="6" creationId="{EE1ABA77-7E53-46EB-1227-7BE302A814FA}"/>
          </ac:picMkLst>
        </pc:picChg>
        <pc:picChg chg="del">
          <ac:chgData name="Bethany Bolen" userId="8e338a04f9f07398" providerId="LiveId" clId="{CF0B6378-4CF1-4E42-AECC-FC6DDCC0F348}" dt="2023-08-19T22:12:34.637" v="89" actId="478"/>
          <ac:picMkLst>
            <pc:docMk/>
            <pc:sldMk cId="2345757489" sldId="359"/>
            <ac:picMk id="1027" creationId="{00000000-0000-0000-0000-000000000000}"/>
          </ac:picMkLst>
        </pc:picChg>
      </pc:sldChg>
      <pc:sldChg chg="addSp delSp modSp mod">
        <pc:chgData name="Bethany Bolen" userId="8e338a04f9f07398" providerId="LiveId" clId="{CF0B6378-4CF1-4E42-AECC-FC6DDCC0F348}" dt="2023-08-19T22:22:25.448" v="143" actId="478"/>
        <pc:sldMkLst>
          <pc:docMk/>
          <pc:sldMk cId="923667187" sldId="361"/>
        </pc:sldMkLst>
        <pc:spChg chg="del">
          <ac:chgData name="Bethany Bolen" userId="8e338a04f9f07398" providerId="LiveId" clId="{CF0B6378-4CF1-4E42-AECC-FC6DDCC0F348}" dt="2023-08-19T22:22:25.448" v="143" actId="478"/>
          <ac:spMkLst>
            <pc:docMk/>
            <pc:sldMk cId="923667187" sldId="361"/>
            <ac:spMk id="7" creationId="{7EBC1AC5-D46D-421C-F8FF-5FC7E73B197B}"/>
          </ac:spMkLst>
        </pc:spChg>
        <pc:picChg chg="del">
          <ac:chgData name="Bethany Bolen" userId="8e338a04f9f07398" providerId="LiveId" clId="{CF0B6378-4CF1-4E42-AECC-FC6DDCC0F348}" dt="2023-08-19T22:22:23.761" v="142" actId="478"/>
          <ac:picMkLst>
            <pc:docMk/>
            <pc:sldMk cId="923667187" sldId="361"/>
            <ac:picMk id="6" creationId="{9CCADFB4-5596-4347-BC70-A8C884A9D1FE}"/>
          </ac:picMkLst>
        </pc:picChg>
        <pc:picChg chg="add mod ord">
          <ac:chgData name="Bethany Bolen" userId="8e338a04f9f07398" providerId="LiveId" clId="{CF0B6378-4CF1-4E42-AECC-FC6DDCC0F348}" dt="2023-08-19T22:22:22.902" v="141" actId="167"/>
          <ac:picMkLst>
            <pc:docMk/>
            <pc:sldMk cId="923667187" sldId="361"/>
            <ac:picMk id="8" creationId="{47575752-2ECE-F0ED-CA6D-C195E3A89181}"/>
          </ac:picMkLst>
        </pc:picChg>
      </pc:sldChg>
      <pc:sldChg chg="addSp delSp modSp mod">
        <pc:chgData name="Bethany Bolen" userId="8e338a04f9f07398" providerId="LiveId" clId="{CF0B6378-4CF1-4E42-AECC-FC6DDCC0F348}" dt="2023-08-19T22:36:24.336" v="192" actId="478"/>
        <pc:sldMkLst>
          <pc:docMk/>
          <pc:sldMk cId="3172238885" sldId="381"/>
        </pc:sldMkLst>
        <pc:spChg chg="del">
          <ac:chgData name="Bethany Bolen" userId="8e338a04f9f07398" providerId="LiveId" clId="{CF0B6378-4CF1-4E42-AECC-FC6DDCC0F348}" dt="2023-08-19T22:36:21.391" v="190" actId="478"/>
          <ac:spMkLst>
            <pc:docMk/>
            <pc:sldMk cId="3172238885" sldId="381"/>
            <ac:spMk id="4" creationId="{00000000-0000-0000-0000-000000000000}"/>
          </ac:spMkLst>
        </pc:spChg>
        <pc:spChg chg="add mod">
          <ac:chgData name="Bethany Bolen" userId="8e338a04f9f07398" providerId="LiveId" clId="{CF0B6378-4CF1-4E42-AECC-FC6DDCC0F348}" dt="2023-08-19T22:36:22.298" v="191"/>
          <ac:spMkLst>
            <pc:docMk/>
            <pc:sldMk cId="3172238885" sldId="381"/>
            <ac:spMk id="6" creationId="{5D808C4D-83D0-388A-7B21-D527C3093CBF}"/>
          </ac:spMkLst>
        </pc:spChg>
        <pc:spChg chg="del">
          <ac:chgData name="Bethany Bolen" userId="8e338a04f9f07398" providerId="LiveId" clId="{CF0B6378-4CF1-4E42-AECC-FC6DDCC0F348}" dt="2023-08-19T22:36:24.336" v="192" actId="478"/>
          <ac:spMkLst>
            <pc:docMk/>
            <pc:sldMk cId="3172238885" sldId="381"/>
            <ac:spMk id="10" creationId="{1565100E-77B5-35D3-B4F2-AE156544B220}"/>
          </ac:spMkLst>
        </pc:spChg>
      </pc:sldChg>
      <pc:sldChg chg="modSp mod">
        <pc:chgData name="Bethany Bolen" userId="8e338a04f9f07398" providerId="LiveId" clId="{CF0B6378-4CF1-4E42-AECC-FC6DDCC0F348}" dt="2023-08-19T22:35:24.087" v="189" actId="1037"/>
        <pc:sldMkLst>
          <pc:docMk/>
          <pc:sldMk cId="189976624" sldId="475"/>
        </pc:sldMkLst>
        <pc:spChg chg="mod">
          <ac:chgData name="Bethany Bolen" userId="8e338a04f9f07398" providerId="LiveId" clId="{CF0B6378-4CF1-4E42-AECC-FC6DDCC0F348}" dt="2023-08-19T22:35:20.165" v="186" actId="1038"/>
          <ac:spMkLst>
            <pc:docMk/>
            <pc:sldMk cId="189976624" sldId="475"/>
            <ac:spMk id="9" creationId="{00000000-0000-0000-0000-000000000000}"/>
          </ac:spMkLst>
        </pc:spChg>
        <pc:spChg chg="mod">
          <ac:chgData name="Bethany Bolen" userId="8e338a04f9f07398" providerId="LiveId" clId="{CF0B6378-4CF1-4E42-AECC-FC6DDCC0F348}" dt="2023-08-19T22:35:09.616" v="179" actId="403"/>
          <ac:spMkLst>
            <pc:docMk/>
            <pc:sldMk cId="189976624" sldId="475"/>
            <ac:spMk id="10" creationId="{00000000-0000-0000-0000-000000000000}"/>
          </ac:spMkLst>
        </pc:spChg>
        <pc:spChg chg="mod">
          <ac:chgData name="Bethany Bolen" userId="8e338a04f9f07398" providerId="LiveId" clId="{CF0B6378-4CF1-4E42-AECC-FC6DDCC0F348}" dt="2023-08-19T22:35:13.334" v="181"/>
          <ac:spMkLst>
            <pc:docMk/>
            <pc:sldMk cId="189976624" sldId="475"/>
            <ac:spMk id="11" creationId="{00000000-0000-0000-0000-000000000000}"/>
          </ac:spMkLst>
        </pc:spChg>
        <pc:cxnChg chg="mod">
          <ac:chgData name="Bethany Bolen" userId="8e338a04f9f07398" providerId="LiveId" clId="{CF0B6378-4CF1-4E42-AECC-FC6DDCC0F348}" dt="2023-08-19T22:34:52.757" v="177" actId="692"/>
          <ac:cxnSpMkLst>
            <pc:docMk/>
            <pc:sldMk cId="189976624" sldId="475"/>
            <ac:cxnSpMk id="8" creationId="{00000000-0000-0000-0000-000000000000}"/>
          </ac:cxnSpMkLst>
        </pc:cxnChg>
        <pc:cxnChg chg="mod">
          <ac:chgData name="Bethany Bolen" userId="8e338a04f9f07398" providerId="LiveId" clId="{CF0B6378-4CF1-4E42-AECC-FC6DDCC0F348}" dt="2023-08-19T22:35:24.087" v="189" actId="1037"/>
          <ac:cxnSpMkLst>
            <pc:docMk/>
            <pc:sldMk cId="189976624" sldId="475"/>
            <ac:cxnSpMk id="12" creationId="{00000000-0000-0000-0000-000000000000}"/>
          </ac:cxnSpMkLst>
        </pc:cxnChg>
      </pc:sldChg>
      <pc:sldChg chg="addSp delSp modSp mod">
        <pc:chgData name="Bethany Bolen" userId="8e338a04f9f07398" providerId="LiveId" clId="{CF0B6378-4CF1-4E42-AECC-FC6DDCC0F348}" dt="2023-08-19T22:41:45.557" v="228" actId="732"/>
        <pc:sldMkLst>
          <pc:docMk/>
          <pc:sldMk cId="54518542" sldId="479"/>
        </pc:sldMkLst>
        <pc:spChg chg="del">
          <ac:chgData name="Bethany Bolen" userId="8e338a04f9f07398" providerId="LiveId" clId="{CF0B6378-4CF1-4E42-AECC-FC6DDCC0F348}" dt="2023-08-19T22:41:37.717" v="217" actId="478"/>
          <ac:spMkLst>
            <pc:docMk/>
            <pc:sldMk cId="54518542" sldId="479"/>
            <ac:spMk id="6" creationId="{8F0062DD-C0A5-DAD7-1F61-B7443768B0EB}"/>
          </ac:spMkLst>
        </pc:spChg>
        <pc:picChg chg="add mod ord modCrop">
          <ac:chgData name="Bethany Bolen" userId="8e338a04f9f07398" providerId="LiveId" clId="{CF0B6378-4CF1-4E42-AECC-FC6DDCC0F348}" dt="2023-08-19T22:41:45.557" v="228" actId="732"/>
          <ac:picMkLst>
            <pc:docMk/>
            <pc:sldMk cId="54518542" sldId="479"/>
            <ac:picMk id="7" creationId="{EE8DF89D-79FE-5807-FFDD-5D60070BA6D9}"/>
          </ac:picMkLst>
        </pc:picChg>
        <pc:picChg chg="del">
          <ac:chgData name="Bethany Bolen" userId="8e338a04f9f07398" providerId="LiveId" clId="{CF0B6378-4CF1-4E42-AECC-FC6DDCC0F348}" dt="2023-08-19T22:41:38.265" v="218" actId="478"/>
          <ac:picMkLst>
            <pc:docMk/>
            <pc:sldMk cId="54518542" sldId="479"/>
            <ac:picMk id="8194" creationId="{00000000-0000-0000-0000-000000000000}"/>
          </ac:picMkLst>
        </pc:picChg>
      </pc:sldChg>
      <pc:sldChg chg="addSp delSp modSp mod">
        <pc:chgData name="Bethany Bolen" userId="8e338a04f9f07398" providerId="LiveId" clId="{CF0B6378-4CF1-4E42-AECC-FC6DDCC0F348}" dt="2023-08-19T22:43:26.664" v="232" actId="478"/>
        <pc:sldMkLst>
          <pc:docMk/>
          <pc:sldMk cId="2230049804" sldId="481"/>
        </pc:sldMkLst>
        <pc:spChg chg="del">
          <ac:chgData name="Bethany Bolen" userId="8e338a04f9f07398" providerId="LiveId" clId="{CF0B6378-4CF1-4E42-AECC-FC6DDCC0F348}" dt="2023-08-19T22:43:26.242" v="231" actId="478"/>
          <ac:spMkLst>
            <pc:docMk/>
            <pc:sldMk cId="2230049804" sldId="481"/>
            <ac:spMk id="8" creationId="{88930ADC-5380-8647-2804-420C592FC68D}"/>
          </ac:spMkLst>
        </pc:spChg>
        <pc:picChg chg="del">
          <ac:chgData name="Bethany Bolen" userId="8e338a04f9f07398" providerId="LiveId" clId="{CF0B6378-4CF1-4E42-AECC-FC6DDCC0F348}" dt="2023-08-19T22:43:26.664" v="232" actId="478"/>
          <ac:picMkLst>
            <pc:docMk/>
            <pc:sldMk cId="2230049804" sldId="481"/>
            <ac:picMk id="6" creationId="{00000000-0000-0000-0000-000000000000}"/>
          </ac:picMkLst>
        </pc:picChg>
        <pc:picChg chg="add mod ord">
          <ac:chgData name="Bethany Bolen" userId="8e338a04f9f07398" providerId="LiveId" clId="{CF0B6378-4CF1-4E42-AECC-FC6DDCC0F348}" dt="2023-08-19T22:43:24.539" v="230" actId="167"/>
          <ac:picMkLst>
            <pc:docMk/>
            <pc:sldMk cId="2230049804" sldId="481"/>
            <ac:picMk id="7" creationId="{C81BC8E3-D833-895D-3256-B4C2BD68E712}"/>
          </ac:picMkLst>
        </pc:picChg>
      </pc:sldChg>
      <pc:sldChg chg="addSp delSp modSp del mod">
        <pc:chgData name="Bethany Bolen" userId="8e338a04f9f07398" providerId="LiveId" clId="{CF0B6378-4CF1-4E42-AECC-FC6DDCC0F348}" dt="2023-08-19T21:57:03.041" v="9" actId="47"/>
        <pc:sldMkLst>
          <pc:docMk/>
          <pc:sldMk cId="1903806560" sldId="485"/>
        </pc:sldMkLst>
        <pc:picChg chg="add del mod">
          <ac:chgData name="Bethany Bolen" userId="8e338a04f9f07398" providerId="LiveId" clId="{CF0B6378-4CF1-4E42-AECC-FC6DDCC0F348}" dt="2023-08-19T21:56:01.129" v="4" actId="478"/>
          <ac:picMkLst>
            <pc:docMk/>
            <pc:sldMk cId="1903806560" sldId="485"/>
            <ac:picMk id="6" creationId="{32A9F801-8172-124C-C82B-11E9DC4ACB53}"/>
          </ac:picMkLst>
        </pc:picChg>
      </pc:sldChg>
      <pc:sldChg chg="addSp delSp modSp mod">
        <pc:chgData name="Bethany Bolen" userId="8e338a04f9f07398" providerId="LiveId" clId="{CF0B6378-4CF1-4E42-AECC-FC6DDCC0F348}" dt="2023-08-19T22:08:34.783" v="66" actId="478"/>
        <pc:sldMkLst>
          <pc:docMk/>
          <pc:sldMk cId="376683732" sldId="487"/>
        </pc:sldMkLst>
        <pc:spChg chg="del">
          <ac:chgData name="Bethany Bolen" userId="8e338a04f9f07398" providerId="LiveId" clId="{CF0B6378-4CF1-4E42-AECC-FC6DDCC0F348}" dt="2023-08-19T22:08:34.783" v="66" actId="478"/>
          <ac:spMkLst>
            <pc:docMk/>
            <pc:sldMk cId="376683732" sldId="487"/>
            <ac:spMk id="6" creationId="{4AD51B9E-DF46-60B2-C229-6634EF971DB4}"/>
          </ac:spMkLst>
        </pc:spChg>
        <pc:picChg chg="del">
          <ac:chgData name="Bethany Bolen" userId="8e338a04f9f07398" providerId="LiveId" clId="{CF0B6378-4CF1-4E42-AECC-FC6DDCC0F348}" dt="2023-08-19T22:08:33.080" v="65" actId="478"/>
          <ac:picMkLst>
            <pc:docMk/>
            <pc:sldMk cId="376683732" sldId="487"/>
            <ac:picMk id="5" creationId="{00000000-0000-0000-0000-000000000000}"/>
          </ac:picMkLst>
        </pc:picChg>
        <pc:picChg chg="add mod ord">
          <ac:chgData name="Bethany Bolen" userId="8e338a04f9f07398" providerId="LiveId" clId="{CF0B6378-4CF1-4E42-AECC-FC6DDCC0F348}" dt="2023-08-19T22:08:31.940" v="64" actId="167"/>
          <ac:picMkLst>
            <pc:docMk/>
            <pc:sldMk cId="376683732" sldId="487"/>
            <ac:picMk id="8" creationId="{EA5BB202-64E1-423B-E84A-D20E95880ACF}"/>
          </ac:picMkLst>
        </pc:picChg>
      </pc:sldChg>
      <pc:sldChg chg="addSp delSp modSp mod">
        <pc:chgData name="Bethany Bolen" userId="8e338a04f9f07398" providerId="LiveId" clId="{CF0B6378-4CF1-4E42-AECC-FC6DDCC0F348}" dt="2023-08-19T22:47:10.479" v="265" actId="478"/>
        <pc:sldMkLst>
          <pc:docMk/>
          <pc:sldMk cId="949042120" sldId="512"/>
        </pc:sldMkLst>
        <pc:spChg chg="del">
          <ac:chgData name="Bethany Bolen" userId="8e338a04f9f07398" providerId="LiveId" clId="{CF0B6378-4CF1-4E42-AECC-FC6DDCC0F348}" dt="2023-08-19T22:47:10.479" v="265" actId="478"/>
          <ac:spMkLst>
            <pc:docMk/>
            <pc:sldMk cId="949042120" sldId="512"/>
            <ac:spMk id="8" creationId="{DB648381-403B-7983-423F-83E6DFD3D62B}"/>
          </ac:spMkLst>
        </pc:spChg>
        <pc:picChg chg="add mod ord">
          <ac:chgData name="Bethany Bolen" userId="8e338a04f9f07398" providerId="LiveId" clId="{CF0B6378-4CF1-4E42-AECC-FC6DDCC0F348}" dt="2023-08-19T22:47:07.485" v="263" actId="167"/>
          <ac:picMkLst>
            <pc:docMk/>
            <pc:sldMk cId="949042120" sldId="512"/>
            <ac:picMk id="6" creationId="{2E1D2884-CA3A-20A6-4527-94F43349BC1E}"/>
          </ac:picMkLst>
        </pc:picChg>
        <pc:picChg chg="del">
          <ac:chgData name="Bethany Bolen" userId="8e338a04f9f07398" providerId="LiveId" clId="{CF0B6378-4CF1-4E42-AECC-FC6DDCC0F348}" dt="2023-08-19T22:47:08.657" v="264" actId="478"/>
          <ac:picMkLst>
            <pc:docMk/>
            <pc:sldMk cId="949042120" sldId="512"/>
            <ac:picMk id="7" creationId="{72C8E875-0D9D-994A-BB1C-F169A13C94CF}"/>
          </ac:picMkLst>
        </pc:picChg>
      </pc:sldChg>
      <pc:sldChg chg="addSp delSp modSp del mod">
        <pc:chgData name="Bethany Bolen" userId="8e338a04f9f07398" providerId="LiveId" clId="{CF0B6378-4CF1-4E42-AECC-FC6DDCC0F348}" dt="2023-08-19T21:59:10.173" v="21" actId="47"/>
        <pc:sldMkLst>
          <pc:docMk/>
          <pc:sldMk cId="2884885699" sldId="551"/>
        </pc:sldMkLst>
        <pc:spChg chg="del">
          <ac:chgData name="Bethany Bolen" userId="8e338a04f9f07398" providerId="LiveId" clId="{CF0B6378-4CF1-4E42-AECC-FC6DDCC0F348}" dt="2023-08-19T21:58:49.978" v="16" actId="478"/>
          <ac:spMkLst>
            <pc:docMk/>
            <pc:sldMk cId="2884885699" sldId="551"/>
            <ac:spMk id="8" creationId="{39091597-51A1-C87B-8D6B-07001886A5C9}"/>
          </ac:spMkLst>
        </pc:spChg>
        <pc:picChg chg="del">
          <ac:chgData name="Bethany Bolen" userId="8e338a04f9f07398" providerId="LiveId" clId="{CF0B6378-4CF1-4E42-AECC-FC6DDCC0F348}" dt="2023-08-19T21:58:47.670" v="15" actId="478"/>
          <ac:picMkLst>
            <pc:docMk/>
            <pc:sldMk cId="2884885699" sldId="551"/>
            <ac:picMk id="6" creationId="{B7521A3A-DFEC-872B-506D-4E6CA3DD5C48}"/>
          </ac:picMkLst>
        </pc:picChg>
        <pc:picChg chg="add mod">
          <ac:chgData name="Bethany Bolen" userId="8e338a04f9f07398" providerId="LiveId" clId="{CF0B6378-4CF1-4E42-AECC-FC6DDCC0F348}" dt="2023-08-19T21:58:46.434" v="14" actId="167"/>
          <ac:picMkLst>
            <pc:docMk/>
            <pc:sldMk cId="2884885699" sldId="551"/>
            <ac:picMk id="1026" creationId="{797F2DBF-42B5-DF03-FEF5-ED445E8E734C}"/>
          </ac:picMkLst>
        </pc:picChg>
      </pc:sldChg>
      <pc:sldChg chg="addSp delSp modSp mod">
        <pc:chgData name="Bethany Bolen" userId="8e338a04f9f07398" providerId="LiveId" clId="{CF0B6378-4CF1-4E42-AECC-FC6DDCC0F348}" dt="2023-08-19T22:12:18.168" v="86" actId="478"/>
        <pc:sldMkLst>
          <pc:docMk/>
          <pc:sldMk cId="3841491080" sldId="553"/>
        </pc:sldMkLst>
        <pc:spChg chg="del">
          <ac:chgData name="Bethany Bolen" userId="8e338a04f9f07398" providerId="LiveId" clId="{CF0B6378-4CF1-4E42-AECC-FC6DDCC0F348}" dt="2023-08-19T22:12:18.168" v="86" actId="478"/>
          <ac:spMkLst>
            <pc:docMk/>
            <pc:sldMk cId="3841491080" sldId="553"/>
            <ac:spMk id="10" creationId="{0C33D347-27CB-9F90-97B9-18ED4C1A2EDC}"/>
          </ac:spMkLst>
        </pc:spChg>
        <pc:picChg chg="add mod ord">
          <ac:chgData name="Bethany Bolen" userId="8e338a04f9f07398" providerId="LiveId" clId="{CF0B6378-4CF1-4E42-AECC-FC6DDCC0F348}" dt="2023-08-19T22:12:16.240" v="84" actId="167"/>
          <ac:picMkLst>
            <pc:docMk/>
            <pc:sldMk cId="3841491080" sldId="553"/>
            <ac:picMk id="4" creationId="{055FCC92-7CD0-9D4D-2EA9-00EA8756905E}"/>
          </ac:picMkLst>
        </pc:picChg>
        <pc:picChg chg="del">
          <ac:chgData name="Bethany Bolen" userId="8e338a04f9f07398" providerId="LiveId" clId="{CF0B6378-4CF1-4E42-AECC-FC6DDCC0F348}" dt="2023-08-19T22:12:17.271" v="85" actId="478"/>
          <ac:picMkLst>
            <pc:docMk/>
            <pc:sldMk cId="3841491080" sldId="553"/>
            <ac:picMk id="1026" creationId="{00000000-0000-0000-0000-000000000000}"/>
          </ac:picMkLst>
        </pc:picChg>
      </pc:sldChg>
      <pc:sldChg chg="del">
        <pc:chgData name="Bethany Bolen" userId="8e338a04f9f07398" providerId="LiveId" clId="{CF0B6378-4CF1-4E42-AECC-FC6DDCC0F348}" dt="2023-08-19T22:06:45.997" v="62" actId="47"/>
        <pc:sldMkLst>
          <pc:docMk/>
          <pc:sldMk cId="3507886068" sldId="555"/>
        </pc:sldMkLst>
      </pc:sldChg>
      <pc:sldChg chg="modSp del mod">
        <pc:chgData name="Bethany Bolen" userId="8e338a04f9f07398" providerId="LiveId" clId="{CF0B6378-4CF1-4E42-AECC-FC6DDCC0F348}" dt="2023-08-19T22:11:48.671" v="79" actId="47"/>
        <pc:sldMkLst>
          <pc:docMk/>
          <pc:sldMk cId="1340370829" sldId="559"/>
        </pc:sldMkLst>
        <pc:spChg chg="mod">
          <ac:chgData name="Bethany Bolen" userId="8e338a04f9f07398" providerId="LiveId" clId="{CF0B6378-4CF1-4E42-AECC-FC6DDCC0F348}" dt="2023-08-19T22:10:43.737" v="72" actId="1076"/>
          <ac:spMkLst>
            <pc:docMk/>
            <pc:sldMk cId="1340370829" sldId="559"/>
            <ac:spMk id="10" creationId="{3EB4BCB4-E289-41E0-2678-3ECBF72CCB97}"/>
          </ac:spMkLst>
        </pc:spChg>
      </pc:sldChg>
      <pc:sldChg chg="modSp mod">
        <pc:chgData name="Bethany Bolen" userId="8e338a04f9f07398" providerId="LiveId" clId="{CF0B6378-4CF1-4E42-AECC-FC6DDCC0F348}" dt="2023-08-19T21:59:48.528" v="28" actId="12789"/>
        <pc:sldMkLst>
          <pc:docMk/>
          <pc:sldMk cId="3349615274" sldId="561"/>
        </pc:sldMkLst>
        <pc:picChg chg="mod">
          <ac:chgData name="Bethany Bolen" userId="8e338a04f9f07398" providerId="LiveId" clId="{CF0B6378-4CF1-4E42-AECC-FC6DDCC0F348}" dt="2023-08-19T21:59:48.528" v="28" actId="12789"/>
          <ac:picMkLst>
            <pc:docMk/>
            <pc:sldMk cId="3349615274" sldId="561"/>
            <ac:picMk id="5" creationId="{08AC313C-65EC-8D74-F8E6-BE45431F1136}"/>
          </ac:picMkLst>
        </pc:picChg>
      </pc:sldChg>
      <pc:sldChg chg="modSp mod">
        <pc:chgData name="Bethany Bolen" userId="8e338a04f9f07398" providerId="LiveId" clId="{CF0B6378-4CF1-4E42-AECC-FC6DDCC0F348}" dt="2023-08-19T22:00:27.659" v="35"/>
        <pc:sldMkLst>
          <pc:docMk/>
          <pc:sldMk cId="2064074693" sldId="562"/>
        </pc:sldMkLst>
        <pc:spChg chg="mod">
          <ac:chgData name="Bethany Bolen" userId="8e338a04f9f07398" providerId="LiveId" clId="{CF0B6378-4CF1-4E42-AECC-FC6DDCC0F348}" dt="2023-08-19T22:00:27.659" v="35"/>
          <ac:spMkLst>
            <pc:docMk/>
            <pc:sldMk cId="2064074693" sldId="562"/>
            <ac:spMk id="6" creationId="{00000000-0000-0000-0000-000000000000}"/>
          </ac:spMkLst>
        </pc:spChg>
        <pc:spChg chg="mod">
          <ac:chgData name="Bethany Bolen" userId="8e338a04f9f07398" providerId="LiveId" clId="{CF0B6378-4CF1-4E42-AECC-FC6DDCC0F348}" dt="2023-08-19T22:00:21.556" v="33" actId="14861"/>
          <ac:spMkLst>
            <pc:docMk/>
            <pc:sldMk cId="2064074693" sldId="562"/>
            <ac:spMk id="8" creationId="{00000000-0000-0000-0000-000000000000}"/>
          </ac:spMkLst>
        </pc:spChg>
        <pc:picChg chg="mod">
          <ac:chgData name="Bethany Bolen" userId="8e338a04f9f07398" providerId="LiveId" clId="{CF0B6378-4CF1-4E42-AECC-FC6DDCC0F348}" dt="2023-08-19T21:59:51.205" v="30" actId="12789"/>
          <ac:picMkLst>
            <pc:docMk/>
            <pc:sldMk cId="2064074693" sldId="562"/>
            <ac:picMk id="5" creationId="{5CB68281-E0F9-2D73-A662-9904775F875E}"/>
          </ac:picMkLst>
        </pc:picChg>
      </pc:sldChg>
      <pc:sldChg chg="modSp mod">
        <pc:chgData name="Bethany Bolen" userId="8e338a04f9f07398" providerId="LiveId" clId="{CF0B6378-4CF1-4E42-AECC-FC6DDCC0F348}" dt="2023-08-19T22:20:55.076" v="138" actId="1076"/>
        <pc:sldMkLst>
          <pc:docMk/>
          <pc:sldMk cId="545402705" sldId="573"/>
        </pc:sldMkLst>
        <pc:spChg chg="mod">
          <ac:chgData name="Bethany Bolen" userId="8e338a04f9f07398" providerId="LiveId" clId="{CF0B6378-4CF1-4E42-AECC-FC6DDCC0F348}" dt="2023-08-19T22:20:55.076" v="138" actId="1076"/>
          <ac:spMkLst>
            <pc:docMk/>
            <pc:sldMk cId="545402705" sldId="573"/>
            <ac:spMk id="6" creationId="{93E7075F-4CF1-4AB3-9B72-AAC62989D76C}"/>
          </ac:spMkLst>
        </pc:spChg>
      </pc:sldChg>
      <pc:sldChg chg="modSp mod">
        <pc:chgData name="Bethany Bolen" userId="8e338a04f9f07398" providerId="LiveId" clId="{CF0B6378-4CF1-4E42-AECC-FC6DDCC0F348}" dt="2023-08-19T22:21:07.457" v="139" actId="14838"/>
        <pc:sldMkLst>
          <pc:docMk/>
          <pc:sldMk cId="2143362505" sldId="574"/>
        </pc:sldMkLst>
        <pc:spChg chg="mod">
          <ac:chgData name="Bethany Bolen" userId="8e338a04f9f07398" providerId="LiveId" clId="{CF0B6378-4CF1-4E42-AECC-FC6DDCC0F348}" dt="2023-08-19T22:21:07.457" v="139" actId="14838"/>
          <ac:spMkLst>
            <pc:docMk/>
            <pc:sldMk cId="2143362505" sldId="574"/>
            <ac:spMk id="8" creationId="{6A252A8E-11B0-4BB2-A480-DD8687DDF346}"/>
          </ac:spMkLst>
        </pc:spChg>
      </pc:sldChg>
      <pc:sldChg chg="addSp delSp modSp del mod">
        <pc:chgData name="Bethany Bolen" userId="8e338a04f9f07398" providerId="LiveId" clId="{CF0B6378-4CF1-4E42-AECC-FC6DDCC0F348}" dt="2023-08-19T22:15:44.485" v="106" actId="47"/>
        <pc:sldMkLst>
          <pc:docMk/>
          <pc:sldMk cId="1079777563" sldId="576"/>
        </pc:sldMkLst>
        <pc:picChg chg="add del mod">
          <ac:chgData name="Bethany Bolen" userId="8e338a04f9f07398" providerId="LiveId" clId="{CF0B6378-4CF1-4E42-AECC-FC6DDCC0F348}" dt="2023-08-19T22:14:52.984" v="100" actId="478"/>
          <ac:picMkLst>
            <pc:docMk/>
            <pc:sldMk cId="1079777563" sldId="576"/>
            <ac:picMk id="6" creationId="{0A731750-7369-8458-02AA-923057E22C53}"/>
          </ac:picMkLst>
        </pc:picChg>
      </pc:sldChg>
      <pc:sldChg chg="del">
        <pc:chgData name="Bethany Bolen" userId="8e338a04f9f07398" providerId="LiveId" clId="{CF0B6378-4CF1-4E42-AECC-FC6DDCC0F348}" dt="2023-08-19T22:20:37.601" v="136" actId="47"/>
        <pc:sldMkLst>
          <pc:docMk/>
          <pc:sldMk cId="1057168900" sldId="577"/>
        </pc:sldMkLst>
      </pc:sldChg>
      <pc:sldChg chg="del">
        <pc:chgData name="Bethany Bolen" userId="8e338a04f9f07398" providerId="LiveId" clId="{CF0B6378-4CF1-4E42-AECC-FC6DDCC0F348}" dt="2023-08-19T22:23:51.537" v="151" actId="47"/>
        <pc:sldMkLst>
          <pc:docMk/>
          <pc:sldMk cId="4230154724" sldId="580"/>
        </pc:sldMkLst>
      </pc:sldChg>
      <pc:sldChg chg="modSp mod">
        <pc:chgData name="Bethany Bolen" userId="8e338a04f9f07398" providerId="LiveId" clId="{CF0B6378-4CF1-4E42-AECC-FC6DDCC0F348}" dt="2023-08-19T22:34:44.304" v="176" actId="20577"/>
        <pc:sldMkLst>
          <pc:docMk/>
          <pc:sldMk cId="1132165544" sldId="588"/>
        </pc:sldMkLst>
        <pc:spChg chg="mod">
          <ac:chgData name="Bethany Bolen" userId="8e338a04f9f07398" providerId="LiveId" clId="{CF0B6378-4CF1-4E42-AECC-FC6DDCC0F348}" dt="2023-08-19T22:34:44.304" v="176" actId="20577"/>
          <ac:spMkLst>
            <pc:docMk/>
            <pc:sldMk cId="1132165544" sldId="588"/>
            <ac:spMk id="8" creationId="{04CF002C-F644-9EB2-E481-AFF3BCFF0D91}"/>
          </ac:spMkLst>
        </pc:spChg>
      </pc:sldChg>
      <pc:sldChg chg="addSp delSp modSp mod">
        <pc:chgData name="Bethany Bolen" userId="8e338a04f9f07398" providerId="LiveId" clId="{CF0B6378-4CF1-4E42-AECC-FC6DDCC0F348}" dt="2023-08-19T22:37:06.626" v="196" actId="478"/>
        <pc:sldMkLst>
          <pc:docMk/>
          <pc:sldMk cId="477305450" sldId="590"/>
        </pc:sldMkLst>
        <pc:spChg chg="del">
          <ac:chgData name="Bethany Bolen" userId="8e338a04f9f07398" providerId="LiveId" clId="{CF0B6378-4CF1-4E42-AECC-FC6DDCC0F348}" dt="2023-08-19T22:37:06.251" v="195" actId="478"/>
          <ac:spMkLst>
            <pc:docMk/>
            <pc:sldMk cId="477305450" sldId="590"/>
            <ac:spMk id="10" creationId="{B161D1C4-73C8-99FD-FA33-213666676B2A}"/>
          </ac:spMkLst>
        </pc:spChg>
        <pc:picChg chg="add mod ord">
          <ac:chgData name="Bethany Bolen" userId="8e338a04f9f07398" providerId="LiveId" clId="{CF0B6378-4CF1-4E42-AECC-FC6DDCC0F348}" dt="2023-08-19T22:37:04.235" v="194" actId="167"/>
          <ac:picMkLst>
            <pc:docMk/>
            <pc:sldMk cId="477305450" sldId="590"/>
            <ac:picMk id="4" creationId="{9C133D98-F036-BDF9-1F75-82A756447E9D}"/>
          </ac:picMkLst>
        </pc:picChg>
        <pc:picChg chg="del">
          <ac:chgData name="Bethany Bolen" userId="8e338a04f9f07398" providerId="LiveId" clId="{CF0B6378-4CF1-4E42-AECC-FC6DDCC0F348}" dt="2023-08-19T22:37:06.626" v="196" actId="478"/>
          <ac:picMkLst>
            <pc:docMk/>
            <pc:sldMk cId="477305450" sldId="590"/>
            <ac:picMk id="22530" creationId="{00000000-0000-0000-0000-000000000000}"/>
          </ac:picMkLst>
        </pc:picChg>
      </pc:sldChg>
      <pc:sldChg chg="del">
        <pc:chgData name="Bethany Bolen" userId="8e338a04f9f07398" providerId="LiveId" clId="{CF0B6378-4CF1-4E42-AECC-FC6DDCC0F348}" dt="2023-08-19T22:39:42.011" v="214" actId="47"/>
        <pc:sldMkLst>
          <pc:docMk/>
          <pc:sldMk cId="949422800" sldId="595"/>
        </pc:sldMkLst>
      </pc:sldChg>
      <pc:sldChg chg="addSp delSp modSp mod">
        <pc:chgData name="Bethany Bolen" userId="8e338a04f9f07398" providerId="LiveId" clId="{CF0B6378-4CF1-4E42-AECC-FC6DDCC0F348}" dt="2023-08-19T22:44:11.716" v="240" actId="478"/>
        <pc:sldMkLst>
          <pc:docMk/>
          <pc:sldMk cId="478858995" sldId="608"/>
        </pc:sldMkLst>
        <pc:spChg chg="del">
          <ac:chgData name="Bethany Bolen" userId="8e338a04f9f07398" providerId="LiveId" clId="{CF0B6378-4CF1-4E42-AECC-FC6DDCC0F348}" dt="2023-08-19T22:44:11.716" v="240" actId="478"/>
          <ac:spMkLst>
            <pc:docMk/>
            <pc:sldMk cId="478858995" sldId="608"/>
            <ac:spMk id="10" creationId="{10D13581-B22D-E7DC-12B0-A6FB9CD802F2}"/>
          </ac:spMkLst>
        </pc:spChg>
        <pc:picChg chg="add mod ord">
          <ac:chgData name="Bethany Bolen" userId="8e338a04f9f07398" providerId="LiveId" clId="{CF0B6378-4CF1-4E42-AECC-FC6DDCC0F348}" dt="2023-08-19T22:44:09.169" v="238" actId="167"/>
          <ac:picMkLst>
            <pc:docMk/>
            <pc:sldMk cId="478858995" sldId="608"/>
            <ac:picMk id="5" creationId="{414730CC-F226-A2F5-5476-B732BFC5607D}"/>
          </ac:picMkLst>
        </pc:picChg>
        <pc:picChg chg="del">
          <ac:chgData name="Bethany Bolen" userId="8e338a04f9f07398" providerId="LiveId" clId="{CF0B6378-4CF1-4E42-AECC-FC6DDCC0F348}" dt="2023-08-19T22:44:10.185" v="239" actId="478"/>
          <ac:picMkLst>
            <pc:docMk/>
            <pc:sldMk cId="478858995" sldId="608"/>
            <ac:picMk id="7" creationId="{7F1F3676-D1B3-FD68-ACD6-8035E9DAC020}"/>
          </ac:picMkLst>
        </pc:picChg>
      </pc:sldChg>
      <pc:sldChg chg="addSp delSp modSp mod">
        <pc:chgData name="Bethany Bolen" userId="8e338a04f9f07398" providerId="LiveId" clId="{CF0B6378-4CF1-4E42-AECC-FC6DDCC0F348}" dt="2023-08-19T22:45:19.418" v="252" actId="478"/>
        <pc:sldMkLst>
          <pc:docMk/>
          <pc:sldMk cId="3722058228" sldId="613"/>
        </pc:sldMkLst>
        <pc:spChg chg="del">
          <ac:chgData name="Bethany Bolen" userId="8e338a04f9f07398" providerId="LiveId" clId="{CF0B6378-4CF1-4E42-AECC-FC6DDCC0F348}" dt="2023-08-19T22:45:18.886" v="251" actId="478"/>
          <ac:spMkLst>
            <pc:docMk/>
            <pc:sldMk cId="3722058228" sldId="613"/>
            <ac:spMk id="8" creationId="{07611C18-8946-DC8C-30A5-88DF43315DEF}"/>
          </ac:spMkLst>
        </pc:spChg>
        <pc:picChg chg="add del mod">
          <ac:chgData name="Bethany Bolen" userId="8e338a04f9f07398" providerId="LiveId" clId="{CF0B6378-4CF1-4E42-AECC-FC6DDCC0F348}" dt="2023-08-19T22:45:14.543" v="248" actId="478"/>
          <ac:picMkLst>
            <pc:docMk/>
            <pc:sldMk cId="3722058228" sldId="613"/>
            <ac:picMk id="6" creationId="{8D0F87F4-EB11-C1F1-FB96-D5577AF6FFBA}"/>
          </ac:picMkLst>
        </pc:picChg>
        <pc:picChg chg="add mod ord">
          <ac:chgData name="Bethany Bolen" userId="8e338a04f9f07398" providerId="LiveId" clId="{CF0B6378-4CF1-4E42-AECC-FC6DDCC0F348}" dt="2023-08-19T22:45:17.089" v="250" actId="167"/>
          <ac:picMkLst>
            <pc:docMk/>
            <pc:sldMk cId="3722058228" sldId="613"/>
            <ac:picMk id="9" creationId="{574A0900-9647-31D4-3B7A-CFED2C724325}"/>
          </ac:picMkLst>
        </pc:picChg>
        <pc:picChg chg="del">
          <ac:chgData name="Bethany Bolen" userId="8e338a04f9f07398" providerId="LiveId" clId="{CF0B6378-4CF1-4E42-AECC-FC6DDCC0F348}" dt="2023-08-19T22:45:19.418" v="252" actId="478"/>
          <ac:picMkLst>
            <pc:docMk/>
            <pc:sldMk cId="3722058228" sldId="613"/>
            <ac:picMk id="3074" creationId="{00000000-0000-0000-0000-000000000000}"/>
          </ac:picMkLst>
        </pc:picChg>
      </pc:sldChg>
      <pc:sldChg chg="del">
        <pc:chgData name="Bethany Bolen" userId="8e338a04f9f07398" providerId="LiveId" clId="{CF0B6378-4CF1-4E42-AECC-FC6DDCC0F348}" dt="2023-08-19T22:46:37.762" v="261" actId="47"/>
        <pc:sldMkLst>
          <pc:docMk/>
          <pc:sldMk cId="196538482" sldId="614"/>
        </pc:sldMkLst>
      </pc:sldChg>
      <pc:sldChg chg="addSp delSp modSp mod">
        <pc:chgData name="Bethany Bolen" userId="8e338a04f9f07398" providerId="LiveId" clId="{CF0B6378-4CF1-4E42-AECC-FC6DDCC0F348}" dt="2023-08-19T22:47:40.589" v="269" actId="478"/>
        <pc:sldMkLst>
          <pc:docMk/>
          <pc:sldMk cId="1507933240" sldId="622"/>
        </pc:sldMkLst>
        <pc:spChg chg="del">
          <ac:chgData name="Bethany Bolen" userId="8e338a04f9f07398" providerId="LiveId" clId="{CF0B6378-4CF1-4E42-AECC-FC6DDCC0F348}" dt="2023-08-19T22:47:40.589" v="269" actId="478"/>
          <ac:spMkLst>
            <pc:docMk/>
            <pc:sldMk cId="1507933240" sldId="622"/>
            <ac:spMk id="10" creationId="{3823CF28-B4F0-1C43-5C0F-5712E303D65A}"/>
          </ac:spMkLst>
        </pc:spChg>
        <pc:picChg chg="add mod ord">
          <ac:chgData name="Bethany Bolen" userId="8e338a04f9f07398" providerId="LiveId" clId="{CF0B6378-4CF1-4E42-AECC-FC6DDCC0F348}" dt="2023-08-19T22:47:38.887" v="267" actId="167"/>
          <ac:picMkLst>
            <pc:docMk/>
            <pc:sldMk cId="1507933240" sldId="622"/>
            <ac:picMk id="6" creationId="{B0556E4A-3638-A7C6-D54C-26EC5D2416F7}"/>
          </ac:picMkLst>
        </pc:picChg>
        <pc:picChg chg="del">
          <ac:chgData name="Bethany Bolen" userId="8e338a04f9f07398" providerId="LiveId" clId="{CF0B6378-4CF1-4E42-AECC-FC6DDCC0F348}" dt="2023-08-19T22:47:39.808" v="268" actId="478"/>
          <ac:picMkLst>
            <pc:docMk/>
            <pc:sldMk cId="1507933240" sldId="622"/>
            <ac:picMk id="1026" creationId="{00000000-0000-0000-0000-000000000000}"/>
          </ac:picMkLst>
        </pc:picChg>
      </pc:sldChg>
      <pc:sldChg chg="addSp delSp modSp mod">
        <pc:chgData name="Bethany Bolen" userId="8e338a04f9f07398" providerId="LiveId" clId="{CF0B6378-4CF1-4E42-AECC-FC6DDCC0F348}" dt="2023-08-19T22:49:03.110" v="320" actId="478"/>
        <pc:sldMkLst>
          <pc:docMk/>
          <pc:sldMk cId="1466711945" sldId="631"/>
        </pc:sldMkLst>
        <pc:spChg chg="del">
          <ac:chgData name="Bethany Bolen" userId="8e338a04f9f07398" providerId="LiveId" clId="{CF0B6378-4CF1-4E42-AECC-FC6DDCC0F348}" dt="2023-08-19T22:49:03.110" v="320" actId="478"/>
          <ac:spMkLst>
            <pc:docMk/>
            <pc:sldMk cId="1466711945" sldId="631"/>
            <ac:spMk id="8" creationId="{C1676E84-77DE-65D1-1276-9719F387C57A}"/>
          </ac:spMkLst>
        </pc:spChg>
        <pc:picChg chg="del">
          <ac:chgData name="Bethany Bolen" userId="8e338a04f9f07398" providerId="LiveId" clId="{CF0B6378-4CF1-4E42-AECC-FC6DDCC0F348}" dt="2023-08-19T22:49:01.876" v="319" actId="478"/>
          <ac:picMkLst>
            <pc:docMk/>
            <pc:sldMk cId="1466711945" sldId="631"/>
            <ac:picMk id="5" creationId="{00000000-0000-0000-0000-000000000000}"/>
          </ac:picMkLst>
        </pc:picChg>
        <pc:picChg chg="add mod ord">
          <ac:chgData name="Bethany Bolen" userId="8e338a04f9f07398" providerId="LiveId" clId="{CF0B6378-4CF1-4E42-AECC-FC6DDCC0F348}" dt="2023-08-19T22:49:00.876" v="318" actId="167"/>
          <ac:picMkLst>
            <pc:docMk/>
            <pc:sldMk cId="1466711945" sldId="631"/>
            <ac:picMk id="7" creationId="{B3836C79-53A5-5E73-655E-45B73E0B1C28}"/>
          </ac:picMkLst>
        </pc:picChg>
      </pc:sldChg>
      <pc:sldChg chg="addSp delSp modSp mod">
        <pc:chgData name="Bethany Bolen" userId="8e338a04f9f07398" providerId="LiveId" clId="{CF0B6378-4CF1-4E42-AECC-FC6DDCC0F348}" dt="2023-08-19T22:49:16.322" v="326" actId="478"/>
        <pc:sldMkLst>
          <pc:docMk/>
          <pc:sldMk cId="4102243872" sldId="637"/>
        </pc:sldMkLst>
        <pc:spChg chg="del">
          <ac:chgData name="Bethany Bolen" userId="8e338a04f9f07398" providerId="LiveId" clId="{CF0B6378-4CF1-4E42-AECC-FC6DDCC0F348}" dt="2023-08-19T22:49:16.322" v="326" actId="478"/>
          <ac:spMkLst>
            <pc:docMk/>
            <pc:sldMk cId="4102243872" sldId="637"/>
            <ac:spMk id="8" creationId="{0C3C091E-CB75-766D-5E5B-C78C5D9AB880}"/>
          </ac:spMkLst>
        </pc:spChg>
        <pc:picChg chg="add mod ord">
          <ac:chgData name="Bethany Bolen" userId="8e338a04f9f07398" providerId="LiveId" clId="{CF0B6378-4CF1-4E42-AECC-FC6DDCC0F348}" dt="2023-08-19T22:49:14.494" v="324" actId="167"/>
          <ac:picMkLst>
            <pc:docMk/>
            <pc:sldMk cId="4102243872" sldId="637"/>
            <ac:picMk id="4" creationId="{55F1F16B-174E-F4E6-3190-979EA8DAB34C}"/>
          </ac:picMkLst>
        </pc:picChg>
        <pc:picChg chg="del">
          <ac:chgData name="Bethany Bolen" userId="8e338a04f9f07398" providerId="LiveId" clId="{CF0B6378-4CF1-4E42-AECC-FC6DDCC0F348}" dt="2023-08-19T22:49:15.275" v="325" actId="478"/>
          <ac:picMkLst>
            <pc:docMk/>
            <pc:sldMk cId="4102243872" sldId="637"/>
            <ac:picMk id="5" creationId="{8A4D5352-182F-81CB-5D2A-2750249EF20D}"/>
          </ac:picMkLst>
        </pc:picChg>
        <pc:picChg chg="add del mod">
          <ac:chgData name="Bethany Bolen" userId="8e338a04f9f07398" providerId="LiveId" clId="{CF0B6378-4CF1-4E42-AECC-FC6DDCC0F348}" dt="2023-08-19T22:49:13.073" v="323" actId="478"/>
          <ac:picMkLst>
            <pc:docMk/>
            <pc:sldMk cId="4102243872" sldId="637"/>
            <ac:picMk id="7" creationId="{B6A8DD78-DB22-6F8C-B2DE-B63569D66EC7}"/>
          </ac:picMkLst>
        </pc:picChg>
      </pc:sldChg>
      <pc:sldChg chg="addSp delSp modSp mod">
        <pc:chgData name="Bethany Bolen" userId="8e338a04f9f07398" providerId="LiveId" clId="{CF0B6378-4CF1-4E42-AECC-FC6DDCC0F348}" dt="2023-08-19T22:49:30.046" v="330" actId="478"/>
        <pc:sldMkLst>
          <pc:docMk/>
          <pc:sldMk cId="2351324835" sldId="645"/>
        </pc:sldMkLst>
        <pc:spChg chg="del">
          <ac:chgData name="Bethany Bolen" userId="8e338a04f9f07398" providerId="LiveId" clId="{CF0B6378-4CF1-4E42-AECC-FC6DDCC0F348}" dt="2023-08-19T22:49:29.718" v="329" actId="478"/>
          <ac:spMkLst>
            <pc:docMk/>
            <pc:sldMk cId="2351324835" sldId="645"/>
            <ac:spMk id="8" creationId="{6EB929EE-B2C6-3CF8-DC48-B37CFB176C5D}"/>
          </ac:spMkLst>
        </pc:spChg>
        <pc:picChg chg="add mod ord">
          <ac:chgData name="Bethany Bolen" userId="8e338a04f9f07398" providerId="LiveId" clId="{CF0B6378-4CF1-4E42-AECC-FC6DDCC0F348}" dt="2023-08-19T22:49:27.796" v="328" actId="167"/>
          <ac:picMkLst>
            <pc:docMk/>
            <pc:sldMk cId="2351324835" sldId="645"/>
            <ac:picMk id="6" creationId="{F8114E2B-86BD-22BD-C2A0-870D0FA80B6B}"/>
          </ac:picMkLst>
        </pc:picChg>
        <pc:picChg chg="del">
          <ac:chgData name="Bethany Bolen" userId="8e338a04f9f07398" providerId="LiveId" clId="{CF0B6378-4CF1-4E42-AECC-FC6DDCC0F348}" dt="2023-08-19T22:49:30.046" v="330" actId="478"/>
          <ac:picMkLst>
            <pc:docMk/>
            <pc:sldMk cId="2351324835" sldId="645"/>
            <ac:picMk id="5122" creationId="{00000000-0000-0000-0000-000000000000}"/>
          </ac:picMkLst>
        </pc:picChg>
      </pc:sldChg>
      <pc:sldChg chg="addSp delSp modSp del mod">
        <pc:chgData name="Bethany Bolen" userId="8e338a04f9f07398" providerId="LiveId" clId="{CF0B6378-4CF1-4E42-AECC-FC6DDCC0F348}" dt="2023-08-19T22:51:58.731" v="350" actId="47"/>
        <pc:sldMkLst>
          <pc:docMk/>
          <pc:sldMk cId="2743787026" sldId="653"/>
        </pc:sldMkLst>
        <pc:spChg chg="del">
          <ac:chgData name="Bethany Bolen" userId="8e338a04f9f07398" providerId="LiveId" clId="{CF0B6378-4CF1-4E42-AECC-FC6DDCC0F348}" dt="2023-08-19T22:50:52.565" v="337" actId="478"/>
          <ac:spMkLst>
            <pc:docMk/>
            <pc:sldMk cId="2743787026" sldId="653"/>
            <ac:spMk id="8" creationId="{D7D44EE4-AD8F-9AA1-DA35-9E1319D409E4}"/>
          </ac:spMkLst>
        </pc:spChg>
        <pc:picChg chg="add del mod ord">
          <ac:chgData name="Bethany Bolen" userId="8e338a04f9f07398" providerId="LiveId" clId="{CF0B6378-4CF1-4E42-AECC-FC6DDCC0F348}" dt="2023-08-19T22:50:58.173" v="340" actId="478"/>
          <ac:picMkLst>
            <pc:docMk/>
            <pc:sldMk cId="2743787026" sldId="653"/>
            <ac:picMk id="5" creationId="{8E30D03D-4757-B446-B917-1A367FDF3E11}"/>
          </ac:picMkLst>
        </pc:picChg>
      </pc:sldChg>
      <pc:sldChg chg="addSp delSp modSp mod">
        <pc:chgData name="Bethany Bolen" userId="8e338a04f9f07398" providerId="LiveId" clId="{CF0B6378-4CF1-4E42-AECC-FC6DDCC0F348}" dt="2023-08-19T22:49:43.928" v="334" actId="478"/>
        <pc:sldMkLst>
          <pc:docMk/>
          <pc:sldMk cId="2391933714" sldId="655"/>
        </pc:sldMkLst>
        <pc:spChg chg="del">
          <ac:chgData name="Bethany Bolen" userId="8e338a04f9f07398" providerId="LiveId" clId="{CF0B6378-4CF1-4E42-AECC-FC6DDCC0F348}" dt="2023-08-19T22:49:43.350" v="333" actId="478"/>
          <ac:spMkLst>
            <pc:docMk/>
            <pc:sldMk cId="2391933714" sldId="655"/>
            <ac:spMk id="8" creationId="{4A1824DE-4D3C-1581-1F8E-6BBAB2BDE5D2}"/>
          </ac:spMkLst>
        </pc:spChg>
        <pc:picChg chg="add mod ord">
          <ac:chgData name="Bethany Bolen" userId="8e338a04f9f07398" providerId="LiveId" clId="{CF0B6378-4CF1-4E42-AECC-FC6DDCC0F348}" dt="2023-08-19T22:49:41.560" v="332" actId="167"/>
          <ac:picMkLst>
            <pc:docMk/>
            <pc:sldMk cId="2391933714" sldId="655"/>
            <ac:picMk id="6" creationId="{3D73717D-C375-15B0-90C9-17EBC6BE4978}"/>
          </ac:picMkLst>
        </pc:picChg>
        <pc:picChg chg="del">
          <ac:chgData name="Bethany Bolen" userId="8e338a04f9f07398" providerId="LiveId" clId="{CF0B6378-4CF1-4E42-AECC-FC6DDCC0F348}" dt="2023-08-19T22:49:43.928" v="334" actId="478"/>
          <ac:picMkLst>
            <pc:docMk/>
            <pc:sldMk cId="2391933714" sldId="655"/>
            <ac:picMk id="20482" creationId="{00000000-0000-0000-0000-000000000000}"/>
          </ac:picMkLst>
        </pc:picChg>
      </pc:sldChg>
      <pc:sldChg chg="modSp mod">
        <pc:chgData name="Bethany Bolen" userId="8e338a04f9f07398" providerId="LiveId" clId="{CF0B6378-4CF1-4E42-AECC-FC6DDCC0F348}" dt="2023-08-19T22:48:40.846" v="316" actId="1035"/>
        <pc:sldMkLst>
          <pc:docMk/>
          <pc:sldMk cId="2811800516" sldId="658"/>
        </pc:sldMkLst>
        <pc:spChg chg="mod">
          <ac:chgData name="Bethany Bolen" userId="8e338a04f9f07398" providerId="LiveId" clId="{CF0B6378-4CF1-4E42-AECC-FC6DDCC0F348}" dt="2023-08-19T22:48:21.477" v="285" actId="207"/>
          <ac:spMkLst>
            <pc:docMk/>
            <pc:sldMk cId="2811800516" sldId="658"/>
            <ac:spMk id="7" creationId="{CAB65DE4-A008-4B59-9616-21FCD1CB3962}"/>
          </ac:spMkLst>
        </pc:spChg>
        <pc:spChg chg="mod">
          <ac:chgData name="Bethany Bolen" userId="8e338a04f9f07398" providerId="LiveId" clId="{CF0B6378-4CF1-4E42-AECC-FC6DDCC0F348}" dt="2023-08-19T22:48:33.677" v="301" actId="1037"/>
          <ac:spMkLst>
            <pc:docMk/>
            <pc:sldMk cId="2811800516" sldId="658"/>
            <ac:spMk id="9" creationId="{42338AEB-7B24-4638-9C09-4591CD33606A}"/>
          </ac:spMkLst>
        </pc:spChg>
        <pc:spChg chg="mod">
          <ac:chgData name="Bethany Bolen" userId="8e338a04f9f07398" providerId="LiveId" clId="{CF0B6378-4CF1-4E42-AECC-FC6DDCC0F348}" dt="2023-08-19T22:48:37.775" v="310" actId="1038"/>
          <ac:spMkLst>
            <pc:docMk/>
            <pc:sldMk cId="2811800516" sldId="658"/>
            <ac:spMk id="11" creationId="{285EC9EE-9EDA-4F77-8DBF-9A1566BDF620}"/>
          </ac:spMkLst>
        </pc:spChg>
        <pc:spChg chg="mod">
          <ac:chgData name="Bethany Bolen" userId="8e338a04f9f07398" providerId="LiveId" clId="{CF0B6378-4CF1-4E42-AECC-FC6DDCC0F348}" dt="2023-08-19T22:48:40.846" v="316" actId="1035"/>
          <ac:spMkLst>
            <pc:docMk/>
            <pc:sldMk cId="2811800516" sldId="658"/>
            <ac:spMk id="13" creationId="{7ECFF415-1225-4575-B2C3-4821E7B777C6}"/>
          </ac:spMkLst>
        </pc:spChg>
        <pc:spChg chg="mod">
          <ac:chgData name="Bethany Bolen" userId="8e338a04f9f07398" providerId="LiveId" clId="{CF0B6378-4CF1-4E42-AECC-FC6DDCC0F348}" dt="2023-08-19T22:48:25.805" v="289"/>
          <ac:spMkLst>
            <pc:docMk/>
            <pc:sldMk cId="2811800516" sldId="658"/>
            <ac:spMk id="15" creationId="{58952E5F-CD30-451B-B916-E23541BC4875}"/>
          </ac:spMkLst>
        </pc:spChg>
        <pc:spChg chg="mod">
          <ac:chgData name="Bethany Bolen" userId="8e338a04f9f07398" providerId="LiveId" clId="{CF0B6378-4CF1-4E42-AECC-FC6DDCC0F348}" dt="2023-08-19T22:48:30.196" v="293"/>
          <ac:spMkLst>
            <pc:docMk/>
            <pc:sldMk cId="2811800516" sldId="658"/>
            <ac:spMk id="16" creationId="{CA30B5C5-7EB6-46F6-8AF4-4097DDF0F52C}"/>
          </ac:spMkLst>
        </pc:spChg>
        <pc:spChg chg="mod">
          <ac:chgData name="Bethany Bolen" userId="8e338a04f9f07398" providerId="LiveId" clId="{CF0B6378-4CF1-4E42-AECC-FC6DDCC0F348}" dt="2023-08-19T22:48:28.510" v="291" actId="14100"/>
          <ac:spMkLst>
            <pc:docMk/>
            <pc:sldMk cId="2811800516" sldId="658"/>
            <ac:spMk id="19" creationId="{72754C66-D5C2-43DA-910D-23508336697B}"/>
          </ac:spMkLst>
        </pc:spChg>
        <pc:cxnChg chg="mod">
          <ac:chgData name="Bethany Bolen" userId="8e338a04f9f07398" providerId="LiveId" clId="{CF0B6378-4CF1-4E42-AECC-FC6DDCC0F348}" dt="2023-08-19T22:47:59.324" v="272" actId="14861"/>
          <ac:cxnSpMkLst>
            <pc:docMk/>
            <pc:sldMk cId="2811800516" sldId="658"/>
            <ac:cxnSpMk id="8" creationId="{AA0425C9-7636-4C4B-9E87-B41C71A827C0}"/>
          </ac:cxnSpMkLst>
        </pc:cxnChg>
        <pc:cxnChg chg="mod">
          <ac:chgData name="Bethany Bolen" userId="8e338a04f9f07398" providerId="LiveId" clId="{CF0B6378-4CF1-4E42-AECC-FC6DDCC0F348}" dt="2023-08-19T22:48:02.323" v="273" actId="108"/>
          <ac:cxnSpMkLst>
            <pc:docMk/>
            <pc:sldMk cId="2811800516" sldId="658"/>
            <ac:cxnSpMk id="10" creationId="{0495A5C5-1BA8-4EFC-9769-F7468D599905}"/>
          </ac:cxnSpMkLst>
        </pc:cxnChg>
        <pc:cxnChg chg="mod">
          <ac:chgData name="Bethany Bolen" userId="8e338a04f9f07398" providerId="LiveId" clId="{CF0B6378-4CF1-4E42-AECC-FC6DDCC0F348}" dt="2023-08-19T22:48:03.276" v="274" actId="108"/>
          <ac:cxnSpMkLst>
            <pc:docMk/>
            <pc:sldMk cId="2811800516" sldId="658"/>
            <ac:cxnSpMk id="12" creationId="{04BFF383-0B38-472C-A8CC-7929BA43A1EA}"/>
          </ac:cxnSpMkLst>
        </pc:cxnChg>
        <pc:cxnChg chg="mod">
          <ac:chgData name="Bethany Bolen" userId="8e338a04f9f07398" providerId="LiveId" clId="{CF0B6378-4CF1-4E42-AECC-FC6DDCC0F348}" dt="2023-08-19T22:48:05.191" v="276" actId="108"/>
          <ac:cxnSpMkLst>
            <pc:docMk/>
            <pc:sldMk cId="2811800516" sldId="658"/>
            <ac:cxnSpMk id="14" creationId="{FC35EF02-CF7A-47B3-9367-97426404B398}"/>
          </ac:cxnSpMkLst>
        </pc:cxnChg>
        <pc:cxnChg chg="mod">
          <ac:chgData name="Bethany Bolen" userId="8e338a04f9f07398" providerId="LiveId" clId="{CF0B6378-4CF1-4E42-AECC-FC6DDCC0F348}" dt="2023-08-19T22:48:06.128" v="277" actId="108"/>
          <ac:cxnSpMkLst>
            <pc:docMk/>
            <pc:sldMk cId="2811800516" sldId="658"/>
            <ac:cxnSpMk id="17" creationId="{623CA566-CFAC-4223-9A95-6766471AF914}"/>
          </ac:cxnSpMkLst>
        </pc:cxnChg>
        <pc:cxnChg chg="mod">
          <ac:chgData name="Bethany Bolen" userId="8e338a04f9f07398" providerId="LiveId" clId="{CF0B6378-4CF1-4E42-AECC-FC6DDCC0F348}" dt="2023-08-19T22:48:06.779" v="278" actId="108"/>
          <ac:cxnSpMkLst>
            <pc:docMk/>
            <pc:sldMk cId="2811800516" sldId="658"/>
            <ac:cxnSpMk id="18" creationId="{DB519389-E420-48BF-979F-5271EDCB5C00}"/>
          </ac:cxnSpMkLst>
        </pc:cxnChg>
        <pc:cxnChg chg="mod">
          <ac:chgData name="Bethany Bolen" userId="8e338a04f9f07398" providerId="LiveId" clId="{CF0B6378-4CF1-4E42-AECC-FC6DDCC0F348}" dt="2023-08-19T22:48:04.425" v="275" actId="108"/>
          <ac:cxnSpMkLst>
            <pc:docMk/>
            <pc:sldMk cId="2811800516" sldId="658"/>
            <ac:cxnSpMk id="20" creationId="{E16CCE60-2C96-4BCD-8695-6CEB95B05A25}"/>
          </ac:cxnSpMkLst>
        </pc:cxnChg>
      </pc:sldChg>
      <pc:sldChg chg="modSp mod">
        <pc:chgData name="Bethany Bolen" userId="8e338a04f9f07398" providerId="LiveId" clId="{CF0B6378-4CF1-4E42-AECC-FC6DDCC0F348}" dt="2023-08-19T22:45:03.459" v="246" actId="108"/>
        <pc:sldMkLst>
          <pc:docMk/>
          <pc:sldMk cId="276518656" sldId="659"/>
        </pc:sldMkLst>
        <pc:spChg chg="mod">
          <ac:chgData name="Bethany Bolen" userId="8e338a04f9f07398" providerId="LiveId" clId="{CF0B6378-4CF1-4E42-AECC-FC6DDCC0F348}" dt="2023-08-19T22:44:44.998" v="242" actId="403"/>
          <ac:spMkLst>
            <pc:docMk/>
            <pc:sldMk cId="276518656" sldId="659"/>
            <ac:spMk id="8" creationId="{BC2329F1-B4A2-8D40-8E15-5094A30B479F}"/>
          </ac:spMkLst>
        </pc:spChg>
        <pc:spChg chg="mod">
          <ac:chgData name="Bethany Bolen" userId="8e338a04f9f07398" providerId="LiveId" clId="{CF0B6378-4CF1-4E42-AECC-FC6DDCC0F348}" dt="2023-08-19T22:44:34.158" v="241" actId="403"/>
          <ac:spMkLst>
            <pc:docMk/>
            <pc:sldMk cId="276518656" sldId="659"/>
            <ac:spMk id="11" creationId="{0C5B28A6-3489-8B43-9FCB-7255C1B1D714}"/>
          </ac:spMkLst>
        </pc:spChg>
        <pc:spChg chg="mod">
          <ac:chgData name="Bethany Bolen" userId="8e338a04f9f07398" providerId="LiveId" clId="{CF0B6378-4CF1-4E42-AECC-FC6DDCC0F348}" dt="2023-08-19T22:44:46.907" v="243" actId="403"/>
          <ac:spMkLst>
            <pc:docMk/>
            <pc:sldMk cId="276518656" sldId="659"/>
            <ac:spMk id="13" creationId="{8EC30A29-42C3-DD49-A7BE-A425A6F44F9C}"/>
          </ac:spMkLst>
        </pc:spChg>
        <pc:cxnChg chg="mod">
          <ac:chgData name="Bethany Bolen" userId="8e338a04f9f07398" providerId="LiveId" clId="{CF0B6378-4CF1-4E42-AECC-FC6DDCC0F348}" dt="2023-08-19T22:45:02.517" v="245" actId="108"/>
          <ac:cxnSpMkLst>
            <pc:docMk/>
            <pc:sldMk cId="276518656" sldId="659"/>
            <ac:cxnSpMk id="9" creationId="{7A104EB5-96B5-3F4A-899E-B9C834F908CD}"/>
          </ac:cxnSpMkLst>
        </pc:cxnChg>
        <pc:cxnChg chg="mod">
          <ac:chgData name="Bethany Bolen" userId="8e338a04f9f07398" providerId="LiveId" clId="{CF0B6378-4CF1-4E42-AECC-FC6DDCC0F348}" dt="2023-08-19T22:45:03.459" v="246" actId="108"/>
          <ac:cxnSpMkLst>
            <pc:docMk/>
            <pc:sldMk cId="276518656" sldId="659"/>
            <ac:cxnSpMk id="12" creationId="{BFC309CA-0AAE-8B43-8BEA-FE079B6D957B}"/>
          </ac:cxnSpMkLst>
        </pc:cxnChg>
        <pc:cxnChg chg="mod">
          <ac:chgData name="Bethany Bolen" userId="8e338a04f9f07398" providerId="LiveId" clId="{CF0B6378-4CF1-4E42-AECC-FC6DDCC0F348}" dt="2023-08-19T22:44:56.328" v="244" actId="692"/>
          <ac:cxnSpMkLst>
            <pc:docMk/>
            <pc:sldMk cId="276518656" sldId="659"/>
            <ac:cxnSpMk id="14" creationId="{47A5121A-9E62-544F-83BD-E91A1EF92C19}"/>
          </ac:cxnSpMkLst>
        </pc:cxnChg>
      </pc:sldChg>
      <pc:sldChg chg="modSp mod">
        <pc:chgData name="Bethany Bolen" userId="8e338a04f9f07398" providerId="LiveId" clId="{CF0B6378-4CF1-4E42-AECC-FC6DDCC0F348}" dt="2023-08-19T22:43:54.772" v="234" actId="692"/>
        <pc:sldMkLst>
          <pc:docMk/>
          <pc:sldMk cId="2387701104" sldId="938"/>
        </pc:sldMkLst>
        <pc:spChg chg="mod">
          <ac:chgData name="Bethany Bolen" userId="8e338a04f9f07398" providerId="LiveId" clId="{CF0B6378-4CF1-4E42-AECC-FC6DDCC0F348}" dt="2023-08-19T22:43:54.772" v="234" actId="692"/>
          <ac:spMkLst>
            <pc:docMk/>
            <pc:sldMk cId="2387701104" sldId="938"/>
            <ac:spMk id="7" creationId="{00000000-0000-0000-0000-000000000000}"/>
          </ac:spMkLst>
        </pc:spChg>
        <pc:spChg chg="mod">
          <ac:chgData name="Bethany Bolen" userId="8e338a04f9f07398" providerId="LiveId" clId="{CF0B6378-4CF1-4E42-AECC-FC6DDCC0F348}" dt="2023-08-19T22:43:46.171" v="233" actId="14838"/>
          <ac:spMkLst>
            <pc:docMk/>
            <pc:sldMk cId="2387701104" sldId="938"/>
            <ac:spMk id="9" creationId="{00000000-0000-0000-0000-000000000000}"/>
          </ac:spMkLst>
        </pc:spChg>
      </pc:sldChg>
      <pc:sldChg chg="addSp delSp modSp add mod">
        <pc:chgData name="Bethany Bolen" userId="8e338a04f9f07398" providerId="LiveId" clId="{CF0B6378-4CF1-4E42-AECC-FC6DDCC0F348}" dt="2023-08-19T21:56:59.588" v="8" actId="478"/>
        <pc:sldMkLst>
          <pc:docMk/>
          <pc:sldMk cId="3417229025" sldId="939"/>
        </pc:sldMkLst>
        <pc:spChg chg="del">
          <ac:chgData name="Bethany Bolen" userId="8e338a04f9f07398" providerId="LiveId" clId="{CF0B6378-4CF1-4E42-AECC-FC6DDCC0F348}" dt="2023-08-19T21:56:00.145" v="3" actId="478"/>
          <ac:spMkLst>
            <pc:docMk/>
            <pc:sldMk cId="3417229025" sldId="939"/>
            <ac:spMk id="8" creationId="{E2AE043F-A8F3-C24A-EC72-56DAAEF55A8B}"/>
          </ac:spMkLst>
        </pc:spChg>
        <pc:picChg chg="del ord">
          <ac:chgData name="Bethany Bolen" userId="8e338a04f9f07398" providerId="LiveId" clId="{CF0B6378-4CF1-4E42-AECC-FC6DDCC0F348}" dt="2023-08-19T21:56:59.588" v="8" actId="478"/>
          <ac:picMkLst>
            <pc:docMk/>
            <pc:sldMk cId="3417229025" sldId="939"/>
            <ac:picMk id="6" creationId="{32A9F801-8172-124C-C82B-11E9DC4ACB53}"/>
          </ac:picMkLst>
        </pc:picChg>
        <pc:picChg chg="add mod ord">
          <ac:chgData name="Bethany Bolen" userId="8e338a04f9f07398" providerId="LiveId" clId="{CF0B6378-4CF1-4E42-AECC-FC6DDCC0F348}" dt="2023-08-19T21:56:58.838" v="7" actId="167"/>
          <ac:picMkLst>
            <pc:docMk/>
            <pc:sldMk cId="3417229025" sldId="939"/>
            <ac:picMk id="7" creationId="{5E0DFD09-A84D-DED2-5342-0A36968647A0}"/>
          </ac:picMkLst>
        </pc:picChg>
        <pc:picChg chg="del">
          <ac:chgData name="Bethany Bolen" userId="8e338a04f9f07398" providerId="LiveId" clId="{CF0B6378-4CF1-4E42-AECC-FC6DDCC0F348}" dt="2023-08-19T21:56:03.878" v="5" actId="478"/>
          <ac:picMkLst>
            <pc:docMk/>
            <pc:sldMk cId="3417229025" sldId="939"/>
            <ac:picMk id="1026" creationId="{00000000-0000-0000-0000-000000000000}"/>
          </ac:picMkLst>
        </pc:picChg>
      </pc:sldChg>
      <pc:sldChg chg="delSp add del mod">
        <pc:chgData name="Bethany Bolen" userId="8e338a04f9f07398" providerId="LiveId" clId="{CF0B6378-4CF1-4E42-AECC-FC6DDCC0F348}" dt="2023-08-19T21:59:07.229" v="20" actId="478"/>
        <pc:sldMkLst>
          <pc:docMk/>
          <pc:sldMk cId="345112504" sldId="940"/>
        </pc:sldMkLst>
        <pc:spChg chg="del">
          <ac:chgData name="Bethany Bolen" userId="8e338a04f9f07398" providerId="LiveId" clId="{CF0B6378-4CF1-4E42-AECC-FC6DDCC0F348}" dt="2023-08-19T21:59:07.229" v="20" actId="478"/>
          <ac:spMkLst>
            <pc:docMk/>
            <pc:sldMk cId="345112504" sldId="940"/>
            <ac:spMk id="8" creationId="{39091597-51A1-C87B-8D6B-07001886A5C9}"/>
          </ac:spMkLst>
        </pc:spChg>
        <pc:picChg chg="del">
          <ac:chgData name="Bethany Bolen" userId="8e338a04f9f07398" providerId="LiveId" clId="{CF0B6378-4CF1-4E42-AECC-FC6DDCC0F348}" dt="2023-08-19T21:59:05.939" v="19" actId="478"/>
          <ac:picMkLst>
            <pc:docMk/>
            <pc:sldMk cId="345112504" sldId="940"/>
            <ac:picMk id="1026" creationId="{797F2DBF-42B5-DF03-FEF5-ED445E8E734C}"/>
          </ac:picMkLst>
        </pc:picChg>
      </pc:sldChg>
      <pc:sldChg chg="addSp delSp modSp add mod">
        <pc:chgData name="Bethany Bolen" userId="8e338a04f9f07398" providerId="LiveId" clId="{CF0B6378-4CF1-4E42-AECC-FC6DDCC0F348}" dt="2023-08-19T22:03:25.214" v="46" actId="478"/>
        <pc:sldMkLst>
          <pc:docMk/>
          <pc:sldMk cId="3292853390" sldId="941"/>
        </pc:sldMkLst>
        <pc:spChg chg="del">
          <ac:chgData name="Bethany Bolen" userId="8e338a04f9f07398" providerId="LiveId" clId="{CF0B6378-4CF1-4E42-AECC-FC6DDCC0F348}" dt="2023-08-19T22:01:58.943" v="40" actId="478"/>
          <ac:spMkLst>
            <pc:docMk/>
            <pc:sldMk cId="3292853390" sldId="941"/>
            <ac:spMk id="8" creationId="{54C57E6A-8747-9CAE-B416-3CDFC16230F2}"/>
          </ac:spMkLst>
        </pc:spChg>
        <pc:picChg chg="add del mod ord">
          <ac:chgData name="Bethany Bolen" userId="8e338a04f9f07398" providerId="LiveId" clId="{CF0B6378-4CF1-4E42-AECC-FC6DDCC0F348}" dt="2023-08-19T22:02:29.058" v="43" actId="478"/>
          <ac:picMkLst>
            <pc:docMk/>
            <pc:sldMk cId="3292853390" sldId="941"/>
            <ac:picMk id="6" creationId="{73C77CB6-CD1C-3190-D070-85DF5D8D8EF6}"/>
          </ac:picMkLst>
        </pc:picChg>
        <pc:picChg chg="add del mod ord">
          <ac:chgData name="Bethany Bolen" userId="8e338a04f9f07398" providerId="LiveId" clId="{CF0B6378-4CF1-4E42-AECC-FC6DDCC0F348}" dt="2023-08-19T22:03:25.214" v="46" actId="478"/>
          <ac:picMkLst>
            <pc:docMk/>
            <pc:sldMk cId="3292853390" sldId="941"/>
            <ac:picMk id="9" creationId="{6383A4F9-08C0-458D-A1AB-321B3390E45B}"/>
          </ac:picMkLst>
        </pc:picChg>
        <pc:picChg chg="add mod ord">
          <ac:chgData name="Bethany Bolen" userId="8e338a04f9f07398" providerId="LiveId" clId="{CF0B6378-4CF1-4E42-AECC-FC6DDCC0F348}" dt="2023-08-19T22:03:23.933" v="45" actId="167"/>
          <ac:picMkLst>
            <pc:docMk/>
            <pc:sldMk cId="3292853390" sldId="941"/>
            <ac:picMk id="11" creationId="{E44D61A0-8B17-F346-04BD-D2575E4AE90B}"/>
          </ac:picMkLst>
        </pc:picChg>
        <pc:picChg chg="del">
          <ac:chgData name="Bethany Bolen" userId="8e338a04f9f07398" providerId="LiveId" clId="{CF0B6378-4CF1-4E42-AECC-FC6DDCC0F348}" dt="2023-08-19T22:01:57.022" v="39" actId="478"/>
          <ac:picMkLst>
            <pc:docMk/>
            <pc:sldMk cId="3292853390" sldId="941"/>
            <ac:picMk id="4098" creationId="{00000000-0000-0000-0000-000000000000}"/>
          </ac:picMkLst>
        </pc:picChg>
      </pc:sldChg>
      <pc:sldChg chg="addSp delSp modSp add mod">
        <pc:chgData name="Bethany Bolen" userId="8e338a04f9f07398" providerId="LiveId" clId="{CF0B6378-4CF1-4E42-AECC-FC6DDCC0F348}" dt="2023-08-19T22:06:42.910" v="61" actId="478"/>
        <pc:sldMkLst>
          <pc:docMk/>
          <pc:sldMk cId="2131423231" sldId="942"/>
        </pc:sldMkLst>
        <pc:spChg chg="del">
          <ac:chgData name="Bethany Bolen" userId="8e338a04f9f07398" providerId="LiveId" clId="{CF0B6378-4CF1-4E42-AECC-FC6DDCC0F348}" dt="2023-08-19T22:05:54.650" v="51" actId="478"/>
          <ac:spMkLst>
            <pc:docMk/>
            <pc:sldMk cId="2131423231" sldId="942"/>
            <ac:spMk id="8" creationId="{00E8EEA9-55B1-36E0-0460-233255B580D0}"/>
          </ac:spMkLst>
        </pc:spChg>
        <pc:picChg chg="add del mod ord">
          <ac:chgData name="Bethany Bolen" userId="8e338a04f9f07398" providerId="LiveId" clId="{CF0B6378-4CF1-4E42-AECC-FC6DDCC0F348}" dt="2023-08-19T22:06:08.954" v="55" actId="478"/>
          <ac:picMkLst>
            <pc:docMk/>
            <pc:sldMk cId="2131423231" sldId="942"/>
            <ac:picMk id="6" creationId="{64EB4B74-FA2D-F611-5911-DC9EEEDD0A58}"/>
          </ac:picMkLst>
        </pc:picChg>
        <pc:picChg chg="add del mod ord">
          <ac:chgData name="Bethany Bolen" userId="8e338a04f9f07398" providerId="LiveId" clId="{CF0B6378-4CF1-4E42-AECC-FC6DDCC0F348}" dt="2023-08-19T22:06:28.558" v="58" actId="478"/>
          <ac:picMkLst>
            <pc:docMk/>
            <pc:sldMk cId="2131423231" sldId="942"/>
            <ac:picMk id="9" creationId="{790D0B6B-93DD-6129-D6CF-7E5913DBE752}"/>
          </ac:picMkLst>
        </pc:picChg>
        <pc:picChg chg="add del mod ord">
          <ac:chgData name="Bethany Bolen" userId="8e338a04f9f07398" providerId="LiveId" clId="{CF0B6378-4CF1-4E42-AECC-FC6DDCC0F348}" dt="2023-08-19T22:06:42.910" v="61" actId="478"/>
          <ac:picMkLst>
            <pc:docMk/>
            <pc:sldMk cId="2131423231" sldId="942"/>
            <ac:picMk id="11" creationId="{0C0D07BF-FC58-139A-53AD-DA86C83B2CB2}"/>
          </ac:picMkLst>
        </pc:picChg>
        <pc:picChg chg="add mod ord">
          <ac:chgData name="Bethany Bolen" userId="8e338a04f9f07398" providerId="LiveId" clId="{CF0B6378-4CF1-4E42-AECC-FC6DDCC0F348}" dt="2023-08-19T22:06:42.021" v="60" actId="167"/>
          <ac:picMkLst>
            <pc:docMk/>
            <pc:sldMk cId="2131423231" sldId="942"/>
            <ac:picMk id="13" creationId="{712F3F22-78CD-0317-E4FB-D8AD67323DD7}"/>
          </ac:picMkLst>
        </pc:picChg>
        <pc:picChg chg="del">
          <ac:chgData name="Bethany Bolen" userId="8e338a04f9f07398" providerId="LiveId" clId="{CF0B6378-4CF1-4E42-AECC-FC6DDCC0F348}" dt="2023-08-19T22:05:55.172" v="52" actId="478"/>
          <ac:picMkLst>
            <pc:docMk/>
            <pc:sldMk cId="2131423231" sldId="942"/>
            <ac:picMk id="5122" creationId="{00000000-0000-0000-0000-000000000000}"/>
          </ac:picMkLst>
        </pc:picChg>
      </pc:sldChg>
      <pc:sldChg chg="addSp delSp modSp add mod">
        <pc:chgData name="Bethany Bolen" userId="8e338a04f9f07398" providerId="LiveId" clId="{CF0B6378-4CF1-4E42-AECC-FC6DDCC0F348}" dt="2023-08-19T22:12:01.171" v="82" actId="478"/>
        <pc:sldMkLst>
          <pc:docMk/>
          <pc:sldMk cId="4121080731" sldId="943"/>
        </pc:sldMkLst>
        <pc:spChg chg="del">
          <ac:chgData name="Bethany Bolen" userId="8e338a04f9f07398" providerId="LiveId" clId="{CF0B6378-4CF1-4E42-AECC-FC6DDCC0F348}" dt="2023-08-19T22:10:32.850" v="71" actId="478"/>
          <ac:spMkLst>
            <pc:docMk/>
            <pc:sldMk cId="4121080731" sldId="943"/>
            <ac:spMk id="10" creationId="{3EB4BCB4-E289-41E0-2678-3ECBF72CCB97}"/>
          </ac:spMkLst>
        </pc:spChg>
        <pc:picChg chg="add del mod ord">
          <ac:chgData name="Bethany Bolen" userId="8e338a04f9f07398" providerId="LiveId" clId="{CF0B6378-4CF1-4E42-AECC-FC6DDCC0F348}" dt="2023-08-19T22:11:07.044" v="75" actId="478"/>
          <ac:picMkLst>
            <pc:docMk/>
            <pc:sldMk cId="4121080731" sldId="943"/>
            <ac:picMk id="4" creationId="{77E783B9-0819-A733-1707-2E3D48173260}"/>
          </ac:picMkLst>
        </pc:picChg>
        <pc:picChg chg="add del mod ord">
          <ac:chgData name="Bethany Bolen" userId="8e338a04f9f07398" providerId="LiveId" clId="{CF0B6378-4CF1-4E42-AECC-FC6DDCC0F348}" dt="2023-08-19T22:11:25.909" v="78" actId="478"/>
          <ac:picMkLst>
            <pc:docMk/>
            <pc:sldMk cId="4121080731" sldId="943"/>
            <ac:picMk id="6" creationId="{D7A3896B-60E4-F7B5-FEF6-1D973F8EBDC4}"/>
          </ac:picMkLst>
        </pc:picChg>
        <pc:picChg chg="add del mod ord">
          <ac:chgData name="Bethany Bolen" userId="8e338a04f9f07398" providerId="LiveId" clId="{CF0B6378-4CF1-4E42-AECC-FC6DDCC0F348}" dt="2023-08-19T22:12:01.171" v="82" actId="478"/>
          <ac:picMkLst>
            <pc:docMk/>
            <pc:sldMk cId="4121080731" sldId="943"/>
            <ac:picMk id="11" creationId="{057ED7CC-CACA-D2D6-7D90-27AA8416143B}"/>
          </ac:picMkLst>
        </pc:picChg>
        <pc:picChg chg="add mod ord">
          <ac:chgData name="Bethany Bolen" userId="8e338a04f9f07398" providerId="LiveId" clId="{CF0B6378-4CF1-4E42-AECC-FC6DDCC0F348}" dt="2023-08-19T22:12:00.359" v="81" actId="167"/>
          <ac:picMkLst>
            <pc:docMk/>
            <pc:sldMk cId="4121080731" sldId="943"/>
            <ac:picMk id="13" creationId="{95C29823-FC29-B763-2C0E-5B10EA7DD5C3}"/>
          </ac:picMkLst>
        </pc:picChg>
        <pc:picChg chg="del">
          <ac:chgData name="Bethany Bolen" userId="8e338a04f9f07398" providerId="LiveId" clId="{CF0B6378-4CF1-4E42-AECC-FC6DDCC0F348}" dt="2023-08-19T22:10:31.531" v="70" actId="478"/>
          <ac:picMkLst>
            <pc:docMk/>
            <pc:sldMk cId="4121080731" sldId="943"/>
            <ac:picMk id="9218" creationId="{00000000-0000-0000-0000-000000000000}"/>
          </ac:picMkLst>
        </pc:picChg>
      </pc:sldChg>
      <pc:sldChg chg="addSp delSp modSp add mod">
        <pc:chgData name="Bethany Bolen" userId="8e338a04f9f07398" providerId="LiveId" clId="{CF0B6378-4CF1-4E42-AECC-FC6DDCC0F348}" dt="2023-08-19T22:14:35.693" v="97" actId="478"/>
        <pc:sldMkLst>
          <pc:docMk/>
          <pc:sldMk cId="952393932" sldId="944"/>
        </pc:sldMkLst>
        <pc:spChg chg="del">
          <ac:chgData name="Bethany Bolen" userId="8e338a04f9f07398" providerId="LiveId" clId="{CF0B6378-4CF1-4E42-AECC-FC6DDCC0F348}" dt="2023-08-19T22:14:35.693" v="97" actId="478"/>
          <ac:spMkLst>
            <pc:docMk/>
            <pc:sldMk cId="952393932" sldId="944"/>
            <ac:spMk id="8" creationId="{80711E47-D78D-A3AD-C4C5-1CCA1EB3E933}"/>
          </ac:spMkLst>
        </pc:spChg>
        <pc:picChg chg="add mod ord">
          <ac:chgData name="Bethany Bolen" userId="8e338a04f9f07398" providerId="LiveId" clId="{CF0B6378-4CF1-4E42-AECC-FC6DDCC0F348}" dt="2023-08-19T22:14:32.881" v="95" actId="167"/>
          <ac:picMkLst>
            <pc:docMk/>
            <pc:sldMk cId="952393932" sldId="944"/>
            <ac:picMk id="6" creationId="{B0DA62DB-8997-D754-3C2E-2382B1467EB4}"/>
          </ac:picMkLst>
        </pc:picChg>
        <pc:picChg chg="del">
          <ac:chgData name="Bethany Bolen" userId="8e338a04f9f07398" providerId="LiveId" clId="{CF0B6378-4CF1-4E42-AECC-FC6DDCC0F348}" dt="2023-08-19T22:14:33.912" v="96" actId="478"/>
          <ac:picMkLst>
            <pc:docMk/>
            <pc:sldMk cId="952393932" sldId="944"/>
            <ac:picMk id="3074" creationId="{00000000-0000-0000-0000-000000000000}"/>
          </ac:picMkLst>
        </pc:picChg>
      </pc:sldChg>
      <pc:sldChg chg="addSp delSp modSp add mod">
        <pc:chgData name="Bethany Bolen" userId="8e338a04f9f07398" providerId="LiveId" clId="{CF0B6378-4CF1-4E42-AECC-FC6DDCC0F348}" dt="2023-08-19T22:15:41.047" v="105" actId="478"/>
        <pc:sldMkLst>
          <pc:docMk/>
          <pc:sldMk cId="3365225629" sldId="945"/>
        </pc:sldMkLst>
        <pc:spChg chg="del">
          <ac:chgData name="Bethany Bolen" userId="8e338a04f9f07398" providerId="LiveId" clId="{CF0B6378-4CF1-4E42-AECC-FC6DDCC0F348}" dt="2023-08-19T22:15:41.047" v="105" actId="478"/>
          <ac:spMkLst>
            <pc:docMk/>
            <pc:sldMk cId="3365225629" sldId="945"/>
            <ac:spMk id="8" creationId="{0AAD10E8-69DC-8341-4EAE-7996DACB6340}"/>
          </ac:spMkLst>
        </pc:spChg>
        <pc:picChg chg="add mod ord">
          <ac:chgData name="Bethany Bolen" userId="8e338a04f9f07398" providerId="LiveId" clId="{CF0B6378-4CF1-4E42-AECC-FC6DDCC0F348}" dt="2023-08-19T22:15:38.408" v="103" actId="167"/>
          <ac:picMkLst>
            <pc:docMk/>
            <pc:sldMk cId="3365225629" sldId="945"/>
            <ac:picMk id="6" creationId="{78527EEF-7354-B200-EA0F-CC84CE4B9E5D}"/>
          </ac:picMkLst>
        </pc:picChg>
        <pc:picChg chg="del">
          <ac:chgData name="Bethany Bolen" userId="8e338a04f9f07398" providerId="LiveId" clId="{CF0B6378-4CF1-4E42-AECC-FC6DDCC0F348}" dt="2023-08-19T22:15:39.532" v="104" actId="478"/>
          <ac:picMkLst>
            <pc:docMk/>
            <pc:sldMk cId="3365225629" sldId="945"/>
            <ac:picMk id="7" creationId="{00000000-0000-0000-0000-000000000000}"/>
          </ac:picMkLst>
        </pc:picChg>
      </pc:sldChg>
      <pc:sldChg chg="addSp delSp modSp add mod">
        <pc:chgData name="Bethany Bolen" userId="8e338a04f9f07398" providerId="LiveId" clId="{CF0B6378-4CF1-4E42-AECC-FC6DDCC0F348}" dt="2023-08-19T22:20:33.215" v="135" actId="478"/>
        <pc:sldMkLst>
          <pc:docMk/>
          <pc:sldMk cId="2111473728" sldId="946"/>
        </pc:sldMkLst>
        <pc:spChg chg="del">
          <ac:chgData name="Bethany Bolen" userId="8e338a04f9f07398" providerId="LiveId" clId="{CF0B6378-4CF1-4E42-AECC-FC6DDCC0F348}" dt="2023-08-19T22:16:54.118" v="111" actId="478"/>
          <ac:spMkLst>
            <pc:docMk/>
            <pc:sldMk cId="2111473728" sldId="946"/>
            <ac:spMk id="6" creationId="{90C58901-1722-AA79-89E0-32C8B18AEFCD}"/>
          </ac:spMkLst>
        </pc:spChg>
        <pc:picChg chg="add del mod ord">
          <ac:chgData name="Bethany Bolen" userId="8e338a04f9f07398" providerId="LiveId" clId="{CF0B6378-4CF1-4E42-AECC-FC6DDCC0F348}" dt="2023-08-19T22:17:18.414" v="114" actId="478"/>
          <ac:picMkLst>
            <pc:docMk/>
            <pc:sldMk cId="2111473728" sldId="946"/>
            <ac:picMk id="7" creationId="{C1A0DD83-5DF5-4891-2056-9E9C460D3E94}"/>
          </ac:picMkLst>
        </pc:picChg>
        <pc:picChg chg="add del mod ord">
          <ac:chgData name="Bethany Bolen" userId="8e338a04f9f07398" providerId="LiveId" clId="{CF0B6378-4CF1-4E42-AECC-FC6DDCC0F348}" dt="2023-08-19T22:17:54.163" v="117" actId="478"/>
          <ac:picMkLst>
            <pc:docMk/>
            <pc:sldMk cId="2111473728" sldId="946"/>
            <ac:picMk id="9" creationId="{651AA59C-2997-9F6C-CA2E-6193AF72A8E6}"/>
          </ac:picMkLst>
        </pc:picChg>
        <pc:picChg chg="add del mod ord">
          <ac:chgData name="Bethany Bolen" userId="8e338a04f9f07398" providerId="LiveId" clId="{CF0B6378-4CF1-4E42-AECC-FC6DDCC0F348}" dt="2023-08-19T22:18:07.794" v="120" actId="478"/>
          <ac:picMkLst>
            <pc:docMk/>
            <pc:sldMk cId="2111473728" sldId="946"/>
            <ac:picMk id="11" creationId="{D10466CD-73D9-02E9-C537-D3F5CC926C32}"/>
          </ac:picMkLst>
        </pc:picChg>
        <pc:picChg chg="add del mod ord">
          <ac:chgData name="Bethany Bolen" userId="8e338a04f9f07398" providerId="LiveId" clId="{CF0B6378-4CF1-4E42-AECC-FC6DDCC0F348}" dt="2023-08-19T22:18:50.639" v="123" actId="478"/>
          <ac:picMkLst>
            <pc:docMk/>
            <pc:sldMk cId="2111473728" sldId="946"/>
            <ac:picMk id="13" creationId="{FC4D4DF7-4938-5CBE-FB97-DD5C9AA44533}"/>
          </ac:picMkLst>
        </pc:picChg>
        <pc:picChg chg="add del mod ord">
          <ac:chgData name="Bethany Bolen" userId="8e338a04f9f07398" providerId="LiveId" clId="{CF0B6378-4CF1-4E42-AECC-FC6DDCC0F348}" dt="2023-08-19T22:19:27.530" v="126" actId="478"/>
          <ac:picMkLst>
            <pc:docMk/>
            <pc:sldMk cId="2111473728" sldId="946"/>
            <ac:picMk id="15" creationId="{2EBBD9E5-4BF1-C1DA-69BD-5A48DE772C8E}"/>
          </ac:picMkLst>
        </pc:picChg>
        <pc:picChg chg="add del mod ord">
          <ac:chgData name="Bethany Bolen" userId="8e338a04f9f07398" providerId="LiveId" clId="{CF0B6378-4CF1-4E42-AECC-FC6DDCC0F348}" dt="2023-08-19T22:19:44.005" v="129" actId="478"/>
          <ac:picMkLst>
            <pc:docMk/>
            <pc:sldMk cId="2111473728" sldId="946"/>
            <ac:picMk id="17" creationId="{DE7D9237-625B-775E-0C54-A3E9633BF4BC}"/>
          </ac:picMkLst>
        </pc:picChg>
        <pc:picChg chg="add del mod ord">
          <ac:chgData name="Bethany Bolen" userId="8e338a04f9f07398" providerId="LiveId" clId="{CF0B6378-4CF1-4E42-AECC-FC6DDCC0F348}" dt="2023-08-19T22:20:16.311" v="132" actId="478"/>
          <ac:picMkLst>
            <pc:docMk/>
            <pc:sldMk cId="2111473728" sldId="946"/>
            <ac:picMk id="19" creationId="{33F6C97D-4C7D-81E0-5D85-25AA3286DA4B}"/>
          </ac:picMkLst>
        </pc:picChg>
        <pc:picChg chg="add del mod ord">
          <ac:chgData name="Bethany Bolen" userId="8e338a04f9f07398" providerId="LiveId" clId="{CF0B6378-4CF1-4E42-AECC-FC6DDCC0F348}" dt="2023-08-19T22:20:33.215" v="135" actId="478"/>
          <ac:picMkLst>
            <pc:docMk/>
            <pc:sldMk cId="2111473728" sldId="946"/>
            <ac:picMk id="21" creationId="{7E76D9A2-D9BA-E4B7-78DC-016B5CFD84CC}"/>
          </ac:picMkLst>
        </pc:picChg>
        <pc:picChg chg="add mod ord">
          <ac:chgData name="Bethany Bolen" userId="8e338a04f9f07398" providerId="LiveId" clId="{CF0B6378-4CF1-4E42-AECC-FC6DDCC0F348}" dt="2023-08-19T22:20:32.294" v="134" actId="167"/>
          <ac:picMkLst>
            <pc:docMk/>
            <pc:sldMk cId="2111473728" sldId="946"/>
            <ac:picMk id="23" creationId="{7D3E6489-E3B2-593F-6377-0F15444032F2}"/>
          </ac:picMkLst>
        </pc:picChg>
        <pc:picChg chg="del">
          <ac:chgData name="Bethany Bolen" userId="8e338a04f9f07398" providerId="LiveId" clId="{CF0B6378-4CF1-4E42-AECC-FC6DDCC0F348}" dt="2023-08-19T22:16:51.338" v="110" actId="478"/>
          <ac:picMkLst>
            <pc:docMk/>
            <pc:sldMk cId="2111473728" sldId="946"/>
            <ac:picMk id="6146" creationId="{00000000-0000-0000-0000-000000000000}"/>
          </ac:picMkLst>
        </pc:picChg>
      </pc:sldChg>
      <pc:sldChg chg="addSp delSp modSp add mod">
        <pc:chgData name="Bethany Bolen" userId="8e338a04f9f07398" providerId="LiveId" clId="{CF0B6378-4CF1-4E42-AECC-FC6DDCC0F348}" dt="2023-08-19T22:23:41.885" v="150" actId="478"/>
        <pc:sldMkLst>
          <pc:docMk/>
          <pc:sldMk cId="2792173704" sldId="947"/>
        </pc:sldMkLst>
        <pc:spChg chg="del">
          <ac:chgData name="Bethany Bolen" userId="8e338a04f9f07398" providerId="LiveId" clId="{CF0B6378-4CF1-4E42-AECC-FC6DDCC0F348}" dt="2023-08-19T22:23:41.369" v="149" actId="478"/>
          <ac:spMkLst>
            <pc:docMk/>
            <pc:sldMk cId="2792173704" sldId="947"/>
            <ac:spMk id="8" creationId="{DD4DFB8E-145D-76B4-CDFF-114075C52CAE}"/>
          </ac:spMkLst>
        </pc:spChg>
        <pc:picChg chg="add mod ord">
          <ac:chgData name="Bethany Bolen" userId="8e338a04f9f07398" providerId="LiveId" clId="{CF0B6378-4CF1-4E42-AECC-FC6DDCC0F348}" dt="2023-08-19T22:23:39.542" v="148" actId="167"/>
          <ac:picMkLst>
            <pc:docMk/>
            <pc:sldMk cId="2792173704" sldId="947"/>
            <ac:picMk id="6" creationId="{4F2F34ED-2F73-17F6-46EF-E00005C097A1}"/>
          </ac:picMkLst>
        </pc:picChg>
        <pc:picChg chg="del">
          <ac:chgData name="Bethany Bolen" userId="8e338a04f9f07398" providerId="LiveId" clId="{CF0B6378-4CF1-4E42-AECC-FC6DDCC0F348}" dt="2023-08-19T22:23:41.885" v="150" actId="478"/>
          <ac:picMkLst>
            <pc:docMk/>
            <pc:sldMk cId="2792173704" sldId="947"/>
            <ac:picMk id="9218" creationId="{00000000-0000-0000-0000-000000000000}"/>
          </ac:picMkLst>
        </pc:picChg>
      </pc:sldChg>
      <pc:sldChg chg="addSp delSp modSp add mod">
        <pc:chgData name="Bethany Bolen" userId="8e338a04f9f07398" providerId="LiveId" clId="{CF0B6378-4CF1-4E42-AECC-FC6DDCC0F348}" dt="2023-08-19T22:39:39.541" v="213" actId="478"/>
        <pc:sldMkLst>
          <pc:docMk/>
          <pc:sldMk cId="4192474194" sldId="948"/>
        </pc:sldMkLst>
        <pc:spChg chg="del">
          <ac:chgData name="Bethany Bolen" userId="8e338a04f9f07398" providerId="LiveId" clId="{CF0B6378-4CF1-4E42-AECC-FC6DDCC0F348}" dt="2023-08-19T22:38:38.378" v="200" actId="478"/>
          <ac:spMkLst>
            <pc:docMk/>
            <pc:sldMk cId="4192474194" sldId="948"/>
            <ac:spMk id="8" creationId="{4F136CB7-0373-4056-78ED-C26A95423BB0}"/>
          </ac:spMkLst>
        </pc:spChg>
        <pc:picChg chg="add del mod ord">
          <ac:chgData name="Bethany Bolen" userId="8e338a04f9f07398" providerId="LiveId" clId="{CF0B6378-4CF1-4E42-AECC-FC6DDCC0F348}" dt="2023-08-19T22:38:54.261" v="204" actId="478"/>
          <ac:picMkLst>
            <pc:docMk/>
            <pc:sldMk cId="4192474194" sldId="948"/>
            <ac:picMk id="4" creationId="{70BDFE58-59C4-EABB-7684-5936366D0A82}"/>
          </ac:picMkLst>
        </pc:picChg>
        <pc:picChg chg="add del mod ord">
          <ac:chgData name="Bethany Bolen" userId="8e338a04f9f07398" providerId="LiveId" clId="{CF0B6378-4CF1-4E42-AECC-FC6DDCC0F348}" dt="2023-08-19T22:39:08.881" v="207" actId="478"/>
          <ac:picMkLst>
            <pc:docMk/>
            <pc:sldMk cId="4192474194" sldId="948"/>
            <ac:picMk id="6" creationId="{D41E88C6-1827-C262-B418-6118EBD4587B}"/>
          </ac:picMkLst>
        </pc:picChg>
        <pc:picChg chg="add del mod ord">
          <ac:chgData name="Bethany Bolen" userId="8e338a04f9f07398" providerId="LiveId" clId="{CF0B6378-4CF1-4E42-AECC-FC6DDCC0F348}" dt="2023-08-19T22:39:21.937" v="210" actId="478"/>
          <ac:picMkLst>
            <pc:docMk/>
            <pc:sldMk cId="4192474194" sldId="948"/>
            <ac:picMk id="11" creationId="{1DE65860-64EB-245E-2090-08FB4D5CEFF8}"/>
          </ac:picMkLst>
        </pc:picChg>
        <pc:picChg chg="add del mod ord">
          <ac:chgData name="Bethany Bolen" userId="8e338a04f9f07398" providerId="LiveId" clId="{CF0B6378-4CF1-4E42-AECC-FC6DDCC0F348}" dt="2023-08-19T22:39:39.541" v="213" actId="478"/>
          <ac:picMkLst>
            <pc:docMk/>
            <pc:sldMk cId="4192474194" sldId="948"/>
            <ac:picMk id="13" creationId="{AD9C215C-D93B-5407-FEBC-6DEAE9C542AD}"/>
          </ac:picMkLst>
        </pc:picChg>
        <pc:picChg chg="add mod ord">
          <ac:chgData name="Bethany Bolen" userId="8e338a04f9f07398" providerId="LiveId" clId="{CF0B6378-4CF1-4E42-AECC-FC6DDCC0F348}" dt="2023-08-19T22:39:38.776" v="212" actId="167"/>
          <ac:picMkLst>
            <pc:docMk/>
            <pc:sldMk cId="4192474194" sldId="948"/>
            <ac:picMk id="15" creationId="{FE71F7B8-0BFE-0E20-DD10-4C270CEF2C4C}"/>
          </ac:picMkLst>
        </pc:picChg>
        <pc:picChg chg="del">
          <ac:chgData name="Bethany Bolen" userId="8e338a04f9f07398" providerId="LiveId" clId="{CF0B6378-4CF1-4E42-AECC-FC6DDCC0F348}" dt="2023-08-19T22:38:38.987" v="201" actId="478"/>
          <ac:picMkLst>
            <pc:docMk/>
            <pc:sldMk cId="4192474194" sldId="948"/>
            <ac:picMk id="6147" creationId="{00000000-0000-0000-0000-000000000000}"/>
          </ac:picMkLst>
        </pc:picChg>
      </pc:sldChg>
      <pc:sldChg chg="addSp delSp modSp add mod">
        <pc:chgData name="Bethany Bolen" userId="8e338a04f9f07398" providerId="LiveId" clId="{CF0B6378-4CF1-4E42-AECC-FC6DDCC0F348}" dt="2023-08-19T22:46:36.046" v="260" actId="478"/>
        <pc:sldMkLst>
          <pc:docMk/>
          <pc:sldMk cId="3201558847" sldId="949"/>
        </pc:sldMkLst>
        <pc:spChg chg="del">
          <ac:chgData name="Bethany Bolen" userId="8e338a04f9f07398" providerId="LiveId" clId="{CF0B6378-4CF1-4E42-AECC-FC6DDCC0F348}" dt="2023-08-19T22:46:22.501" v="256" actId="478"/>
          <ac:spMkLst>
            <pc:docMk/>
            <pc:sldMk cId="3201558847" sldId="949"/>
            <ac:spMk id="8" creationId="{C3E19361-5BB6-DC05-47FE-17F960F3827B}"/>
          </ac:spMkLst>
        </pc:spChg>
        <pc:picChg chg="add del mod ord">
          <ac:chgData name="Bethany Bolen" userId="8e338a04f9f07398" providerId="LiveId" clId="{CF0B6378-4CF1-4E42-AECC-FC6DDCC0F348}" dt="2023-08-19T22:46:36.046" v="260" actId="478"/>
          <ac:picMkLst>
            <pc:docMk/>
            <pc:sldMk cId="3201558847" sldId="949"/>
            <ac:picMk id="6" creationId="{6523AEB5-ED30-BF42-1846-59DD2F7C0516}"/>
          </ac:picMkLst>
        </pc:picChg>
        <pc:picChg chg="add mod ord">
          <ac:chgData name="Bethany Bolen" userId="8e338a04f9f07398" providerId="LiveId" clId="{CF0B6378-4CF1-4E42-AECC-FC6DDCC0F348}" dt="2023-08-19T22:46:35.186" v="259" actId="167"/>
          <ac:picMkLst>
            <pc:docMk/>
            <pc:sldMk cId="3201558847" sldId="949"/>
            <ac:picMk id="9" creationId="{50379B09-97E0-93CE-B928-4715B9765A52}"/>
          </ac:picMkLst>
        </pc:picChg>
        <pc:picChg chg="del">
          <ac:chgData name="Bethany Bolen" userId="8e338a04f9f07398" providerId="LiveId" clId="{CF0B6378-4CF1-4E42-AECC-FC6DDCC0F348}" dt="2023-08-19T22:46:23.511" v="257" actId="478"/>
          <ac:picMkLst>
            <pc:docMk/>
            <pc:sldMk cId="3201558847" sldId="949"/>
            <ac:picMk id="4098" creationId="{00000000-0000-0000-0000-000000000000}"/>
          </ac:picMkLst>
        </pc:picChg>
      </pc:sldChg>
      <pc:sldChg chg="addSp delSp modSp add mod">
        <pc:chgData name="Bethany Bolen" userId="8e338a04f9f07398" providerId="LiveId" clId="{CF0B6378-4CF1-4E42-AECC-FC6DDCC0F348}" dt="2023-08-19T22:51:56.418" v="349" actId="478"/>
        <pc:sldMkLst>
          <pc:docMk/>
          <pc:sldMk cId="2229462675" sldId="950"/>
        </pc:sldMkLst>
        <pc:picChg chg="del">
          <ac:chgData name="Bethany Bolen" userId="8e338a04f9f07398" providerId="LiveId" clId="{CF0B6378-4CF1-4E42-AECC-FC6DDCC0F348}" dt="2023-08-19T22:51:25.043" v="343" actId="478"/>
          <ac:picMkLst>
            <pc:docMk/>
            <pc:sldMk cId="2229462675" sldId="950"/>
            <ac:picMk id="5" creationId="{8E30D03D-4757-B446-B917-1A367FDF3E11}"/>
          </ac:picMkLst>
        </pc:picChg>
        <pc:picChg chg="add del mod ord">
          <ac:chgData name="Bethany Bolen" userId="8e338a04f9f07398" providerId="LiveId" clId="{CF0B6378-4CF1-4E42-AECC-FC6DDCC0F348}" dt="2023-08-19T22:51:41.471" v="346" actId="478"/>
          <ac:picMkLst>
            <pc:docMk/>
            <pc:sldMk cId="2229462675" sldId="950"/>
            <ac:picMk id="7" creationId="{74FA688E-1BB1-117E-1358-F29D2F71C8BD}"/>
          </ac:picMkLst>
        </pc:picChg>
        <pc:picChg chg="add del mod ord">
          <ac:chgData name="Bethany Bolen" userId="8e338a04f9f07398" providerId="LiveId" clId="{CF0B6378-4CF1-4E42-AECC-FC6DDCC0F348}" dt="2023-08-19T22:51:56.418" v="349" actId="478"/>
          <ac:picMkLst>
            <pc:docMk/>
            <pc:sldMk cId="2229462675" sldId="950"/>
            <ac:picMk id="9" creationId="{46FC3D29-EAB2-6CC7-6F09-1B01B1A064CB}"/>
          </ac:picMkLst>
        </pc:picChg>
        <pc:picChg chg="add mod ord">
          <ac:chgData name="Bethany Bolen" userId="8e338a04f9f07398" providerId="LiveId" clId="{CF0B6378-4CF1-4E42-AECC-FC6DDCC0F348}" dt="2023-08-19T22:51:55.715" v="348" actId="167"/>
          <ac:picMkLst>
            <pc:docMk/>
            <pc:sldMk cId="2229462675" sldId="950"/>
            <ac:picMk id="11" creationId="{CD85445F-3F73-8AF5-7503-997F603F69A1}"/>
          </ac:picMkLst>
        </pc:picChg>
        <pc:picChg chg="del">
          <ac:chgData name="Bethany Bolen" userId="8e338a04f9f07398" providerId="LiveId" clId="{CF0B6378-4CF1-4E42-AECC-FC6DDCC0F348}" dt="2023-08-19T22:50:55.640" v="339" actId="478"/>
          <ac:picMkLst>
            <pc:docMk/>
            <pc:sldMk cId="2229462675" sldId="950"/>
            <ac:picMk id="6146" creationId="{00000000-0000-0000-0000-000000000000}"/>
          </ac:picMkLst>
        </pc:picChg>
      </pc:sldChg>
    </pc:docChg>
  </pc:docChgLst>
  <pc:docChgLst>
    <pc:chgData name="Natalie Heather" userId="9c83e61746fa06bd" providerId="LiveId" clId="{E4B37A5B-FE1E-4AE5-8BC4-B0508DF96E42}"/>
    <pc:docChg chg="custSel addSld delSld modSld">
      <pc:chgData name="Natalie Heather" userId="9c83e61746fa06bd" providerId="LiveId" clId="{E4B37A5B-FE1E-4AE5-8BC4-B0508DF96E42}" dt="2023-06-16T15:12:47.767" v="83" actId="47"/>
      <pc:docMkLst>
        <pc:docMk/>
      </pc:docMkLst>
      <pc:sldChg chg="del">
        <pc:chgData name="Natalie Heather" userId="9c83e61746fa06bd" providerId="LiveId" clId="{E4B37A5B-FE1E-4AE5-8BC4-B0508DF96E42}" dt="2023-06-16T15:12:47.767" v="83" actId="47"/>
        <pc:sldMkLst>
          <pc:docMk/>
          <pc:sldMk cId="3766058189" sldId="355"/>
        </pc:sldMkLst>
      </pc:sldChg>
      <pc:sldChg chg="addSp delSp modSp add mod">
        <pc:chgData name="Natalie Heather" userId="9c83e61746fa06bd" providerId="LiveId" clId="{E4B37A5B-FE1E-4AE5-8BC4-B0508DF96E42}" dt="2023-06-16T15:11:07.560" v="82" actId="1037"/>
        <pc:sldMkLst>
          <pc:docMk/>
          <pc:sldMk cId="2387701104" sldId="938"/>
        </pc:sldMkLst>
        <pc:spChg chg="mod">
          <ac:chgData name="Natalie Heather" userId="9c83e61746fa06bd" providerId="LiveId" clId="{E4B37A5B-FE1E-4AE5-8BC4-B0508DF96E42}" dt="2023-06-16T15:10:46.669" v="72" actId="1038"/>
          <ac:spMkLst>
            <pc:docMk/>
            <pc:sldMk cId="2387701104" sldId="938"/>
            <ac:spMk id="7" creationId="{00000000-0000-0000-0000-000000000000}"/>
          </ac:spMkLst>
        </pc:spChg>
        <pc:spChg chg="mod">
          <ac:chgData name="Natalie Heather" userId="9c83e61746fa06bd" providerId="LiveId" clId="{E4B37A5B-FE1E-4AE5-8BC4-B0508DF96E42}" dt="2023-06-16T15:11:07.560" v="82" actId="1037"/>
          <ac:spMkLst>
            <pc:docMk/>
            <pc:sldMk cId="2387701104" sldId="938"/>
            <ac:spMk id="9" creationId="{00000000-0000-0000-0000-000000000000}"/>
          </ac:spMkLst>
        </pc:spChg>
        <pc:picChg chg="add mod ord">
          <ac:chgData name="Natalie Heather" userId="9c83e61746fa06bd" providerId="LiveId" clId="{E4B37A5B-FE1E-4AE5-8BC4-B0508DF96E42}" dt="2023-06-16T15:10:15.926" v="5" actId="962"/>
          <ac:picMkLst>
            <pc:docMk/>
            <pc:sldMk cId="2387701104" sldId="938"/>
            <ac:picMk id="6" creationId="{925E1A75-F07D-83DF-2856-925DD44C036A}"/>
          </ac:picMkLst>
        </pc:picChg>
        <pc:picChg chg="del">
          <ac:chgData name="Natalie Heather" userId="9c83e61746fa06bd" providerId="LiveId" clId="{E4B37A5B-FE1E-4AE5-8BC4-B0508DF96E42}" dt="2023-06-16T15:10:10.591" v="1" actId="478"/>
          <ac:picMkLst>
            <pc:docMk/>
            <pc:sldMk cId="2387701104" sldId="938"/>
            <ac:picMk id="8" creationId="{00000000-0000-0000-0000-000000000000}"/>
          </ac:picMkLst>
        </pc:picChg>
      </pc:sldChg>
    </pc:docChg>
  </pc:docChgLst>
  <pc:docChgLst>
    <pc:chgData name="Kris Udd" userId="1177e061ad7f1e06" providerId="LiveId" clId="{16794DCF-8D27-45C9-A6BC-C654BE3BDA74}"/>
    <pc:docChg chg="undo custSel addSld delSld modSld">
      <pc:chgData name="Kris Udd" userId="1177e061ad7f1e06" providerId="LiveId" clId="{16794DCF-8D27-45C9-A6BC-C654BE3BDA74}" dt="2023-10-26T19:39:25.316" v="45" actId="478"/>
      <pc:docMkLst>
        <pc:docMk/>
      </pc:docMkLst>
      <pc:sldChg chg="modSp mod">
        <pc:chgData name="Kris Udd" userId="1177e061ad7f1e06" providerId="LiveId" clId="{16794DCF-8D27-45C9-A6BC-C654BE3BDA74}" dt="2023-10-26T19:15:54.561" v="17" actId="14100"/>
        <pc:sldMkLst>
          <pc:docMk/>
          <pc:sldMk cId="189976624" sldId="475"/>
        </pc:sldMkLst>
        <pc:spChg chg="mod">
          <ac:chgData name="Kris Udd" userId="1177e061ad7f1e06" providerId="LiveId" clId="{16794DCF-8D27-45C9-A6BC-C654BE3BDA74}" dt="2023-10-26T19:15:54.561" v="17" actId="14100"/>
          <ac:spMkLst>
            <pc:docMk/>
            <pc:sldMk cId="189976624" sldId="475"/>
            <ac:spMk id="11" creationId="{00000000-0000-0000-0000-000000000000}"/>
          </ac:spMkLst>
        </pc:spChg>
      </pc:sldChg>
      <pc:sldChg chg="modSp del">
        <pc:chgData name="Kris Udd" userId="1177e061ad7f1e06" providerId="LiveId" clId="{16794DCF-8D27-45C9-A6BC-C654BE3BDA74}" dt="2023-10-26T19:15:32.467" v="16" actId="47"/>
        <pc:sldMkLst>
          <pc:docMk/>
          <pc:sldMk cId="1132165544" sldId="588"/>
        </pc:sldMkLst>
        <pc:picChg chg="mod">
          <ac:chgData name="Kris Udd" userId="1177e061ad7f1e06" providerId="LiveId" clId="{16794DCF-8D27-45C9-A6BC-C654BE3BDA74}" dt="2023-10-26T19:09:05.094" v="1" actId="1035"/>
          <ac:picMkLst>
            <pc:docMk/>
            <pc:sldMk cId="1132165544" sldId="588"/>
            <ac:picMk id="3075" creationId="{00000000-0000-0000-0000-000000000000}"/>
          </ac:picMkLst>
        </pc:picChg>
      </pc:sldChg>
      <pc:sldChg chg="addSp delSp modSp mod">
        <pc:chgData name="Kris Udd" userId="1177e061ad7f1e06" providerId="LiveId" clId="{16794DCF-8D27-45C9-A6BC-C654BE3BDA74}" dt="2023-10-26T19:25:49.346" v="31" actId="20577"/>
        <pc:sldMkLst>
          <pc:docMk/>
          <pc:sldMk cId="3360535185" sldId="601"/>
        </pc:sldMkLst>
        <pc:spChg chg="mod">
          <ac:chgData name="Kris Udd" userId="1177e061ad7f1e06" providerId="LiveId" clId="{16794DCF-8D27-45C9-A6BC-C654BE3BDA74}" dt="2023-10-26T19:25:49.346" v="31" actId="20577"/>
          <ac:spMkLst>
            <pc:docMk/>
            <pc:sldMk cId="3360535185" sldId="601"/>
            <ac:spMk id="3" creationId="{00000000-0000-0000-0000-000000000000}"/>
          </ac:spMkLst>
        </pc:spChg>
        <pc:spChg chg="del">
          <ac:chgData name="Kris Udd" userId="1177e061ad7f1e06" providerId="LiveId" clId="{16794DCF-8D27-45C9-A6BC-C654BE3BDA74}" dt="2023-10-26T19:25:35.695" v="23" actId="478"/>
          <ac:spMkLst>
            <pc:docMk/>
            <pc:sldMk cId="3360535185" sldId="601"/>
            <ac:spMk id="6" creationId="{87E4CFC9-58B0-5F57-D348-11512A1A7C8A}"/>
          </ac:spMkLst>
        </pc:spChg>
        <pc:picChg chg="add mod ord">
          <ac:chgData name="Kris Udd" userId="1177e061ad7f1e06" providerId="LiveId" clId="{16794DCF-8D27-45C9-A6BC-C654BE3BDA74}" dt="2023-10-26T19:25:26.218" v="21" actId="167"/>
          <ac:picMkLst>
            <pc:docMk/>
            <pc:sldMk cId="3360535185" sldId="601"/>
            <ac:picMk id="7" creationId="{DC29BCD4-65C1-0A63-8B99-3BB4C3CE2DDB}"/>
          </ac:picMkLst>
        </pc:picChg>
        <pc:picChg chg="del">
          <ac:chgData name="Kris Udd" userId="1177e061ad7f1e06" providerId="LiveId" clId="{16794DCF-8D27-45C9-A6BC-C654BE3BDA74}" dt="2023-10-26T19:25:32.350" v="22" actId="478"/>
          <ac:picMkLst>
            <pc:docMk/>
            <pc:sldMk cId="3360535185" sldId="601"/>
            <ac:picMk id="11266" creationId="{00000000-0000-0000-0000-000000000000}"/>
          </ac:picMkLst>
        </pc:picChg>
      </pc:sldChg>
      <pc:sldChg chg="delSp mod">
        <pc:chgData name="Kris Udd" userId="1177e061ad7f1e06" providerId="LiveId" clId="{16794DCF-8D27-45C9-A6BC-C654BE3BDA74}" dt="2023-10-26T19:39:25.316" v="45" actId="478"/>
        <pc:sldMkLst>
          <pc:docMk/>
          <pc:sldMk cId="818718302" sldId="620"/>
        </pc:sldMkLst>
        <pc:spChg chg="del">
          <ac:chgData name="Kris Udd" userId="1177e061ad7f1e06" providerId="LiveId" clId="{16794DCF-8D27-45C9-A6BC-C654BE3BDA74}" dt="2023-10-26T19:39:25.316" v="45" actId="478"/>
          <ac:spMkLst>
            <pc:docMk/>
            <pc:sldMk cId="818718302" sldId="620"/>
            <ac:spMk id="6" creationId="{059413AB-7820-C093-9631-9EE45D4FE543}"/>
          </ac:spMkLst>
        </pc:spChg>
      </pc:sldChg>
      <pc:sldChg chg="addSp delSp mod">
        <pc:chgData name="Kris Udd" userId="1177e061ad7f1e06" providerId="LiveId" clId="{16794DCF-8D27-45C9-A6BC-C654BE3BDA74}" dt="2023-10-26T19:32:21.696" v="44" actId="478"/>
        <pc:sldMkLst>
          <pc:docMk/>
          <pc:sldMk cId="2556533419" sldId="621"/>
        </pc:sldMkLst>
        <pc:spChg chg="del">
          <ac:chgData name="Kris Udd" userId="1177e061ad7f1e06" providerId="LiveId" clId="{16794DCF-8D27-45C9-A6BC-C654BE3BDA74}" dt="2023-10-26T19:32:21.696" v="44" actId="478"/>
          <ac:spMkLst>
            <pc:docMk/>
            <pc:sldMk cId="2556533419" sldId="621"/>
            <ac:spMk id="6" creationId="{5910AA46-DC8A-E490-D116-358F6470A153}"/>
          </ac:spMkLst>
        </pc:spChg>
        <pc:spChg chg="del">
          <ac:chgData name="Kris Udd" userId="1177e061ad7f1e06" providerId="LiveId" clId="{16794DCF-8D27-45C9-A6BC-C654BE3BDA74}" dt="2023-10-26T19:32:21.696" v="44" actId="478"/>
          <ac:spMkLst>
            <pc:docMk/>
            <pc:sldMk cId="2556533419" sldId="621"/>
            <ac:spMk id="7" creationId="{DEE90431-37A3-1CCF-3AFD-02DE8AACA054}"/>
          </ac:spMkLst>
        </pc:spChg>
        <pc:picChg chg="add del">
          <ac:chgData name="Kris Udd" userId="1177e061ad7f1e06" providerId="LiveId" clId="{16794DCF-8D27-45C9-A6BC-C654BE3BDA74}" dt="2023-10-26T19:27:29.316" v="33" actId="478"/>
          <ac:picMkLst>
            <pc:docMk/>
            <pc:sldMk cId="2556533419" sldId="621"/>
            <ac:picMk id="9" creationId="{C7A0C363-978D-4729-83BC-727B3842DBC5}"/>
          </ac:picMkLst>
        </pc:picChg>
      </pc:sldChg>
      <pc:sldChg chg="addSp delSp modSp add mod">
        <pc:chgData name="Kris Udd" userId="1177e061ad7f1e06" providerId="LiveId" clId="{16794DCF-8D27-45C9-A6BC-C654BE3BDA74}" dt="2023-10-26T19:15:05.970" v="15" actId="1076"/>
        <pc:sldMkLst>
          <pc:docMk/>
          <pc:sldMk cId="311284158" sldId="952"/>
        </pc:sldMkLst>
        <pc:spChg chg="del">
          <ac:chgData name="Kris Udd" userId="1177e061ad7f1e06" providerId="LiveId" clId="{16794DCF-8D27-45C9-A6BC-C654BE3BDA74}" dt="2023-10-26T19:13:47.773" v="3" actId="478"/>
          <ac:spMkLst>
            <pc:docMk/>
            <pc:sldMk cId="311284158" sldId="952"/>
            <ac:spMk id="8" creationId="{04CF002C-F644-9EB2-E481-AFF3BCFF0D91}"/>
          </ac:spMkLst>
        </pc:spChg>
        <pc:picChg chg="add mod ord modCrop">
          <ac:chgData name="Kris Udd" userId="1177e061ad7f1e06" providerId="LiveId" clId="{16794DCF-8D27-45C9-A6BC-C654BE3BDA74}" dt="2023-10-26T19:15:05.970" v="15" actId="1076"/>
          <ac:picMkLst>
            <pc:docMk/>
            <pc:sldMk cId="311284158" sldId="952"/>
            <ac:picMk id="6" creationId="{EBF7430E-8212-CA20-76A3-928766F3C66B}"/>
          </ac:picMkLst>
        </pc:picChg>
        <pc:picChg chg="add mod">
          <ac:chgData name="Kris Udd" userId="1177e061ad7f1e06" providerId="LiveId" clId="{16794DCF-8D27-45C9-A6BC-C654BE3BDA74}" dt="2023-10-26T19:14:43.370" v="12" actId="14100"/>
          <ac:picMkLst>
            <pc:docMk/>
            <pc:sldMk cId="311284158" sldId="952"/>
            <ac:picMk id="9" creationId="{E5AD9301-56C8-A918-85A2-1926E6F2DC4A}"/>
          </ac:picMkLst>
        </pc:picChg>
        <pc:picChg chg="del">
          <ac:chgData name="Kris Udd" userId="1177e061ad7f1e06" providerId="LiveId" clId="{16794DCF-8D27-45C9-A6BC-C654BE3BDA74}" dt="2023-10-26T19:13:47.773" v="3" actId="478"/>
          <ac:picMkLst>
            <pc:docMk/>
            <pc:sldMk cId="311284158" sldId="952"/>
            <ac:picMk id="3075" creationId="{00000000-0000-0000-0000-000000000000}"/>
          </ac:picMkLst>
        </pc:picChg>
      </pc:sldChg>
      <pc:sldChg chg="addSp delSp modSp add mod">
        <pc:chgData name="Kris Udd" userId="1177e061ad7f1e06" providerId="LiveId" clId="{16794DCF-8D27-45C9-A6BC-C654BE3BDA74}" dt="2023-10-26T19:30:59.467" v="43" actId="12788"/>
        <pc:sldMkLst>
          <pc:docMk/>
          <pc:sldMk cId="3375720914" sldId="953"/>
        </pc:sldMkLst>
        <pc:spChg chg="mod">
          <ac:chgData name="Kris Udd" userId="1177e061ad7f1e06" providerId="LiveId" clId="{16794DCF-8D27-45C9-A6BC-C654BE3BDA74}" dt="2023-10-26T19:29:00.996" v="37" actId="20577"/>
          <ac:spMkLst>
            <pc:docMk/>
            <pc:sldMk cId="3375720914" sldId="953"/>
            <ac:spMk id="3" creationId="{00000000-0000-0000-0000-000000000000}"/>
          </ac:spMkLst>
        </pc:spChg>
        <pc:spChg chg="del">
          <ac:chgData name="Kris Udd" userId="1177e061ad7f1e06" providerId="LiveId" clId="{16794DCF-8D27-45C9-A6BC-C654BE3BDA74}" dt="2023-10-26T19:28:35.823" v="35" actId="478"/>
          <ac:spMkLst>
            <pc:docMk/>
            <pc:sldMk cId="3375720914" sldId="953"/>
            <ac:spMk id="7" creationId="{4919AEC1-5060-5728-3627-01467F146BE6}"/>
          </ac:spMkLst>
        </pc:spChg>
        <pc:spChg chg="del">
          <ac:chgData name="Kris Udd" userId="1177e061ad7f1e06" providerId="LiveId" clId="{16794DCF-8D27-45C9-A6BC-C654BE3BDA74}" dt="2023-10-26T19:28:35.823" v="35" actId="478"/>
          <ac:spMkLst>
            <pc:docMk/>
            <pc:sldMk cId="3375720914" sldId="953"/>
            <ac:spMk id="9" creationId="{6F93B7CA-19A7-816F-8D00-BE790D214BD2}"/>
          </ac:spMkLst>
        </pc:spChg>
        <pc:picChg chg="del">
          <ac:chgData name="Kris Udd" userId="1177e061ad7f1e06" providerId="LiveId" clId="{16794DCF-8D27-45C9-A6BC-C654BE3BDA74}" dt="2023-10-26T19:30:45.404" v="42" actId="478"/>
          <ac:picMkLst>
            <pc:docMk/>
            <pc:sldMk cId="3375720914" sldId="953"/>
            <ac:picMk id="6" creationId="{B1BB9088-5CED-BC86-D211-D2F6371E182B}"/>
          </ac:picMkLst>
        </pc:picChg>
        <pc:picChg chg="add mod ord">
          <ac:chgData name="Kris Udd" userId="1177e061ad7f1e06" providerId="LiveId" clId="{16794DCF-8D27-45C9-A6BC-C654BE3BDA74}" dt="2023-10-26T19:30:59.467" v="43" actId="12788"/>
          <ac:picMkLst>
            <pc:docMk/>
            <pc:sldMk cId="3375720914" sldId="953"/>
            <ac:picMk id="8" creationId="{C09324D4-59C1-ADBD-FC60-8B5A8F220B65}"/>
          </ac:picMkLst>
        </pc:picChg>
      </pc:sldChg>
    </pc:docChg>
  </pc:docChgLst>
  <pc:docChgLst>
    <pc:chgData name="Natalie Heather" userId="9c83e61746fa06bd" providerId="LiveId" clId="{D7F36D7D-7005-463C-8FD6-CAB4F41A9CD5}"/>
    <pc:docChg chg="custSel addSld delSld modSld">
      <pc:chgData name="Natalie Heather" userId="9c83e61746fa06bd" providerId="LiveId" clId="{D7F36D7D-7005-463C-8FD6-CAB4F41A9CD5}" dt="2023-09-19T19:42:03.224" v="32" actId="47"/>
      <pc:docMkLst>
        <pc:docMk/>
      </pc:docMkLst>
      <pc:sldChg chg="del">
        <pc:chgData name="Natalie Heather" userId="9c83e61746fa06bd" providerId="LiveId" clId="{D7F36D7D-7005-463C-8FD6-CAB4F41A9CD5}" dt="2023-09-19T19:42:03.224" v="32" actId="47"/>
        <pc:sldMkLst>
          <pc:docMk/>
          <pc:sldMk cId="1826477353" sldId="350"/>
        </pc:sldMkLst>
      </pc:sldChg>
      <pc:sldChg chg="addSp delSp modSp add mod">
        <pc:chgData name="Natalie Heather" userId="9c83e61746fa06bd" providerId="LiveId" clId="{D7F36D7D-7005-463C-8FD6-CAB4F41A9CD5}" dt="2023-09-19T19:41:48.237" v="31" actId="1037"/>
        <pc:sldMkLst>
          <pc:docMk/>
          <pc:sldMk cId="673056328" sldId="951"/>
        </pc:sldMkLst>
        <pc:spChg chg="mod">
          <ac:chgData name="Natalie Heather" userId="9c83e61746fa06bd" providerId="LiveId" clId="{D7F36D7D-7005-463C-8FD6-CAB4F41A9CD5}" dt="2023-09-19T19:41:34.958" v="5" actId="14100"/>
          <ac:spMkLst>
            <pc:docMk/>
            <pc:sldMk cId="673056328" sldId="951"/>
            <ac:spMk id="5" creationId="{00000000-0000-0000-0000-000000000000}"/>
          </ac:spMkLst>
        </pc:spChg>
        <pc:spChg chg="mod">
          <ac:chgData name="Natalie Heather" userId="9c83e61746fa06bd" providerId="LiveId" clId="{D7F36D7D-7005-463C-8FD6-CAB4F41A9CD5}" dt="2023-09-19T19:41:48.237" v="31" actId="1037"/>
          <ac:spMkLst>
            <pc:docMk/>
            <pc:sldMk cId="673056328" sldId="951"/>
            <ac:spMk id="8" creationId="{00000000-0000-0000-0000-000000000000}"/>
          </ac:spMkLst>
        </pc:spChg>
        <pc:picChg chg="del">
          <ac:chgData name="Natalie Heather" userId="9c83e61746fa06bd" providerId="LiveId" clId="{D7F36D7D-7005-463C-8FD6-CAB4F41A9CD5}" dt="2023-09-19T19:41:18.049" v="1" actId="478"/>
          <ac:picMkLst>
            <pc:docMk/>
            <pc:sldMk cId="673056328" sldId="951"/>
            <ac:picMk id="7" creationId="{00000000-0000-0000-0000-000000000000}"/>
          </ac:picMkLst>
        </pc:picChg>
        <pc:picChg chg="add mod ord">
          <ac:chgData name="Natalie Heather" userId="9c83e61746fa06bd" providerId="LiveId" clId="{D7F36D7D-7005-463C-8FD6-CAB4F41A9CD5}" dt="2023-09-19T19:41:21.578" v="3" actId="167"/>
          <ac:picMkLst>
            <pc:docMk/>
            <pc:sldMk cId="673056328" sldId="951"/>
            <ac:picMk id="9" creationId="{F1D75464-D5CA-5507-7BCA-81BA07E636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ommons.wikimedia.org/wiki/File:PhiloThevet.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ommons.wikimedia.org/wiki/File:Mount_Carmel_forest_fire14.jp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ommons.wikimedia.org/wiki/File:Carmel_Fire_Highway2_near_HaBonim_021210.jp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ommons.wikimedia.org/wiki/File:Nahal_Oren_after_fire_(4).JP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free sample of the James 3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https://www.bibleplaces.com/james/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separate student edition that comes with this volume includes about half of the number of slides, reducing the amount of background and more advanced material. We created it for use in a college course so our students could be introduced to the value of photographs in their study of the book.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Anderson, Chris McKinny, Kai Akagi,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James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1497021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signs illustrates not only stumbling, but the subsequent fall that can result from stumbling.</a:t>
            </a:r>
            <a:endParaRPr lang="en-US" dirty="0"/>
          </a:p>
          <a:p>
            <a:endParaRPr lang="en-US" dirty="0"/>
          </a:p>
          <a:p>
            <a:r>
              <a:rPr lang="en-US" dirty="0"/>
              <a:t>mf010199001</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13304960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This picture shows lead tablets dating to the 1st–3rd centuries AD on which are inscriptions cursing individuals by name. They are from Kaklik in Phrygia and were photographed in the British Museum.</a:t>
            </a:r>
            <a:endParaRPr lang="en-US" dirty="0"/>
          </a:p>
          <a:p>
            <a:endParaRPr lang="en-US" dirty="0"/>
          </a:p>
          <a:p>
            <a:r>
              <a:rPr lang="en-US" dirty="0"/>
              <a:t>adr1805171714</a:t>
            </a:r>
            <a:endParaRPr lang="ja-JP" dirty="0"/>
          </a:p>
        </p:txBody>
      </p:sp>
    </p:spTree>
    <p:extLst>
      <p:ext uri="{BB962C8B-B14F-4D97-AF65-F5344CB8AC3E}">
        <p14:creationId xmlns:p14="http://schemas.microsoft.com/office/powerpoint/2010/main" val="30604925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dp051219165</a:t>
            </a:r>
          </a:p>
        </p:txBody>
      </p:sp>
      <p:sp>
        <p:nvSpPr>
          <p:cNvPr id="4" name="Slide Number Placeholder 3"/>
          <p:cNvSpPr>
            <a:spLocks noGrp="1"/>
          </p:cNvSpPr>
          <p:nvPr>
            <p:ph type="sldNum" sz="quarter" idx="5"/>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36419124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James’s assertion that humans are made “in the likeness of God” is based on the text of </a:t>
            </a:r>
            <a:r>
              <a:rPr lang="en-US" sz="1200" b="0" i="0" kern="1200" dirty="0">
                <a:solidFill>
                  <a:schemeClr val="tx1"/>
                </a:solidFill>
                <a:effectLst/>
                <a:latin typeface="+mn-lt"/>
                <a:ea typeface="+mn-ea"/>
                <a:cs typeface="+mn-cs"/>
              </a:rPr>
              <a:t>Genesis</a:t>
            </a:r>
            <a:r>
              <a:rPr lang="en-US" sz="1200" b="0" i="0" kern="1200" baseline="0" dirty="0">
                <a:solidFill>
                  <a:schemeClr val="tx1"/>
                </a:solidFill>
                <a:effectLst/>
                <a:latin typeface="+mn-lt"/>
                <a:ea typeface="+mn-ea"/>
                <a:cs typeface="+mn-cs"/>
              </a:rPr>
              <a:t> 1:26-27.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tb031416331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30063029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well-known work of Michelangelo depicts God and Adam nearly touching at the point of creation. </a:t>
            </a:r>
            <a:r>
              <a:rPr lang="en-US" dirty="0"/>
              <a:t>This image comes from Wikimedia Commons and is in the public domain. Source: https://commons.wikimedia.org/wiki/File:Creation_of_Adam_(Michelangelo)_Detail.jpg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dirty="0"/>
              <a:t>wiki020320180523h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103</a:t>
            </a:fld>
            <a:endParaRPr lang="en-US"/>
          </a:p>
        </p:txBody>
      </p:sp>
    </p:spTree>
    <p:extLst>
      <p:ext uri="{BB962C8B-B14F-4D97-AF65-F5344CB8AC3E}">
        <p14:creationId xmlns:p14="http://schemas.microsoft.com/office/powerpoint/2010/main" val="16424244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James makes one of the few explicit references in the Bible to man being made in the likeness of God,</a:t>
            </a:r>
            <a:r>
              <a:rPr lang="en-US" baseline="0" dirty="0">
                <a:cs typeface="Calibri"/>
              </a:rPr>
              <a:t> </a:t>
            </a:r>
            <a:r>
              <a:rPr lang="en-US" dirty="0">
                <a:cs typeface="Calibri"/>
              </a:rPr>
              <a:t>following its initial statement in the creation account of Genesis 1:26-27. This painting of the Garden of Eden, by Wenzel Peter, was photographed at the Vatican Museums.</a:t>
            </a:r>
          </a:p>
          <a:p>
            <a:endParaRPr lang="en-US" dirty="0"/>
          </a:p>
          <a:p>
            <a:r>
              <a:rPr lang="en-US" dirty="0"/>
              <a:t>tb0512176054h</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7099871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Tell </a:t>
            </a:r>
            <a:r>
              <a:rPr lang="en-US" dirty="0" err="1"/>
              <a:t>Fekheriyeh</a:t>
            </a:r>
            <a:r>
              <a:rPr lang="en-US" dirty="0"/>
              <a:t> statue includes a bilingual (Aramaic and Akkadian) inscription by </a:t>
            </a:r>
            <a:r>
              <a:rPr lang="en-US" dirty="0" err="1"/>
              <a:t>Hadad-yithʿI</a:t>
            </a:r>
            <a:r>
              <a:rPr lang="en-US" dirty="0"/>
              <a:t> the governor of </a:t>
            </a:r>
            <a:r>
              <a:rPr lang="en-US" dirty="0" err="1"/>
              <a:t>Gozan</a:t>
            </a:r>
            <a:r>
              <a:rPr lang="en-US" dirty="0"/>
              <a:t>, who dedicated the statue to </a:t>
            </a:r>
            <a:r>
              <a:rPr lang="en-US" dirty="0" err="1"/>
              <a:t>Hadad</a:t>
            </a:r>
            <a:r>
              <a:rPr lang="en-US" dirty="0"/>
              <a:t> (the Aramean storm-god). The Aramaic version is the oldest extant Aramaic inscription. Significantly, </a:t>
            </a:r>
            <a:r>
              <a:rPr lang="en-US" dirty="0" err="1"/>
              <a:t>Hadad-yithʿI</a:t>
            </a:r>
            <a:r>
              <a:rPr lang="en-US" dirty="0"/>
              <a:t> states that he is the “image” (</a:t>
            </a:r>
            <a:r>
              <a:rPr lang="en-US" i="1" dirty="0" err="1"/>
              <a:t>dmwt</a:t>
            </a:r>
            <a:r>
              <a:rPr lang="en-US" dirty="0"/>
              <a:t>) of </a:t>
            </a:r>
            <a:r>
              <a:rPr lang="en-US" dirty="0" err="1"/>
              <a:t>Hadad</a:t>
            </a:r>
            <a:r>
              <a:rPr lang="en-US" i="0" dirty="0"/>
              <a:t>.</a:t>
            </a:r>
            <a:r>
              <a:rPr lang="en-US" dirty="0"/>
              <a:t> The Aramaic text of the Tell </a:t>
            </a:r>
            <a:r>
              <a:rPr lang="en-US" dirty="0" err="1"/>
              <a:t>Fekheriyeh</a:t>
            </a:r>
            <a:r>
              <a:rPr lang="en-US" dirty="0"/>
              <a:t> statue uses both </a:t>
            </a:r>
            <a:r>
              <a:rPr lang="en-US" i="1" dirty="0" err="1"/>
              <a:t>ṣlm</a:t>
            </a:r>
            <a:r>
              <a:rPr lang="en-US" dirty="0"/>
              <a:t> and </a:t>
            </a:r>
            <a:r>
              <a:rPr lang="en-US" i="1" dirty="0" err="1"/>
              <a:t>dmwt</a:t>
            </a:r>
            <a:r>
              <a:rPr lang="en-US" dirty="0"/>
              <a:t> to refer to the statue itself, which are cognates of Hebrew </a:t>
            </a:r>
            <a:r>
              <a:rPr lang="en-US" i="1" dirty="0" err="1"/>
              <a:t>ṣlm</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(usually translated as “image”) and </a:t>
            </a:r>
            <a:r>
              <a:rPr lang="en-US" i="1" dirty="0" err="1"/>
              <a:t>dmwt</a:t>
            </a:r>
            <a:r>
              <a:rPr lang="en-US" i="1" dirty="0"/>
              <a:t> </a:t>
            </a:r>
            <a:r>
              <a:rPr lang="en-US" dirty="0"/>
              <a:t>(usually translated as ”likeness”) in Genesis 1:26; 5:3; and Ezekiel 23:14-15. This is the only extra-biblical text where these terms are used together. The Aramaic </a:t>
            </a:r>
            <a:r>
              <a:rPr lang="en-US" i="1" dirty="0" err="1"/>
              <a:t>ṣlm</a:t>
            </a:r>
            <a:r>
              <a:rPr lang="en-US" dirty="0"/>
              <a:t> and </a:t>
            </a:r>
            <a:r>
              <a:rPr lang="en-US" i="1" dirty="0" err="1"/>
              <a:t>dmwt</a:t>
            </a:r>
            <a:r>
              <a:rPr lang="en-US" dirty="0"/>
              <a:t> are both rendered by Akkadian </a:t>
            </a:r>
            <a:r>
              <a:rPr lang="en-US" i="1" dirty="0" err="1"/>
              <a:t>ṣalmu</a:t>
            </a:r>
            <a:r>
              <a:rPr lang="en-US" dirty="0"/>
              <a:t> in the Akkadian version (see discussion in Millard and </a:t>
            </a:r>
            <a:r>
              <a:rPr lang="en-US" dirty="0" err="1"/>
              <a:t>Bordreuil</a:t>
            </a:r>
            <a:r>
              <a:rPr lang="en-US" dirty="0"/>
              <a:t> 1982). This image comes from Wayne Pitard and is in the public domain, via Wikimedia Commons: https://commons.wikimedia.org/wiki/File:Tell_Fekheriyeh_statue.jpg.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Millard, A. R., and </a:t>
            </a:r>
            <a:r>
              <a:rPr lang="en-US" dirty="0" err="1">
                <a:effectLst/>
              </a:rPr>
              <a:t>Bordreuil</a:t>
            </a:r>
            <a:r>
              <a:rPr lang="en-US" dirty="0"/>
              <a:t>, P.</a:t>
            </a:r>
            <a:endParaRPr lang="en-US" dirty="0">
              <a:effectLst/>
            </a:endParaRP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effectLst/>
              </a:rPr>
              <a:t>1982	A Statue from Syria with Assyrian and Aramaic Inscriptions. </a:t>
            </a:r>
            <a:r>
              <a:rPr lang="en-US" i="1" dirty="0">
                <a:effectLst/>
              </a:rPr>
              <a:t>The Biblical Archaeologist</a:t>
            </a:r>
            <a:r>
              <a:rPr lang="en-US" dirty="0">
                <a:effectLst/>
              </a:rPr>
              <a:t> 45: 135–41. </a:t>
            </a:r>
            <a:endParaRPr lang="en-US" dirty="0"/>
          </a:p>
          <a:p>
            <a:endParaRPr lang="en-US" dirty="0"/>
          </a:p>
          <a:p>
            <a:r>
              <a:rPr lang="en-US" dirty="0"/>
              <a:t>wiki12122018143829585</a:t>
            </a:r>
          </a:p>
        </p:txBody>
      </p:sp>
      <p:sp>
        <p:nvSpPr>
          <p:cNvPr id="4" name="Slide Number Placeholder 3"/>
          <p:cNvSpPr>
            <a:spLocks noGrp="1"/>
          </p:cNvSpPr>
          <p:nvPr>
            <p:ph type="sldNum" sz="quarter" idx="5"/>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21659005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“double” nature of the tongue/mouth is in keeping with James’s teaching against the divided loyalties of the “double-minded/soul” (Moo 2002: 105). This mask was photographed at the National Museum of Rome at the Diocletian Baths. </a:t>
            </a:r>
          </a:p>
          <a:p>
            <a:endParaRPr lang="en-US" sz="1200" dirty="0"/>
          </a:p>
          <a:p>
            <a:r>
              <a:rPr lang="en-US" b="1" dirty="0"/>
              <a:t>Reference: </a:t>
            </a:r>
          </a:p>
          <a:p>
            <a:r>
              <a:rPr lang="en-US" dirty="0">
                <a:effectLst/>
              </a:rPr>
              <a:t>Moo, D.</a:t>
            </a:r>
          </a:p>
          <a:p>
            <a:pPr marL="685800" indent="-457200">
              <a:tabLst>
                <a:tab pos="685800" algn="l"/>
              </a:tabLst>
            </a:pPr>
            <a:r>
              <a:rPr lang="en-US" dirty="0">
                <a:effectLst/>
              </a:rPr>
              <a:t>2002	</a:t>
            </a:r>
            <a:r>
              <a:rPr lang="en-US" i="1" dirty="0">
                <a:effectLst/>
              </a:rPr>
              <a:t>James</a:t>
            </a:r>
            <a:r>
              <a:rPr lang="en-US" dirty="0">
                <a:effectLst/>
              </a:rPr>
              <a:t>. Zondervan Illustrated Bible Backgrounds Commentary, vol. 4, ed. C. E. Arnold. Grand Rapids: Zondervan.</a:t>
            </a:r>
            <a:endParaRPr lang="en-US" sz="1200" dirty="0"/>
          </a:p>
          <a:p>
            <a:endParaRPr lang="en-US" sz="1200" dirty="0"/>
          </a:p>
          <a:p>
            <a:r>
              <a:rPr lang="en-US" dirty="0"/>
              <a:t>tb0513178578</a:t>
            </a:r>
          </a:p>
        </p:txBody>
      </p:sp>
    </p:spTree>
    <p:extLst>
      <p:ext uri="{BB962C8B-B14F-4D97-AF65-F5344CB8AC3E}">
        <p14:creationId xmlns:p14="http://schemas.microsoft.com/office/powerpoint/2010/main" val="5840476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answer to this rhetorical question is that it is not possible. Springs</a:t>
            </a:r>
            <a:r>
              <a:rPr lang="en-US" baseline="0" dirty="0"/>
              <a:t> only produce a single kind of water. </a:t>
            </a:r>
            <a:r>
              <a:rPr lang="en-US" dirty="0"/>
              <a:t>Khirbet Bet Lei is located in the southern</a:t>
            </a:r>
            <a:r>
              <a:rPr lang="en-US" baseline="0" dirty="0"/>
              <a:t> Shephelah of Judah.</a:t>
            </a:r>
            <a:endParaRPr lang="en-US" dirty="0"/>
          </a:p>
          <a:p>
            <a:endParaRPr lang="en-US" dirty="0"/>
          </a:p>
          <a:p>
            <a:r>
              <a:rPr lang="en-US" dirty="0"/>
              <a:t>tb052816993h</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40733211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In ancient times, the waters that came out from this spring were bitter, but they were made sweet by the prophet Elisha (2 Kgs 2:19-22). However, at no time did it produce</a:t>
            </a:r>
            <a:r>
              <a:rPr lang="en-US" sz="1200" baseline="0" dirty="0"/>
              <a:t> both bitter and sweet water.</a:t>
            </a:r>
            <a:endParaRPr lang="en-US" sz="1200" dirty="0"/>
          </a:p>
          <a:p>
            <a:endParaRPr lang="en-US" sz="1200" dirty="0"/>
          </a:p>
          <a:p>
            <a:r>
              <a:rPr lang="en-US" sz="1200" dirty="0"/>
              <a:t>tb052006450h</a:t>
            </a:r>
            <a:endParaRPr lang="en-US" dirty="0"/>
          </a:p>
        </p:txBody>
      </p:sp>
    </p:spTree>
    <p:extLst>
      <p:ext uri="{BB962C8B-B14F-4D97-AF65-F5344CB8AC3E}">
        <p14:creationId xmlns:p14="http://schemas.microsoft.com/office/powerpoint/2010/main" val="4641083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Dead Sea is known for its very bitter (and very salty) water.</a:t>
            </a:r>
          </a:p>
          <a:p>
            <a:endParaRPr lang="en-US" dirty="0"/>
          </a:p>
          <a:p>
            <a:r>
              <a:rPr lang="en-US" dirty="0"/>
              <a:t>tb022806407h</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1709884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illustration from</a:t>
            </a:r>
            <a:r>
              <a:rPr lang="en-US" baseline="0" dirty="0"/>
              <a:t> the world of chariot racing may be taken from this mosaic. Although a number of chariot teams are running well, a team at the upper right and another at the lower left have been upset, resulting in a dangerous or even deadly tangle of horses, driver, and equipment. Such a team is disqualified from the race and may endanger others as well. </a:t>
            </a:r>
            <a:r>
              <a:rPr lang="en-US" dirty="0"/>
              <a:t>This mosaic was photographed at the Lyon Gallo-Roman</a:t>
            </a:r>
            <a:r>
              <a:rPr lang="en-US" baseline="0" dirty="0"/>
              <a:t> Museum. The next slide includes labels for the two accidents.</a:t>
            </a:r>
            <a:endParaRPr lang="en-US" dirty="0"/>
          </a:p>
          <a:p>
            <a:endParaRPr lang="en-US" dirty="0"/>
          </a:p>
          <a:p>
            <a:r>
              <a:rPr lang="en-US" dirty="0"/>
              <a:t>tb091719332c</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535837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Exodus 15:23-26 tells of the episode of the Israelites at Marah shortly after their departure from Egypt. The water at Marah was bitter, so they were unable to drink it. Moses prayed when the people grumbled against him, and God showed Moses a tree to throw into the water, making the water sweet. Once the spring was sweet, it was no longer bitter,</a:t>
            </a:r>
            <a:r>
              <a:rPr lang="en-US" baseline="0" dirty="0">
                <a:cs typeface="Calibri"/>
              </a:rPr>
              <a:t> a change that made it potable.</a:t>
            </a:r>
            <a:r>
              <a:rPr lang="en-US" dirty="0">
                <a:cs typeface="Calibri"/>
              </a:rPr>
              <a:t> This picture shows Ayun Musa, possibly the site of Marah.</a:t>
            </a:r>
            <a:endParaRPr lang="en-US" dirty="0"/>
          </a:p>
          <a:p>
            <a:endParaRPr lang="en-US" dirty="0"/>
          </a:p>
          <a:p>
            <a:r>
              <a:rPr lang="en-US" dirty="0"/>
              <a:t>tb032306473h</a:t>
            </a:r>
            <a:endParaRPr lang="ja-JP"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22541005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argument made here by James echoes a similar statement by Jesus. “Beware of the false prophets, who come to you in sheep’s clothing, but inwardly are ravenous wolves. </a:t>
            </a:r>
            <a:r>
              <a:rPr lang="en-US" sz="1200" b="1" kern="1200" baseline="0" dirty="0">
                <a:solidFill>
                  <a:schemeClr val="tx1"/>
                </a:solidFill>
                <a:effectLst/>
                <a:latin typeface="+mn-lt"/>
                <a:ea typeface="+mn-ea"/>
                <a:cs typeface="+mn-cs"/>
              </a:rPr>
              <a:t>You will know them by their fruits</a:t>
            </a:r>
            <a:r>
              <a:rPr lang="en-US" sz="1200" kern="1200" baseline="0" dirty="0">
                <a:solidFill>
                  <a:schemeClr val="tx1"/>
                </a:solidFill>
                <a:effectLst/>
                <a:latin typeface="+mn-lt"/>
                <a:ea typeface="+mn-ea"/>
                <a:cs typeface="+mn-cs"/>
              </a:rPr>
              <a:t>. Are </a:t>
            </a:r>
            <a:r>
              <a:rPr lang="en-US" sz="1200" b="1" kern="1200" baseline="0" dirty="0">
                <a:solidFill>
                  <a:schemeClr val="tx1"/>
                </a:solidFill>
                <a:effectLst/>
                <a:latin typeface="+mn-lt"/>
                <a:ea typeface="+mn-ea"/>
                <a:cs typeface="+mn-cs"/>
              </a:rPr>
              <a:t>grapes gathered from thorn bushes or figs from thistles</a:t>
            </a:r>
            <a:r>
              <a:rPr lang="en-US" sz="1200" kern="1200" baseline="0" dirty="0">
                <a:solidFill>
                  <a:schemeClr val="tx1"/>
                </a:solidFill>
                <a:effectLst/>
                <a:latin typeface="+mn-lt"/>
                <a:ea typeface="+mn-ea"/>
                <a:cs typeface="+mn-cs"/>
              </a:rPr>
              <a:t>? Even so, every good tree bears good fruit, but the bad tree bears bad fruit. </a:t>
            </a:r>
            <a:r>
              <a:rPr lang="en-US" sz="1200" b="1" kern="1200" baseline="0" dirty="0">
                <a:solidFill>
                  <a:schemeClr val="tx1"/>
                </a:solidFill>
                <a:effectLst/>
                <a:latin typeface="+mn-lt"/>
                <a:ea typeface="+mn-ea"/>
                <a:cs typeface="+mn-cs"/>
              </a:rPr>
              <a:t>A good tree cannot bear bad fruit, nor can a bad tree bear good fruit</a:t>
            </a:r>
            <a:r>
              <a:rPr lang="en-US" sz="1200" kern="1200" baseline="0" dirty="0">
                <a:solidFill>
                  <a:schemeClr val="tx1"/>
                </a:solidFill>
                <a:effectLst/>
                <a:latin typeface="+mn-lt"/>
                <a:ea typeface="+mn-ea"/>
                <a:cs typeface="+mn-cs"/>
              </a:rPr>
              <a:t>. Every tree that does not bear good fruit is cut down and thrown into the fire” </a:t>
            </a:r>
            <a:r>
              <a:rPr lang="en-US" sz="1200" kern="1200" dirty="0">
                <a:solidFill>
                  <a:schemeClr val="tx1"/>
                </a:solidFill>
                <a:effectLst/>
                <a:latin typeface="+mn-lt"/>
                <a:ea typeface="+mn-ea"/>
                <a:cs typeface="+mn-cs"/>
              </a:rPr>
              <a:t>(Matt 7:15-19, LSB).</a:t>
            </a:r>
          </a:p>
          <a:p>
            <a:endParaRPr lang="en-US" dirty="0"/>
          </a:p>
          <a:p>
            <a:r>
              <a:rPr lang="en-US" dirty="0"/>
              <a:t>tb032805784h</a:t>
            </a:r>
          </a:p>
        </p:txBody>
      </p:sp>
    </p:spTree>
    <p:extLst>
      <p:ext uri="{BB962C8B-B14F-4D97-AF65-F5344CB8AC3E}">
        <p14:creationId xmlns:p14="http://schemas.microsoft.com/office/powerpoint/2010/main" val="36987784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photo shows all three of these species that James mentions, growing in the same garden. See the next slide for labels. </a:t>
            </a:r>
          </a:p>
          <a:p>
            <a:endParaRPr lang="en-US" dirty="0"/>
          </a:p>
          <a:p>
            <a:r>
              <a:rPr lang="en-US" dirty="0"/>
              <a:t>tb052816015h</a:t>
            </a:r>
          </a:p>
        </p:txBody>
      </p:sp>
    </p:spTree>
    <p:extLst>
      <p:ext uri="{BB962C8B-B14F-4D97-AF65-F5344CB8AC3E}">
        <p14:creationId xmlns:p14="http://schemas.microsoft.com/office/powerpoint/2010/main" val="13927604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photo shows all three of these species that James mentions, growing in the same garden. </a:t>
            </a:r>
          </a:p>
          <a:p>
            <a:endParaRPr lang="en-US" dirty="0"/>
          </a:p>
          <a:p>
            <a:r>
              <a:rPr lang="en-US" dirty="0"/>
              <a:t>tb052816015h</a:t>
            </a:r>
          </a:p>
        </p:txBody>
      </p:sp>
    </p:spTree>
    <p:extLst>
      <p:ext uri="{BB962C8B-B14F-4D97-AF65-F5344CB8AC3E}">
        <p14:creationId xmlns:p14="http://schemas.microsoft.com/office/powerpoint/2010/main" val="41452494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a:rPr>
              <a:t>Mentioned over fifty times in Scripture, the fig tree (Heb.</a:t>
            </a:r>
            <a:r>
              <a:rPr lang="en-US" sz="1200" baseline="0" dirty="0">
                <a:effectLst/>
                <a:ea typeface="Calibri"/>
              </a:rPr>
              <a:t> </a:t>
            </a:r>
            <a:r>
              <a:rPr lang="en-US" sz="1200" i="1" dirty="0" err="1">
                <a:effectLst/>
                <a:ea typeface="Calibri"/>
              </a:rPr>
              <a:t>t’aynah</a:t>
            </a:r>
            <a:r>
              <a:rPr lang="en-US" sz="1200" baseline="0" dirty="0">
                <a:effectLst/>
                <a:ea typeface="Calibri"/>
              </a:rPr>
              <a:t>, </a:t>
            </a:r>
            <a:r>
              <a:rPr lang="he-IL" sz="1200" b="0" i="0" u="none" strike="noStrike" kern="1200" baseline="0" dirty="0">
                <a:solidFill>
                  <a:schemeClr val="tx1"/>
                </a:solidFill>
                <a:ea typeface="+mn-ea"/>
                <a:cs typeface="+mn-cs"/>
              </a:rPr>
              <a:t>תְּאֵנָה</a:t>
            </a:r>
            <a:r>
              <a:rPr lang="en-US" sz="1200" baseline="0" dirty="0">
                <a:effectLst/>
                <a:ea typeface="Calibri"/>
              </a:rPr>
              <a:t>; Gk. </a:t>
            </a:r>
            <a:r>
              <a:rPr lang="en-US" sz="1200" i="1" baseline="0" dirty="0" err="1">
                <a:effectLst/>
                <a:ea typeface="Calibri"/>
              </a:rPr>
              <a:t>sukē</a:t>
            </a:r>
            <a:r>
              <a:rPr lang="en-US" sz="1200" baseline="0" dirty="0">
                <a:effectLst/>
                <a:ea typeface="Calibri"/>
              </a:rPr>
              <a:t>, </a:t>
            </a:r>
            <a:r>
              <a:rPr lang="el-GR" sz="1200" b="0" i="0" u="none" strike="noStrike" kern="1200" baseline="0" dirty="0">
                <a:solidFill>
                  <a:schemeClr val="tx1"/>
                </a:solidFill>
                <a:ea typeface="+mn-ea"/>
                <a:cs typeface="+mn-cs"/>
              </a:rPr>
              <a:t>συκῆ</a:t>
            </a:r>
            <a:r>
              <a:rPr lang="en-US" sz="1200" baseline="0" dirty="0">
                <a:effectLst/>
                <a:ea typeface="Calibri"/>
              </a:rPr>
              <a:t>) </a:t>
            </a:r>
            <a:r>
              <a:rPr lang="en-US" sz="1200" dirty="0">
                <a:effectLst/>
                <a:ea typeface="Calibri"/>
              </a:rPr>
              <a:t>was extremely important for both nutritional and economic reasons in ancient times. When things were well in Israel and the people prosperous, the Bible describes “every man sitting under his own fig tree” (1 Kgs 4:25), while the prophets, when predicting judgment on Israel, speak of the fig trees being destroyed (</a:t>
            </a:r>
            <a:r>
              <a:rPr lang="en-US" sz="1200" dirty="0" err="1">
                <a:effectLst/>
                <a:ea typeface="Calibri"/>
              </a:rPr>
              <a:t>Jer</a:t>
            </a:r>
            <a:r>
              <a:rPr lang="en-US" sz="1200" dirty="0">
                <a:effectLst/>
                <a:ea typeface="Calibri"/>
              </a:rPr>
              <a:t> 5:17). The prophet Joel also used the revival of the fig trees to depict the restoration of Israel after repentance (2:22). Because figs are easily removed from their trees, Nahum used fig trees to illustrate the future destruction of Nineveh (3:12). Jeremiah used baskets of figs, one with rotten figs unfit to eat and one full of good fruit, as examples of those who followed God’s words and those who disobeyed (</a:t>
            </a:r>
            <a:r>
              <a:rPr lang="en-US" sz="1200" dirty="0" err="1">
                <a:effectLst/>
                <a:ea typeface="Calibri"/>
              </a:rPr>
              <a:t>Jer</a:t>
            </a:r>
            <a:r>
              <a:rPr lang="en-US" sz="1200" dirty="0">
                <a:effectLst/>
                <a:ea typeface="Calibri"/>
              </a:rPr>
              <a:t> 24).</a:t>
            </a:r>
          </a:p>
          <a:p>
            <a:endParaRPr lang="en-US" dirty="0"/>
          </a:p>
          <a:p>
            <a:r>
              <a:rPr lang="en-US" dirty="0"/>
              <a:t>tb092406757h</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27041695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Grapevines are known to wrap themselves around the branches of fig trees, as here, but a grapevine has never produced figs.</a:t>
            </a:r>
          </a:p>
          <a:p>
            <a:endParaRPr lang="en-US" dirty="0"/>
          </a:p>
          <a:p>
            <a:r>
              <a:rPr lang="en-US" dirty="0"/>
              <a:t>tb092406787h</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26750435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expected, this fig tree is producing figs, not olives.</a:t>
            </a:r>
          </a:p>
          <a:p>
            <a:endParaRPr lang="en-US" dirty="0"/>
          </a:p>
          <a:p>
            <a:r>
              <a:rPr lang="en-US" dirty="0"/>
              <a:t>tb060204790h</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26987253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tb070507706h</a:t>
            </a:r>
            <a:endParaRPr lang="en-US" dirty="0"/>
          </a:p>
        </p:txBody>
      </p:sp>
    </p:spTree>
    <p:extLst>
      <p:ext uri="{BB962C8B-B14F-4D97-AF65-F5344CB8AC3E}">
        <p14:creationId xmlns:p14="http://schemas.microsoft.com/office/powerpoint/2010/main" val="22394723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fresco comes from </a:t>
            </a:r>
            <a:r>
              <a:rPr lang="en-US" dirty="0"/>
              <a:t>Villa Poppaea at </a:t>
            </a:r>
            <a:r>
              <a:rPr lang="en-US" sz="1200" dirty="0" err="1"/>
              <a:t>Oplontis</a:t>
            </a:r>
            <a:r>
              <a:rPr lang="en-US" sz="1200" dirty="0"/>
              <a:t>, an</a:t>
            </a:r>
            <a:r>
              <a:rPr lang="en-US" sz="1200" baseline="0" dirty="0"/>
              <a:t> estate that was destroyed (along with Pompeii and Herculaneum) in the eruption of Mount Vesuvius in AD 79. This image comes from </a:t>
            </a:r>
            <a:r>
              <a:rPr lang="en-US" sz="1200" baseline="0" dirty="0" err="1"/>
              <a:t>Jebulon</a:t>
            </a:r>
            <a:r>
              <a:rPr lang="en-US" sz="1200" baseline="0" dirty="0"/>
              <a:t> and is in the public domain, via Wikimedia Commons: https://commons.wikimedia.org/wiki/File:Fresco_bird_figs_Villa_Poppaea_Oplontis_Italy.jpg.</a:t>
            </a:r>
          </a:p>
          <a:p>
            <a:endParaRPr lang="en-US" sz="1200" baseline="0" dirty="0"/>
          </a:p>
          <a:p>
            <a:r>
              <a:rPr lang="en-US" sz="1200" baseline="0" dirty="0"/>
              <a:t>wiki072220151038531004</a:t>
            </a:r>
            <a:endParaRPr lang="en-US" sz="1200" dirty="0"/>
          </a:p>
        </p:txBody>
      </p:sp>
    </p:spTree>
    <p:extLst>
      <p:ext uri="{BB962C8B-B14F-4D97-AF65-F5344CB8AC3E}">
        <p14:creationId xmlns:p14="http://schemas.microsoft.com/office/powerpoint/2010/main" val="22394723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a:rPr>
              <a:t>The olive tree (Heb. </a:t>
            </a:r>
            <a:r>
              <a:rPr lang="en-US" sz="1200" i="1" dirty="0" err="1">
                <a:effectLst/>
                <a:ea typeface="Calibri"/>
              </a:rPr>
              <a:t>zayith</a:t>
            </a:r>
            <a:r>
              <a:rPr lang="en-US" sz="1200" dirty="0">
                <a:effectLst/>
                <a:ea typeface="Calibri"/>
              </a:rPr>
              <a:t>, </a:t>
            </a:r>
            <a:r>
              <a:rPr lang="he-IL" sz="1200" b="0" i="0" u="none" strike="noStrike" kern="1200" baseline="0" dirty="0">
                <a:solidFill>
                  <a:schemeClr val="tx1"/>
                </a:solidFill>
                <a:ea typeface="+mn-ea"/>
                <a:cs typeface="+mn-cs"/>
              </a:rPr>
              <a:t>זַיִת</a:t>
            </a:r>
            <a:r>
              <a:rPr lang="en-US" sz="1200" dirty="0">
                <a:effectLst/>
                <a:ea typeface="Calibri"/>
              </a:rPr>
              <a:t>; Gk. </a:t>
            </a:r>
            <a:r>
              <a:rPr lang="en-US" sz="1200" i="1" dirty="0" err="1">
                <a:effectLst/>
                <a:ea typeface="Calibri"/>
              </a:rPr>
              <a:t>elaia</a:t>
            </a:r>
            <a:r>
              <a:rPr lang="en-US" sz="1200" dirty="0">
                <a:effectLst/>
                <a:ea typeface="Calibri"/>
              </a:rPr>
              <a:t>, </a:t>
            </a:r>
            <a:r>
              <a:rPr lang="el-GR" sz="1200" b="0" i="0" u="none" strike="noStrike" kern="1200" baseline="0" dirty="0">
                <a:solidFill>
                  <a:schemeClr val="tx1"/>
                </a:solidFill>
                <a:ea typeface="+mn-ea"/>
                <a:cs typeface="+mn-cs"/>
              </a:rPr>
              <a:t>ἐλαία</a:t>
            </a:r>
            <a:r>
              <a:rPr lang="en-US" sz="1200" dirty="0">
                <a:effectLst/>
                <a:ea typeface="Calibri"/>
              </a:rPr>
              <a:t>) was also crucial to the economy and daily living of the Hebrews. Its</a:t>
            </a:r>
            <a:r>
              <a:rPr lang="en-US" sz="1200" baseline="0" dirty="0">
                <a:effectLst/>
                <a:ea typeface="Calibri"/>
              </a:rPr>
              <a:t> oil</a:t>
            </a:r>
            <a:r>
              <a:rPr lang="en-US" sz="1200" dirty="0">
                <a:effectLst/>
                <a:ea typeface="Calibri"/>
              </a:rPr>
              <a:t> was used for lighting, cooking, medicinal purposes, and moisturizing skin. Although black when ripe, olives were harvested for oil production while still green. Harvesters would use sticks and beat the branches, causing the fruit to fall, a process still employed today. The olives were then collected and pressed. The method of pressing olives varied during different time periods. Sometimes a small mortar was carved into the rock near the olive orchard and to be used to press the olives. Sometimes the olives were placed in baskets which were weighted down forcing the oil out of them. Olive oil can be stored for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ea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tb051207289h</a:t>
            </a:r>
            <a:endParaRPr lang="en-US" sz="1200"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256938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illustration from</a:t>
            </a:r>
            <a:r>
              <a:rPr lang="en-US" baseline="0" dirty="0"/>
              <a:t> the world of chariot racing may be taken from this mosaic. Although a number of chariot teams are running well, a team at the upper right and another at the lower left have been upset, resulting in a dangerous or even deadly tangle of horses, driver, and equipment. Such a team is disqualified from the race and may endanger others as well. </a:t>
            </a:r>
            <a:r>
              <a:rPr lang="en-US" dirty="0"/>
              <a:t>This mosaic was photographed at the Lyon Gallo-Roman</a:t>
            </a:r>
            <a:r>
              <a:rPr lang="en-US" baseline="0" dirty="0"/>
              <a:t> Museum. The next slide includes a close-up of one of the accidents.</a:t>
            </a:r>
            <a:endParaRPr lang="en-US" dirty="0"/>
          </a:p>
          <a:p>
            <a:endParaRPr lang="en-US" dirty="0"/>
          </a:p>
          <a:p>
            <a:r>
              <a:rPr lang="en-US" dirty="0"/>
              <a:t>tb091719332c</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535837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tb111106833h</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35210143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tb102402828h</a:t>
            </a: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26418943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tb100202829h</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40887175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tb112802825h</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31541575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fresco comes from the Villa of Diomedes at Pompeii. It illustrates black olives prepared to be eaten fresh. This</a:t>
            </a:r>
            <a:r>
              <a:rPr lang="en-US" baseline="0" dirty="0"/>
              <a:t> fresco</a:t>
            </a:r>
            <a:r>
              <a:rPr lang="en-US" dirty="0"/>
              <a:t> </a:t>
            </a:r>
            <a:r>
              <a:rPr lang="en-US" sz="1200" dirty="0"/>
              <a:t>was photographed at the Naples Archaeological Museum</a:t>
            </a:r>
            <a:r>
              <a:rPr lang="en-US" sz="1200" baseline="0" dirty="0"/>
              <a:t>. This image comes from Carole </a:t>
            </a:r>
            <a:r>
              <a:rPr lang="en-US" sz="1200" baseline="0" dirty="0" err="1"/>
              <a:t>Raddato</a:t>
            </a:r>
            <a:r>
              <a:rPr lang="en-US" sz="1200" baseline="0" dirty="0"/>
              <a:t> and is licensed under </a:t>
            </a:r>
            <a:r>
              <a:rPr lang="en-US" dirty="0"/>
              <a:t>CC BY-SA 2.0, via Wikimedia Commons</a:t>
            </a:r>
            <a:r>
              <a:rPr lang="en-US" sz="1200" baseline="0" dirty="0"/>
              <a:t>: https://commons.wikimedia.org/wiki/File:Wall_painting_of_cup_with_olives,_tray_with_fish_and_two_partridges_from_the_Villa_of_Diomedes,_Pompeii,_Naples_National_Archaeological_Museum_(14658996419).jpg.</a:t>
            </a:r>
          </a:p>
          <a:p>
            <a:endParaRPr lang="en-US" sz="1200" baseline="0" dirty="0"/>
          </a:p>
          <a:p>
            <a:r>
              <a:rPr lang="en-US" sz="1200" baseline="0" dirty="0"/>
              <a:t>wiki14658996419</a:t>
            </a:r>
            <a:endParaRPr lang="en-US" sz="1200" dirty="0"/>
          </a:p>
        </p:txBody>
      </p:sp>
    </p:spTree>
    <p:extLst>
      <p:ext uri="{BB962C8B-B14F-4D97-AF65-F5344CB8AC3E}">
        <p14:creationId xmlns:p14="http://schemas.microsoft.com/office/powerpoint/2010/main" val="7003723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grapevine (Heb. </a:t>
            </a:r>
            <a:r>
              <a:rPr lang="en-US" i="1" dirty="0" err="1"/>
              <a:t>gephen</a:t>
            </a:r>
            <a:r>
              <a:rPr lang="en-US" dirty="0"/>
              <a:t>, </a:t>
            </a:r>
            <a:r>
              <a:rPr lang="he-IL" sz="1200" b="0" i="0" u="none" strike="noStrike" kern="1200" baseline="0" dirty="0">
                <a:solidFill>
                  <a:schemeClr val="tx1"/>
                </a:solidFill>
                <a:latin typeface="+mn-lt"/>
                <a:ea typeface="+mn-ea"/>
                <a:cs typeface="+mn-cs"/>
              </a:rPr>
              <a:t>גֶּפֶן</a:t>
            </a:r>
            <a:r>
              <a:rPr lang="en-US" dirty="0"/>
              <a:t>; Gk. </a:t>
            </a:r>
            <a:r>
              <a:rPr lang="en-US" i="1" dirty="0" err="1"/>
              <a:t>ampelos</a:t>
            </a:r>
            <a:r>
              <a:rPr lang="en-US" dirty="0"/>
              <a:t>, </a:t>
            </a:r>
            <a:r>
              <a:rPr lang="el-GR" sz="1200" b="0" i="0" u="none" strike="noStrike" kern="1200" baseline="0" dirty="0">
                <a:solidFill>
                  <a:schemeClr val="tx1"/>
                </a:solidFill>
                <a:latin typeface="+mn-lt"/>
                <a:ea typeface="+mn-ea"/>
                <a:cs typeface="+mn-cs"/>
              </a:rPr>
              <a:t>ἄμπελος</a:t>
            </a:r>
            <a:r>
              <a:rPr lang="en-US" dirty="0"/>
              <a:t>) produced a</a:t>
            </a:r>
            <a:r>
              <a:rPr lang="en-US" baseline="0" dirty="0"/>
              <a:t> valuable crop. The fruit was eaten fresh or used for juice, wine, or raisins.</a:t>
            </a:r>
            <a:endParaRPr lang="en-US" dirty="0"/>
          </a:p>
          <a:p>
            <a:endParaRPr lang="en-US" dirty="0"/>
          </a:p>
          <a:p>
            <a:r>
              <a:rPr lang="en-US" dirty="0"/>
              <a:t>tb092506929h</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14625805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 grapevine can grow on a fig tree, but the tree remains separate from the vine.</a:t>
            </a:r>
          </a:p>
          <a:p>
            <a:endParaRPr lang="en-US" sz="1200" dirty="0"/>
          </a:p>
          <a:p>
            <a:r>
              <a:rPr lang="en-US" sz="1200" dirty="0"/>
              <a:t>tb092406786h</a:t>
            </a:r>
            <a:endParaRPr lang="en-US" dirty="0"/>
          </a:p>
        </p:txBody>
      </p:sp>
    </p:spTree>
    <p:extLst>
      <p:ext uri="{BB962C8B-B14F-4D97-AF65-F5344CB8AC3E}">
        <p14:creationId xmlns:p14="http://schemas.microsoft.com/office/powerpoint/2010/main" val="16160371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tb090506907h</a:t>
            </a:r>
          </a:p>
        </p:txBody>
      </p:sp>
    </p:spTree>
    <p:extLst>
      <p:ext uri="{BB962C8B-B14F-4D97-AF65-F5344CB8AC3E}">
        <p14:creationId xmlns:p14="http://schemas.microsoft.com/office/powerpoint/2010/main" val="7706668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tb092506847h</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4511852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f</a:t>
            </a:r>
            <a:r>
              <a:rPr lang="en-US" dirty="0"/>
              <a:t>resco from the House of Julia Felix in Pompeii shows</a:t>
            </a:r>
            <a:r>
              <a:rPr lang="en-US" baseline="0" dirty="0"/>
              <a:t> fresh</a:t>
            </a:r>
            <a:r>
              <a:rPr lang="en-US" dirty="0"/>
              <a:t> fruit (including</a:t>
            </a:r>
            <a:r>
              <a:rPr lang="en-US" baseline="0" dirty="0"/>
              <a:t> grapes and pomegranates)</a:t>
            </a:r>
            <a:r>
              <a:rPr lang="en-US" dirty="0"/>
              <a:t> in a large glass bowl, a jar of wine, and a jar of raisins. It illustrates three different ways in which grapes or grape products were used in the 1st century.</a:t>
            </a:r>
            <a:r>
              <a:rPr lang="en-US" baseline="0" dirty="0"/>
              <a:t> This fresco was photographed at the</a:t>
            </a:r>
            <a:r>
              <a:rPr lang="en-US" dirty="0"/>
              <a:t> Naples Archaeological Museum. This image comes from Carole </a:t>
            </a:r>
            <a:r>
              <a:rPr lang="en-US" dirty="0" err="1"/>
              <a:t>Raddato</a:t>
            </a:r>
            <a:r>
              <a:rPr lang="en-US" dirty="0"/>
              <a:t> and is licensed under</a:t>
            </a:r>
            <a:r>
              <a:rPr lang="en-US" baseline="0" dirty="0"/>
              <a:t> </a:t>
            </a:r>
            <a:r>
              <a:rPr lang="en-US" dirty="0"/>
              <a:t>CC BY-SA 2.0, via Wikimedia Commons: https://commons.wikimedia.org/wiki/File:Fresco_showing_fruit_bowl,_jar_of_wine,_jar_of_raisins,_from_the_House_of_Julia_Felix_in_Pompeii,_Naples_National_Archaeological_Museum_(14843192524).jpg.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wiki070420141337968c</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532716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was photographed at the Lyon Gallo-Roman</a:t>
            </a:r>
            <a:r>
              <a:rPr lang="en-US" baseline="0" dirty="0"/>
              <a:t> Museum.</a:t>
            </a:r>
            <a:endParaRPr lang="en-US" dirty="0"/>
          </a:p>
          <a:p>
            <a:endParaRPr lang="en-US" dirty="0"/>
          </a:p>
          <a:p>
            <a:r>
              <a:rPr lang="en-US" dirty="0"/>
              <a:t>tb091719338h</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535837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tb060204798h</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368506108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tb101202004h</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36850610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tb092506016h</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36850610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statue shown here is a personification</a:t>
            </a:r>
            <a:r>
              <a:rPr lang="en-US" baseline="0" dirty="0"/>
              <a:t> of wisdom, represented as a goddess. It was originally placed in the façade of the Library of Celsus in Ephesus, where it has now been restored. The inscription reads “Wisdom of Celsus” (Gk. </a:t>
            </a:r>
            <a:r>
              <a:rPr lang="el-GR" baseline="0" dirty="0"/>
              <a:t>ΣΟΦΙΑ ΚΕΛΣΟΥ</a:t>
            </a:r>
            <a:r>
              <a:rPr lang="en-US" baseline="0" dirty="0"/>
              <a:t>).</a:t>
            </a:r>
            <a:endParaRPr lang="en-US" dirty="0"/>
          </a:p>
          <a:p>
            <a:endParaRPr lang="en-US" dirty="0"/>
          </a:p>
          <a:p>
            <a:r>
              <a:rPr lang="en-US" dirty="0"/>
              <a:t>tb010317241</a:t>
            </a: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39556449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statue is a personification of understanding, represented as a goddess. It was originally placed in the façade of the Library of Celsus in Ephesus, where it has now been restored. The inscription reads “Understanding of Celsus” (Gk. </a:t>
            </a:r>
            <a:r>
              <a:rPr lang="el-GR" baseline="0" dirty="0"/>
              <a:t>ΕΠΙΣΤΗΜΗ ΚΕΛΣΟΥ</a:t>
            </a:r>
            <a:r>
              <a:rPr lang="en-US" baseline="0" dirty="0"/>
              <a: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tb010317239</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24981029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Greco-Roman culture in the 1st century valued wisdom and prized philosophy. The term philosophy (Gk. </a:t>
            </a:r>
            <a:r>
              <a:rPr lang="en-US" i="1" dirty="0" err="1">
                <a:cs typeface="Calibri"/>
              </a:rPr>
              <a:t>philosophia</a:t>
            </a:r>
            <a:r>
              <a:rPr lang="en-US" i="0" dirty="0">
                <a:cs typeface="Calibri"/>
              </a:rPr>
              <a:t>, </a:t>
            </a:r>
            <a:r>
              <a:rPr lang="el-GR" sz="1200" b="0" i="0" u="none" strike="noStrike" kern="1200" baseline="0" dirty="0">
                <a:solidFill>
                  <a:schemeClr val="tx1"/>
                </a:solidFill>
                <a:latin typeface="+mn-lt"/>
                <a:ea typeface="+mn-ea"/>
                <a:cs typeface="+mn-cs"/>
              </a:rPr>
              <a:t>φιλοσοφία</a:t>
            </a:r>
            <a:r>
              <a:rPr lang="en-US" dirty="0">
                <a:cs typeface="Calibri"/>
              </a:rPr>
              <a:t>) means “love of wisdom” and is commonly thought to have originated with the philosopher Pythagoras (circa 570–495 BC). Pythagoras is now most famous for the </a:t>
            </a:r>
            <a:r>
              <a:rPr lang="en-US" dirty="0"/>
              <a:t>Pythagorean theorem</a:t>
            </a:r>
            <a:r>
              <a:rPr lang="en-US" dirty="0">
                <a:cs typeface="Calibri"/>
              </a:rPr>
              <a:t> named after him, even though the theorem likely did not originate with him. This bronze bust of Pythagoras was photographed at the </a:t>
            </a:r>
            <a:r>
              <a:rPr lang="en-US" dirty="0"/>
              <a:t>Naples Archaeological Museum.</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a:lnSpc>
                <a:spcPct val="100000"/>
              </a:lnSpc>
              <a:spcBef>
                <a:spcPts val="0"/>
              </a:spcBef>
              <a:spcAft>
                <a:spcPts val="0"/>
              </a:spcAft>
              <a:buNone/>
              <a:tabLst/>
              <a:defRPr/>
            </a:pPr>
            <a:r>
              <a:rPr lang="en-US" dirty="0"/>
              <a:t>tb111705779h</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30799678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Socrates (circa 470–399 BC) continued to be revered as a wise philosopher during the 1st century, when James was written. This picture shows a herm of Socrates from the 1st century AD</a:t>
            </a:r>
            <a:r>
              <a:rPr lang="en-US" baseline="0" dirty="0">
                <a:cs typeface="Calibri"/>
              </a:rPr>
              <a:t> that is considered to be</a:t>
            </a:r>
            <a:r>
              <a:rPr lang="en-US" dirty="0">
                <a:cs typeface="Calibri"/>
              </a:rPr>
              <a:t> based on a 4th century BC original crafted by </a:t>
            </a:r>
            <a:r>
              <a:rPr lang="en-US" dirty="0" err="1">
                <a:cs typeface="Calibri"/>
              </a:rPr>
              <a:t>Lysippos</a:t>
            </a:r>
            <a:r>
              <a:rPr lang="en-US" dirty="0">
                <a:cs typeface="Calibri"/>
              </a:rPr>
              <a:t>. The inscription on this herm reads, “Socrates, [son] of </a:t>
            </a:r>
            <a:r>
              <a:rPr lang="en-US" dirty="0" err="1">
                <a:cs typeface="Calibri"/>
              </a:rPr>
              <a:t>Sophroniscus</a:t>
            </a:r>
            <a:r>
              <a:rPr lang="en-US" dirty="0">
                <a:cs typeface="Calibri"/>
              </a:rPr>
              <a:t>, the </a:t>
            </a:r>
            <a:r>
              <a:rPr lang="en-US" dirty="0" err="1">
                <a:cs typeface="Calibri"/>
              </a:rPr>
              <a:t>Athenean</a:t>
            </a:r>
            <a:r>
              <a:rPr lang="en-US" dirty="0">
                <a:cs typeface="Calibri"/>
              </a:rPr>
              <a:t>” (ΣΟΚΡΑΤΗΣ ΣΟΦΡΟΝΙΣΚΟΥ ΑΘΗΝΑΙΟΣ). This herm was photographed at the Capitoline Museums in Rome.</a:t>
            </a:r>
            <a:endParaRPr lang="en-US" dirty="0"/>
          </a:p>
          <a:p>
            <a:pPr>
              <a:defRPr/>
            </a:pPr>
            <a:endParaRPr lang="en-US" dirty="0"/>
          </a:p>
          <a:p>
            <a:pPr marL="0" marR="0" lvl="0" indent="0" algn="l" defTabSz="914400">
              <a:lnSpc>
                <a:spcPct val="100000"/>
              </a:lnSpc>
              <a:spcBef>
                <a:spcPts val="0"/>
              </a:spcBef>
              <a:spcAft>
                <a:spcPts val="0"/>
              </a:spcAft>
              <a:buNone/>
              <a:tabLst/>
              <a:defRPr/>
            </a:pPr>
            <a:r>
              <a:rPr lang="en-US" dirty="0"/>
              <a:t>tb0514179460</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142285738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Given that James’s audience was Jewish, they would</a:t>
            </a:r>
            <a:r>
              <a:rPr lang="en-US" baseline="0" dirty="0"/>
              <a:t> have been familiar with the wisdom of Solomon. What is perhaps unexpected is that Solomon’s wisdom seems to have been known even outside the Jewish community, illustrated here by a fresco from Pompeii that depicts one of the more famous scenes from Solomon’s life. </a:t>
            </a:r>
            <a:r>
              <a:rPr lang="en-US" dirty="0"/>
              <a:t>This fresco depicts a</a:t>
            </a:r>
            <a:r>
              <a:rPr lang="en-US" baseline="0" dirty="0"/>
              <a:t> scene in which he acted as judge in the case of the two women who were fighting over a child (1 Kgs 3:15-27). Of particular interest is the way the artist has depicted the people and setting in a way that reflects the 1st century world. Not only are the soldiers dressed as Romans, but the judge and his associates are sitting on a raised platform (</a:t>
            </a:r>
            <a:r>
              <a:rPr lang="en-US" i="1" baseline="0" dirty="0"/>
              <a:t>bema</a:t>
            </a:r>
            <a:r>
              <a:rPr lang="en-US" baseline="0" dirty="0"/>
              <a:t>) while the woman pleads her case before them. This is quite similar to the </a:t>
            </a:r>
            <a:r>
              <a:rPr lang="en-US" i="1" baseline="0" dirty="0"/>
              <a:t>bema</a:t>
            </a:r>
            <a:r>
              <a:rPr lang="en-US" baseline="0" dirty="0"/>
              <a:t> discovered at Corinth and is likely what Paul and his contemporaries would have envisioned the judgment seat of Christ to look like, at least in a relative way. This fresco comes from the House of the Doctor at Pompeii. It was photographed at the </a:t>
            </a:r>
            <a:r>
              <a:rPr lang="en-US" dirty="0"/>
              <a:t>Naples Archaeological Museum.</a:t>
            </a:r>
          </a:p>
          <a:p>
            <a:endParaRPr lang="en-US" dirty="0"/>
          </a:p>
          <a:p>
            <a:r>
              <a:rPr lang="en-US" dirty="0"/>
              <a:t>tb0515170279c</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19010858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Jesus was revered as “the wisdom of God” by the early church (cf. 1 </a:t>
            </a:r>
            <a:r>
              <a:rPr lang="en-US" sz="1200" kern="1200" dirty="0" err="1">
                <a:solidFill>
                  <a:schemeClr val="tx1"/>
                </a:solidFill>
                <a:effectLst/>
                <a:latin typeface="+mn-lt"/>
                <a:ea typeface="+mn-ea"/>
                <a:cs typeface="+mn-cs"/>
              </a:rPr>
              <a:t>Cor</a:t>
            </a:r>
            <a:r>
              <a:rPr lang="en-US" sz="1200" kern="1200" dirty="0">
                <a:solidFill>
                  <a:schemeClr val="tx1"/>
                </a:solidFill>
                <a:effectLst/>
                <a:latin typeface="+mn-lt"/>
                <a:ea typeface="+mn-ea"/>
                <a:cs typeface="+mn-cs"/>
              </a:rPr>
              <a:t> 1:24). This icon shows Jesus holding a book; the inscriptions in red that surround Him read, “Jesus Christ, the Wisdom of God” (Gk. I[</a:t>
            </a:r>
            <a:r>
              <a:rPr lang="el-GR" sz="1200" kern="1200" dirty="0">
                <a:solidFill>
                  <a:schemeClr val="tx1"/>
                </a:solidFill>
                <a:effectLst/>
                <a:latin typeface="+mn-lt"/>
                <a:ea typeface="+mn-ea"/>
                <a:cs typeface="+mn-cs"/>
              </a:rPr>
              <a:t>ΗΣΟΥΣ</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l-GR" sz="1200" kern="1200" baseline="0" dirty="0">
                <a:solidFill>
                  <a:schemeClr val="tx1"/>
                </a:solidFill>
                <a:effectLst/>
                <a:latin typeface="+mn-lt"/>
                <a:ea typeface="+mn-ea"/>
                <a:cs typeface="+mn-cs"/>
              </a:rPr>
              <a:t>Χ</a:t>
            </a:r>
            <a:r>
              <a:rPr lang="en-US" sz="1200" kern="1200" baseline="0" dirty="0">
                <a:solidFill>
                  <a:schemeClr val="tx1"/>
                </a:solidFill>
                <a:effectLst/>
                <a:latin typeface="+mn-lt"/>
                <a:ea typeface="+mn-ea"/>
                <a:cs typeface="+mn-cs"/>
              </a:rPr>
              <a:t>[</a:t>
            </a:r>
            <a:r>
              <a:rPr lang="el-GR" sz="1200" kern="1200" baseline="0" dirty="0">
                <a:solidFill>
                  <a:schemeClr val="tx1"/>
                </a:solidFill>
                <a:effectLst/>
                <a:latin typeface="+mn-lt"/>
                <a:ea typeface="+mn-ea"/>
                <a:cs typeface="+mn-cs"/>
              </a:rPr>
              <a:t>ΡΙΣΤΟ</a:t>
            </a:r>
            <a:r>
              <a:rPr lang="en-US" sz="1200" kern="1200" baseline="0" dirty="0">
                <a:solidFill>
                  <a:schemeClr val="tx1"/>
                </a:solidFill>
                <a:effectLst/>
                <a:latin typeface="+mn-lt"/>
                <a:ea typeface="+mn-ea"/>
                <a:cs typeface="+mn-cs"/>
              </a:rPr>
              <a:t>]</a:t>
            </a:r>
            <a:r>
              <a:rPr lang="el-GR" sz="1200" kern="1200" baseline="0" dirty="0">
                <a:solidFill>
                  <a:schemeClr val="tx1"/>
                </a:solidFill>
                <a:effectLst/>
                <a:latin typeface="+mn-lt"/>
                <a:ea typeface="+mn-ea"/>
                <a:cs typeface="+mn-cs"/>
              </a:rPr>
              <a:t>Σ</a:t>
            </a:r>
            <a:r>
              <a:rPr lang="en-US" sz="1200" kern="1200" baseline="0" dirty="0">
                <a:solidFill>
                  <a:schemeClr val="tx1"/>
                </a:solidFill>
                <a:effectLst/>
                <a:latin typeface="+mn-lt"/>
                <a:ea typeface="+mn-ea"/>
                <a:cs typeface="+mn-cs"/>
              </a:rPr>
              <a:t> </a:t>
            </a:r>
            <a:r>
              <a:rPr lang="el-GR" sz="1200" kern="1200" baseline="0" dirty="0">
                <a:solidFill>
                  <a:schemeClr val="tx1"/>
                </a:solidFill>
                <a:effectLst/>
                <a:latin typeface="+mn-lt"/>
                <a:ea typeface="+mn-ea"/>
                <a:cs typeface="+mn-cs"/>
              </a:rPr>
              <a:t>Η ΣΟΦΙΑ ΤΟΥ Θ</a:t>
            </a:r>
            <a:r>
              <a:rPr lang="en-US" sz="1200" kern="1200" baseline="0" dirty="0">
                <a:solidFill>
                  <a:schemeClr val="tx1"/>
                </a:solidFill>
                <a:effectLst/>
                <a:latin typeface="+mn-lt"/>
                <a:ea typeface="+mn-ea"/>
                <a:cs typeface="+mn-cs"/>
              </a:rPr>
              <a:t>[</a:t>
            </a:r>
            <a:r>
              <a:rPr lang="el-GR" sz="1200" kern="1200" baseline="0" dirty="0">
                <a:solidFill>
                  <a:schemeClr val="tx1"/>
                </a:solidFill>
                <a:effectLst/>
                <a:latin typeface="+mn-lt"/>
                <a:ea typeface="+mn-ea"/>
                <a:cs typeface="+mn-cs"/>
              </a:rPr>
              <a:t>ΕΟ</a:t>
            </a:r>
            <a:r>
              <a:rPr lang="en-US" sz="1200" kern="1200" baseline="0" dirty="0">
                <a:solidFill>
                  <a:schemeClr val="tx1"/>
                </a:solidFill>
                <a:effectLst/>
                <a:latin typeface="+mn-lt"/>
                <a:ea typeface="+mn-ea"/>
                <a:cs typeface="+mn-cs"/>
              </a:rPr>
              <a:t>]</a:t>
            </a:r>
            <a:r>
              <a:rPr lang="el-GR" sz="1200" kern="1200" baseline="0" dirty="0">
                <a:solidFill>
                  <a:schemeClr val="tx1"/>
                </a:solidFill>
                <a:effectLst/>
                <a:latin typeface="+mn-lt"/>
                <a:ea typeface="+mn-ea"/>
                <a:cs typeface="+mn-cs"/>
              </a:rPr>
              <a:t>Υ</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artifact was photographed</a:t>
            </a:r>
            <a:r>
              <a:rPr lang="en-US" sz="1200" kern="1200" baseline="0" dirty="0">
                <a:solidFill>
                  <a:schemeClr val="tx1"/>
                </a:solidFill>
                <a:effectLst/>
                <a:latin typeface="+mn-lt"/>
                <a:ea typeface="+mn-ea"/>
                <a:cs typeface="+mn-cs"/>
              </a:rPr>
              <a:t> at the Museum of Byzantine Culture in Thessalonica.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tb031306333</a:t>
            </a:r>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351443587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“gentleness” (Gk. </a:t>
            </a:r>
            <a:r>
              <a:rPr lang="en-US" i="1" dirty="0" err="1"/>
              <a:t>prautēs</a:t>
            </a:r>
            <a:r>
              <a:rPr lang="en-US" dirty="0"/>
              <a:t>, </a:t>
            </a:r>
            <a:r>
              <a:rPr lang="el-GR" sz="1200" b="0" i="0" u="none" strike="noStrike" kern="1200" baseline="0" dirty="0">
                <a:solidFill>
                  <a:schemeClr val="tx1"/>
                </a:solidFill>
                <a:latin typeface="+mn-lt"/>
                <a:ea typeface="+mn-ea"/>
                <a:cs typeface="+mn-cs"/>
              </a:rPr>
              <a:t>πραΰτης</a:t>
            </a:r>
            <a:r>
              <a:rPr lang="en-US" dirty="0"/>
              <a:t>) is illustrated here by a shepherd carrying a young lamb</a:t>
            </a:r>
            <a:r>
              <a:rPr lang="en-US" baseline="0" dirty="0"/>
              <a:t> over his shoulder in a skin bag. This statue was photographed at the </a:t>
            </a:r>
            <a:r>
              <a:rPr lang="en-US" dirty="0"/>
              <a:t>British Museum.</a:t>
            </a:r>
          </a:p>
          <a:p>
            <a:endParaRPr lang="en-US" dirty="0"/>
          </a:p>
          <a:p>
            <a:r>
              <a:rPr lang="en-US" dirty="0"/>
              <a:t>tb0929197841h</a:t>
            </a:r>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3514435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depicts </a:t>
            </a:r>
            <a:r>
              <a:rPr lang="en-US" baseline="0" dirty="0"/>
              <a:t>the last Persian king, Darius III, fleeing from Alexander the Great. On the lower left is a horse and rider who have stumbled, even as the rider is pierced by a spear. On the lower right is a foot soldier who has stumbled and fallen; his face is reflected in the shield before him. </a:t>
            </a:r>
            <a:r>
              <a:rPr lang="en-US" sz="1200" kern="1200" dirty="0">
                <a:solidFill>
                  <a:schemeClr val="tx1"/>
                </a:solidFill>
                <a:effectLst/>
                <a:latin typeface="+mn-lt"/>
                <a:ea typeface="+mn-ea"/>
                <a:cs typeface="+mn-cs"/>
              </a:rPr>
              <a:t>Although this mosaic dates to the late 2nd century BC (</a:t>
            </a:r>
            <a:r>
              <a:rPr lang="en-US" dirty="0"/>
              <a:t>125–120 BC</a:t>
            </a:r>
            <a:r>
              <a:rPr lang="en-US" sz="1200" kern="1200" dirty="0">
                <a:solidFill>
                  <a:schemeClr val="tx1"/>
                </a:solidFill>
                <a:effectLst/>
                <a:latin typeface="+mn-lt"/>
                <a:ea typeface="+mn-ea"/>
                <a:cs typeface="+mn-cs"/>
              </a:rPr>
              <a:t>), it is thought to be a </a:t>
            </a:r>
            <a:r>
              <a:rPr lang="en-US" dirty="0"/>
              <a:t>copy of an</a:t>
            </a:r>
            <a:r>
              <a:rPr lang="en-US" baseline="0" dirty="0"/>
              <a:t> earlier, </a:t>
            </a:r>
            <a:r>
              <a:rPr lang="en-US" dirty="0"/>
              <a:t>4th century BC painting by </a:t>
            </a:r>
            <a:r>
              <a:rPr lang="en-US" dirty="0" err="1"/>
              <a:t>Philoxenos</a:t>
            </a:r>
            <a:r>
              <a:rPr lang="en-US" dirty="0"/>
              <a:t>. It comes from the </a:t>
            </a:r>
            <a:r>
              <a:rPr lang="en-US" i="1" dirty="0"/>
              <a:t>exedra</a:t>
            </a:r>
            <a:r>
              <a:rPr lang="en-US" dirty="0"/>
              <a:t> of the House of the Faun at Pompeii. It was photographed at</a:t>
            </a:r>
            <a:r>
              <a:rPr lang="en-US" sz="1200" kern="1200" dirty="0">
                <a:solidFill>
                  <a:schemeClr val="tx1"/>
                </a:solidFill>
                <a:effectLst/>
                <a:latin typeface="+mn-lt"/>
                <a:ea typeface="+mn-ea"/>
                <a:cs typeface="+mn-cs"/>
              </a:rPr>
              <a:t> the Naples Archaeological Museum.</a:t>
            </a:r>
            <a:r>
              <a:rPr lang="en-US" dirty="0"/>
              <a:t> </a:t>
            </a:r>
          </a:p>
          <a:p>
            <a:endParaRPr lang="en-US" dirty="0"/>
          </a:p>
          <a:p>
            <a:r>
              <a:rPr lang="en-US" dirty="0"/>
              <a:t>tb0515170676</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535837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was photographed at</a:t>
            </a:r>
            <a:r>
              <a:rPr lang="en-US" baseline="0" dirty="0"/>
              <a:t> the Spartacus Exhibit at the Museum of the Ara Pacis in Rome.</a:t>
            </a:r>
            <a:endParaRPr lang="en-US" dirty="0"/>
          </a:p>
          <a:p>
            <a:endParaRPr lang="en-US" dirty="0"/>
          </a:p>
          <a:p>
            <a:r>
              <a:rPr lang="en-US" dirty="0"/>
              <a:t>tb0518174071</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35144358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photo shows a modern-day shepherd who gently cares for a lamb.</a:t>
            </a:r>
          </a:p>
          <a:p>
            <a:endParaRPr lang="en-US" baseline="0" dirty="0"/>
          </a:p>
          <a:p>
            <a:r>
              <a:rPr lang="en-US" dirty="0"/>
              <a:t>tb010517846h</a:t>
            </a:r>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8312002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Balaam is a classic example of the greed and ambition that characterize earthy wisdom (</a:t>
            </a:r>
            <a:r>
              <a:rPr lang="en-US" dirty="0" err="1"/>
              <a:t>Num</a:t>
            </a:r>
            <a:r>
              <a:rPr lang="en-US" dirty="0"/>
              <a:t> 22–24). The inscription</a:t>
            </a:r>
            <a:r>
              <a:rPr lang="en-US" baseline="0" dirty="0"/>
              <a:t> shown here is an ink-on-plaster inscription discovered at Tell Deir Alla, east of the Jordan. The introduction to the first line reads “Book of Balaam son of </a:t>
            </a:r>
            <a:r>
              <a:rPr lang="en-US" baseline="0" dirty="0" err="1"/>
              <a:t>Beor</a:t>
            </a:r>
            <a:r>
              <a:rPr lang="en-US" baseline="0" dirty="0"/>
              <a:t>, the man who was a seer of the gods” (Heb. </a:t>
            </a:r>
            <a:r>
              <a:rPr lang="he-IL" baseline="0" dirty="0"/>
              <a:t>ספר בלעם בר בער אשׁ חזה אלהנ</a:t>
            </a:r>
            <a:r>
              <a:rPr lang="en-US" baseline="0" dirty="0"/>
              <a:t>) (see </a:t>
            </a:r>
            <a:r>
              <a:rPr lang="en-US" baseline="0" dirty="0" err="1"/>
              <a:t>Lemaire</a:t>
            </a:r>
            <a:r>
              <a:rPr lang="en-US" baseline="0" dirty="0"/>
              <a:t> 1985: 35; cf. </a:t>
            </a:r>
            <a:r>
              <a:rPr lang="en-US" baseline="0" dirty="0" err="1"/>
              <a:t>Ahituv</a:t>
            </a:r>
            <a:r>
              <a:rPr lang="en-US" baseline="0" dirty="0"/>
              <a:t> 2008: 435–40). There are several fragments missing from the display at the Amman Museum shown here, and there is some dispute about the arrangement of the existing fragments (see further discussion in Lemaire 1985 and </a:t>
            </a:r>
            <a:r>
              <a:rPr lang="en-US" baseline="0" dirty="0" err="1"/>
              <a:t>Ahituv</a:t>
            </a:r>
            <a:r>
              <a:rPr lang="en-US" baseline="0" dirty="0"/>
              <a:t> 2008). The next slide includes highlights for the first part of the inscription.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Ahituv</a:t>
            </a:r>
            <a:r>
              <a:rPr lang="en-US" sz="1200" kern="1200" baseline="0" dirty="0">
                <a:solidFill>
                  <a:schemeClr val="tx1"/>
                </a:solidFill>
                <a:effectLst/>
                <a:latin typeface="+mn-lt"/>
                <a:ea typeface="+mn-ea"/>
                <a:cs typeface="+mn-cs"/>
              </a:rPr>
              <a:t>, Shmuel.</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baseline="0" dirty="0">
                <a:solidFill>
                  <a:schemeClr val="tx1"/>
                </a:solidFill>
                <a:effectLst/>
                <a:latin typeface="+mn-lt"/>
                <a:ea typeface="+mn-ea"/>
                <a:cs typeface="+mn-cs"/>
              </a:rPr>
              <a:t>2008	</a:t>
            </a:r>
            <a:r>
              <a:rPr lang="en-US" sz="1200" i="1" kern="1200" baseline="0" dirty="0">
                <a:solidFill>
                  <a:schemeClr val="tx1"/>
                </a:solidFill>
                <a:effectLst/>
                <a:latin typeface="+mn-lt"/>
                <a:ea typeface="+mn-ea"/>
                <a:cs typeface="+mn-cs"/>
              </a:rPr>
              <a:t>Echoes from the Past.</a:t>
            </a:r>
            <a:r>
              <a:rPr lang="en-US" sz="1200" kern="1200" baseline="0" dirty="0">
                <a:solidFill>
                  <a:schemeClr val="tx1"/>
                </a:solidFill>
                <a:effectLst/>
                <a:latin typeface="+mn-lt"/>
                <a:ea typeface="+mn-ea"/>
                <a:cs typeface="+mn-cs"/>
              </a:rPr>
              <a:t> Jerusalem: Carta.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Lemaire, André.</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b="0" i="0" u="none" strike="noStrike" kern="1200" baseline="0" dirty="0">
                <a:solidFill>
                  <a:schemeClr val="tx1"/>
                </a:solidFill>
                <a:latin typeface="+mn-lt"/>
                <a:ea typeface="+mn-ea"/>
                <a:cs typeface="+mn-cs"/>
              </a:rPr>
              <a:t>1985	Fragments from the Book of Balaam Found at Deir </a:t>
            </a:r>
            <a:r>
              <a:rPr lang="en-US" sz="1200" b="0" i="0" u="none" strike="noStrike" kern="1200" baseline="0" dirty="0" err="1">
                <a:solidFill>
                  <a:schemeClr val="tx1"/>
                </a:solidFill>
                <a:latin typeface="+mn-lt"/>
                <a:ea typeface="+mn-ea"/>
                <a:cs typeface="+mn-cs"/>
              </a:rPr>
              <a:t>Alla</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Biblical Archaeology Review</a:t>
            </a:r>
            <a:r>
              <a:rPr lang="en-US" sz="1200" b="0" i="0" u="none" strike="noStrike" kern="1200" dirty="0">
                <a:solidFill>
                  <a:schemeClr val="tx1"/>
                </a:solidFill>
                <a:latin typeface="+mn-lt"/>
                <a:ea typeface="+mn-ea"/>
                <a:cs typeface="+mn-cs"/>
              </a:rPr>
              <a:t> 11/</a:t>
            </a:r>
            <a:r>
              <a:rPr lang="en-US" sz="1200" b="0" i="0" u="none" strike="noStrike" kern="1200" baseline="0" dirty="0">
                <a:solidFill>
                  <a:schemeClr val="tx1"/>
                </a:solidFill>
                <a:latin typeface="+mn-lt"/>
                <a:ea typeface="+mn-ea"/>
                <a:cs typeface="+mn-cs"/>
              </a:rPr>
              <a:t>5: 26–39.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tb031115456rc</a:t>
            </a:r>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16494077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Balaam is a classic example of the greed and ambition that characterize earthy wisdom (Num 22–24). The inscription</a:t>
            </a:r>
            <a:r>
              <a:rPr lang="en-US" baseline="0" dirty="0"/>
              <a:t> shown here is an ink-on-plaster inscription discovered at Tell </a:t>
            </a:r>
            <a:r>
              <a:rPr lang="en-US" baseline="0" dirty="0" err="1"/>
              <a:t>Deir</a:t>
            </a:r>
            <a:r>
              <a:rPr lang="en-US" baseline="0" dirty="0"/>
              <a:t> </a:t>
            </a:r>
            <a:r>
              <a:rPr lang="en-US" baseline="0" dirty="0" err="1"/>
              <a:t>Alla</a:t>
            </a:r>
            <a:r>
              <a:rPr lang="en-US" baseline="0" dirty="0"/>
              <a:t>, east of the Jordan. The introduction to the first line reads “Book of Balaam son of </a:t>
            </a:r>
            <a:r>
              <a:rPr lang="en-US" baseline="0" dirty="0" err="1"/>
              <a:t>Beor</a:t>
            </a:r>
            <a:r>
              <a:rPr lang="en-US" baseline="0" dirty="0"/>
              <a:t>, the man who was a seer of the gods” (Heb. </a:t>
            </a:r>
            <a:r>
              <a:rPr lang="he-IL" baseline="0" dirty="0"/>
              <a:t>ספר בלעם בר בער אשׁ חזה אלהנ</a:t>
            </a:r>
            <a:r>
              <a:rPr lang="en-US" baseline="0" dirty="0"/>
              <a:t>) (see Lemaire 1985: 35; cf. </a:t>
            </a:r>
            <a:r>
              <a:rPr lang="en-US" baseline="0" dirty="0" err="1"/>
              <a:t>Ahituv</a:t>
            </a:r>
            <a:r>
              <a:rPr lang="en-US" baseline="0" dirty="0"/>
              <a:t> 2008: 435–40). There are several fragments missing from the display at the Amman Museum shown here, and there is some dispute about the arrangement of the existing fragments (see further discussion in Lemaire 1985 and </a:t>
            </a:r>
            <a:r>
              <a:rPr lang="en-US" baseline="0" dirty="0" err="1"/>
              <a:t>Ahituv</a:t>
            </a:r>
            <a:r>
              <a:rPr lang="en-US" baseline="0" dirty="0"/>
              <a:t> 2008). </a:t>
            </a:r>
            <a:r>
              <a:rPr lang="en-US" dirty="0"/>
              <a:t>The word “seer” (Arm. </a:t>
            </a:r>
            <a:r>
              <a:rPr lang="he-IL" dirty="0"/>
              <a:t>חֹזֶה</a:t>
            </a:r>
            <a:r>
              <a:rPr lang="en-US" dirty="0"/>
              <a:t>) is underlined.</a:t>
            </a:r>
          </a:p>
          <a:p>
            <a:pPr>
              <a:defRPr/>
            </a:pPr>
            <a:endParaRPr lang="en-US" dirty="0"/>
          </a:p>
          <a:p>
            <a:pPr>
              <a:defRPr/>
            </a:pPr>
            <a:r>
              <a:rPr lang="en-US" b="1" dirty="0"/>
              <a:t>References:</a:t>
            </a:r>
          </a:p>
          <a:p>
            <a:pPr>
              <a:defRPr/>
            </a:pPr>
            <a:r>
              <a:rPr lang="en-US" dirty="0" err="1"/>
              <a:t>Ahituv</a:t>
            </a:r>
            <a:r>
              <a:rPr lang="en-US" dirty="0"/>
              <a:t>, Shmuel.</a:t>
            </a:r>
          </a:p>
          <a:p>
            <a:pPr marL="685800" indent="-457200">
              <a:tabLst>
                <a:tab pos="685800" algn="l"/>
              </a:tabLst>
              <a:defRPr/>
            </a:pPr>
            <a:r>
              <a:rPr lang="en-US" dirty="0"/>
              <a:t>2008	</a:t>
            </a:r>
            <a:r>
              <a:rPr lang="en-US" i="1" dirty="0"/>
              <a:t>Echoes from the Past.</a:t>
            </a:r>
            <a:r>
              <a:rPr lang="en-US" dirty="0"/>
              <a:t> Jerusalem: Carta.</a:t>
            </a:r>
          </a:p>
          <a:p>
            <a:pPr>
              <a:defRPr/>
            </a:pPr>
            <a:r>
              <a:rPr lang="en-US" dirty="0" err="1"/>
              <a:t>Lemaire</a:t>
            </a:r>
            <a:r>
              <a:rPr lang="en-US" dirty="0"/>
              <a:t>, André.</a:t>
            </a:r>
          </a:p>
          <a:p>
            <a:pPr marL="685800" indent="-457200">
              <a:tabLst>
                <a:tab pos="685800" algn="l"/>
              </a:tabLst>
              <a:defRPr/>
            </a:pPr>
            <a:r>
              <a:rPr lang="en-US" dirty="0"/>
              <a:t>1985	Fragments from the Book of Balaam Found at Deir </a:t>
            </a:r>
            <a:r>
              <a:rPr lang="en-US" dirty="0" err="1"/>
              <a:t>Alla</a:t>
            </a:r>
            <a:r>
              <a:rPr lang="en-US" dirty="0"/>
              <a:t>. </a:t>
            </a:r>
            <a:r>
              <a:rPr lang="en-US" i="1" dirty="0"/>
              <a:t>Biblical Archaeology Review</a:t>
            </a:r>
            <a:r>
              <a:rPr lang="en-US" dirty="0"/>
              <a:t> 11/5: 26–39.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tb031115456rc</a:t>
            </a:r>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16494077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Aristotle used the word “ambition” (Gk. </a:t>
            </a:r>
            <a:r>
              <a:rPr lang="en-US" i="1" dirty="0" err="1"/>
              <a:t>eritheia</a:t>
            </a:r>
            <a:r>
              <a:rPr lang="en-US" dirty="0"/>
              <a:t>, </a:t>
            </a:r>
            <a:r>
              <a:rPr lang="el-GR" sz="1200" kern="1200" dirty="0">
                <a:solidFill>
                  <a:schemeClr val="tx1"/>
                </a:solidFill>
                <a:effectLst/>
                <a:latin typeface="+mn-lt"/>
                <a:ea typeface="+mn-ea"/>
                <a:cs typeface="+mn-cs"/>
              </a:rPr>
              <a:t>ἐριθεία</a:t>
            </a:r>
            <a:r>
              <a:rPr lang="en-US" sz="1200" kern="1200" dirty="0">
                <a:solidFill>
                  <a:schemeClr val="tx1"/>
                </a:solidFill>
                <a:effectLst/>
                <a:latin typeface="+mn-lt"/>
                <a:ea typeface="+mn-ea"/>
                <a:cs typeface="+mn-cs"/>
              </a:rPr>
              <a:t>) to describe the “selfish party spirit that governed many politicians in his day” (Moo 2002: 106). This herm was photographed at the Athens Archaeological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1" dirty="0"/>
              <a:t>Reference: </a:t>
            </a:r>
          </a:p>
          <a:p>
            <a:r>
              <a:rPr lang="en-US" dirty="0">
                <a:effectLst/>
              </a:rPr>
              <a:t>Moo, Douglas.</a:t>
            </a:r>
          </a:p>
          <a:p>
            <a:pPr marL="685800" indent="-457200">
              <a:tabLst>
                <a:tab pos="685800" algn="l"/>
              </a:tabLst>
            </a:pPr>
            <a:r>
              <a:rPr lang="en-US" dirty="0">
                <a:effectLst/>
              </a:rPr>
              <a:t>2002	</a:t>
            </a:r>
            <a:r>
              <a:rPr lang="en-US" i="1" dirty="0">
                <a:effectLst/>
              </a:rPr>
              <a:t>James</a:t>
            </a:r>
            <a:r>
              <a:rPr lang="en-US" dirty="0">
                <a:effectLst/>
              </a:rPr>
              <a:t>. Zondervan Illustrated Bible Backgrounds Commentary, vol. 4, ed. C. E. Arnold. Grand Rapids: Zondervan.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tb011601105h</a:t>
            </a:r>
          </a:p>
        </p:txBody>
      </p:sp>
      <p:sp>
        <p:nvSpPr>
          <p:cNvPr id="4" name="Slide Number Placeholder 3"/>
          <p:cNvSpPr>
            <a:spLocks noGrp="1"/>
          </p:cNvSpPr>
          <p:nvPr>
            <p:ph type="sldNum" sz="quarter" idx="10"/>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19472857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Caligula was the Roman emperor from AD 37–41. He was described by ancient authors as cruel, sadistic, sexually perverted, and tyrannical, and thus would have been a current and well-known example of what James warns against. Caligula’s short reign ended in assassination at the hands of officers of the Praetorian Guard, senators, and courtiers. </a:t>
            </a:r>
            <a:r>
              <a:rPr lang="en-US" dirty="0"/>
              <a:t>This bust was photographed</a:t>
            </a:r>
            <a:r>
              <a:rPr lang="en-US" baseline="0" dirty="0"/>
              <a:t> at the Heraklion Archaeological Museum</a:t>
            </a:r>
            <a:r>
              <a:rPr lang="en-US" sz="1200" kern="1200" dirty="0">
                <a:solidFill>
                  <a:schemeClr val="tx1"/>
                </a:solidFill>
                <a:effectLst/>
                <a:latin typeface="+mn-lt"/>
                <a:ea typeface="+mn-ea"/>
                <a:cs typeface="+mn-cs"/>
              </a:rPr>
              <a:t>. This image comes from </a:t>
            </a:r>
            <a:r>
              <a:rPr lang="en-US" sz="1200" kern="1200" dirty="0" err="1">
                <a:solidFill>
                  <a:schemeClr val="tx1"/>
                </a:solidFill>
                <a:effectLst/>
                <a:latin typeface="+mn-lt"/>
                <a:ea typeface="+mn-ea"/>
                <a:cs typeface="+mn-cs"/>
              </a:rPr>
              <a:t>Jebulon</a:t>
            </a:r>
            <a:r>
              <a:rPr lang="en-US" sz="1200" kern="1200" dirty="0">
                <a:solidFill>
                  <a:schemeClr val="tx1"/>
                </a:solidFill>
                <a:effectLst/>
                <a:latin typeface="+mn-lt"/>
                <a:ea typeface="+mn-ea"/>
                <a:cs typeface="+mn-cs"/>
              </a:rPr>
              <a:t> and is in the public domain, via Wikimedia Commons: https://commons.wikimedia.org/wiki/File:Caligula_head_archmus_Heraklion.jpg.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wiki02232015125612615</a:t>
            </a: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194728570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This verse warns the audience of the book against lying against the truth out of jealousy and ambition. Jesus refers to the devil as the “father of lies” in John 8:44. Among the lies of the devil is that with which he tempted the woman in the Garden, saying that what God had said was not true and that eating of the fruit would lead to becoming like God. This picture from the Mar Saba monastery includes biblical scenes, including Adam and Eve leaving the Garden in sorrow and the serpent winds around their feet.</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tb010107309</a:t>
            </a:r>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27957631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The Greek deity of truth was the goddess Aletheia, whose Roman equivalent was Veritas. Apollo, however, was also associated with truth, particularly through his connection with prophecy. </a:t>
            </a:r>
            <a:r>
              <a:rPr lang="en-US" dirty="0"/>
              <a:t>According to Plutarch (</a:t>
            </a:r>
            <a:r>
              <a:rPr lang="en-US" i="1" dirty="0" err="1"/>
              <a:t>Moralia</a:t>
            </a:r>
            <a:r>
              <a:rPr lang="en-US" dirty="0"/>
              <a:t> 657e), he was in part raised by </a:t>
            </a:r>
            <a:r>
              <a:rPr lang="en-US" dirty="0" err="1"/>
              <a:t>Aletheia</a:t>
            </a:r>
            <a:r>
              <a:rPr lang="en-US" dirty="0"/>
              <a:t>, although he was the son of Zeus and </a:t>
            </a:r>
            <a:r>
              <a:rPr lang="en-US" dirty="0" err="1"/>
              <a:t>Leto</a:t>
            </a:r>
            <a:r>
              <a:rPr lang="en-US" dirty="0"/>
              <a:t>, one of the many women with whom Zeus had affairs. This picture shows the temple of Apollo at Corinth.</a:t>
            </a:r>
            <a:endParaRPr lang="en-US" sz="1200" kern="1200" dirty="0">
              <a:solidFill>
                <a:schemeClr val="tx1"/>
              </a:solidFill>
              <a:effectLst/>
              <a:latin typeface="+mn-lt"/>
              <a:cs typeface="Calibri"/>
            </a:endParaRPr>
          </a:p>
          <a:p>
            <a:endParaRPr lang="en-US" dirty="0"/>
          </a:p>
          <a:p>
            <a:r>
              <a:rPr lang="en-US" dirty="0"/>
              <a:t>tb050803142h</a:t>
            </a:r>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19133549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“wisdom from above” is contrasted with an “earthly, natural, demonic” wisdom—or “wisdom from below.” This points back to James 1. </a:t>
            </a:r>
          </a:p>
          <a:p>
            <a:endParaRPr lang="en-US" dirty="0"/>
          </a:p>
          <a:p>
            <a:r>
              <a:rPr lang="en-US" sz="1200" kern="1200" dirty="0">
                <a:solidFill>
                  <a:schemeClr val="tx1"/>
                </a:solidFill>
                <a:effectLst/>
                <a:latin typeface="+mn-lt"/>
                <a:ea typeface="+mn-ea"/>
                <a:cs typeface="+mn-cs"/>
              </a:rPr>
              <a:t>“Do not be </a:t>
            </a:r>
            <a:r>
              <a:rPr lang="en-US" sz="1200" b="1" kern="1200" dirty="0">
                <a:solidFill>
                  <a:schemeClr val="tx1"/>
                </a:solidFill>
                <a:effectLst/>
                <a:latin typeface="+mn-lt"/>
                <a:ea typeface="+mn-ea"/>
                <a:cs typeface="+mn-cs"/>
              </a:rPr>
              <a:t>deceived</a:t>
            </a:r>
            <a:r>
              <a:rPr lang="en-US" sz="1200" kern="1200" dirty="0">
                <a:solidFill>
                  <a:schemeClr val="tx1"/>
                </a:solidFill>
                <a:effectLst/>
                <a:latin typeface="+mn-lt"/>
                <a:ea typeface="+mn-ea"/>
                <a:cs typeface="+mn-cs"/>
              </a:rPr>
              <a:t>, my beloved brothers. Every good thing given and every perfect gift is </a:t>
            </a:r>
            <a:r>
              <a:rPr lang="en-US" sz="1200" b="1" kern="1200" dirty="0">
                <a:solidFill>
                  <a:schemeClr val="tx1"/>
                </a:solidFill>
                <a:effectLst/>
                <a:latin typeface="+mn-lt"/>
                <a:ea typeface="+mn-ea"/>
                <a:cs typeface="+mn-cs"/>
              </a:rPr>
              <a:t>from above</a:t>
            </a:r>
            <a:r>
              <a:rPr lang="en-US" sz="1200" kern="1200" dirty="0">
                <a:solidFill>
                  <a:schemeClr val="tx1"/>
                </a:solidFill>
                <a:effectLst/>
                <a:latin typeface="+mn-lt"/>
                <a:ea typeface="+mn-ea"/>
                <a:cs typeface="+mn-cs"/>
              </a:rPr>
              <a:t>, coming down from the </a:t>
            </a:r>
            <a:r>
              <a:rPr lang="en-US" sz="1200" b="1" kern="1200" dirty="0">
                <a:solidFill>
                  <a:schemeClr val="tx1"/>
                </a:solidFill>
                <a:effectLst/>
                <a:latin typeface="+mn-lt"/>
                <a:ea typeface="+mn-ea"/>
                <a:cs typeface="+mn-cs"/>
              </a:rPr>
              <a:t>Father of lights</a:t>
            </a:r>
            <a:r>
              <a:rPr lang="en-US" sz="1200" kern="1200" dirty="0">
                <a:solidFill>
                  <a:schemeClr val="tx1"/>
                </a:solidFill>
                <a:effectLst/>
                <a:latin typeface="+mn-lt"/>
                <a:ea typeface="+mn-ea"/>
                <a:cs typeface="+mn-cs"/>
              </a:rPr>
              <a:t>, with whom there is no variation or shifting shadow” (Jas 1:16-17, LSB).</a:t>
            </a:r>
            <a:endParaRPr lang="en-US" dirty="0"/>
          </a:p>
          <a:p>
            <a:endParaRPr lang="en-US" dirty="0"/>
          </a:p>
          <a:p>
            <a:r>
              <a:rPr lang="en-US" dirty="0"/>
              <a:t>tb111103790h</a:t>
            </a:r>
          </a:p>
        </p:txBody>
      </p:sp>
      <p:sp>
        <p:nvSpPr>
          <p:cNvPr id="4" name="Slide Number Placeholder 3"/>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5859313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Philosophers professed to be lovers of wisdom, but Greek philosophy was certainly characterized by the factionalism, strife, and selfish ambition described in the previous verse. It also rejected biblical faith, and therefore was demonic. This bronze bust of a philosopher was photographed at the National Archaeological Museum of Athens.</a:t>
            </a:r>
          </a:p>
          <a:p>
            <a:endParaRPr lang="en-US" dirty="0"/>
          </a:p>
          <a:p>
            <a:r>
              <a:rPr lang="en-US" dirty="0"/>
              <a:t>tb011117527</a:t>
            </a:r>
          </a:p>
        </p:txBody>
      </p:sp>
      <p:sp>
        <p:nvSpPr>
          <p:cNvPr id="4" name="Slide Number Placeholder 3"/>
          <p:cNvSpPr>
            <a:spLocks noGrp="1"/>
          </p:cNvSpPr>
          <p:nvPr>
            <p:ph type="sldNum" sz="quarter" idx="10"/>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267325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statue</a:t>
            </a:r>
            <a:r>
              <a:rPr lang="en-US" baseline="0" dirty="0"/>
              <a:t> was photographed at the National Museum of Rome. </a:t>
            </a:r>
            <a:endParaRPr lang="en-US" dirty="0"/>
          </a:p>
          <a:p>
            <a:endParaRPr lang="en-US" dirty="0"/>
          </a:p>
          <a:p>
            <a:r>
              <a:rPr lang="en-US" dirty="0"/>
              <a:t>tb0513177498</a:t>
            </a:r>
          </a:p>
        </p:txBody>
      </p:sp>
    </p:spTree>
    <p:extLst>
      <p:ext uri="{BB962C8B-B14F-4D97-AF65-F5344CB8AC3E}">
        <p14:creationId xmlns:p14="http://schemas.microsoft.com/office/powerpoint/2010/main" val="10172969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this mosaic from the Duc in </a:t>
            </a:r>
            <a:r>
              <a:rPr lang="en-US" dirty="0" err="1"/>
              <a:t>Altum</a:t>
            </a:r>
            <a:r>
              <a:rPr lang="en-US" dirty="0"/>
              <a:t> chapel at Magdala, Mary Magdalene’s seven demons are portrayed on the tree behind her—which is also a subtle hint at Genesis 3. Connecting wisdom with demons also demonstrates their current dominion over the earth. </a:t>
            </a:r>
          </a:p>
          <a:p>
            <a:endParaRPr lang="en-US" dirty="0"/>
          </a:p>
          <a:p>
            <a:r>
              <a:rPr lang="en-US" sz="1200" kern="1200" dirty="0">
                <a:solidFill>
                  <a:schemeClr val="tx1"/>
                </a:solidFill>
                <a:effectLst/>
                <a:latin typeface="+mn-lt"/>
                <a:ea typeface="+mn-ea"/>
                <a:cs typeface="+mn-cs"/>
              </a:rPr>
              <a:t>“And certain women who had been healed of evil spirits and infirmities: Mary that was called Magdalene, from whom </a:t>
            </a:r>
            <a:r>
              <a:rPr lang="en-US" sz="1200" b="1" kern="1200" dirty="0">
                <a:solidFill>
                  <a:schemeClr val="tx1"/>
                </a:solidFill>
                <a:effectLst/>
                <a:latin typeface="+mn-lt"/>
                <a:ea typeface="+mn-ea"/>
                <a:cs typeface="+mn-cs"/>
              </a:rPr>
              <a:t>seven demons had gone out</a:t>
            </a:r>
            <a:r>
              <a:rPr lang="en-US" sz="1200" kern="1200" dirty="0">
                <a:solidFill>
                  <a:schemeClr val="tx1"/>
                </a:solidFill>
                <a:effectLst/>
                <a:latin typeface="+mn-lt"/>
                <a:ea typeface="+mn-ea"/>
                <a:cs typeface="+mn-cs"/>
              </a:rPr>
              <a:t>.” (Luke 8:2, ASV)</a:t>
            </a:r>
          </a:p>
          <a:p>
            <a:endParaRPr lang="en-US" dirty="0"/>
          </a:p>
          <a:p>
            <a:r>
              <a:rPr lang="en-US" dirty="0"/>
              <a:t>tb053116465h</a:t>
            </a:r>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16505570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bronze statuette of the Assyrian demon </a:t>
            </a:r>
            <a:r>
              <a:rPr lang="en-US" dirty="0" err="1">
                <a:cs typeface="Calibri"/>
              </a:rPr>
              <a:t>Pazuzu</a:t>
            </a:r>
            <a:r>
              <a:rPr lang="en-US" baseline="0" dirty="0">
                <a:cs typeface="Calibri"/>
              </a:rPr>
              <a:t> was</a:t>
            </a:r>
            <a:r>
              <a:rPr lang="en-US" dirty="0">
                <a:cs typeface="Calibri"/>
              </a:rPr>
              <a:t> photographed at the </a:t>
            </a:r>
            <a:r>
              <a:rPr lang="en-US" dirty="0"/>
              <a:t>Louvre Museum.</a:t>
            </a:r>
            <a:endParaRPr lang="en-US" altLang="ja-JP" dirty="0">
              <a:ea typeface="ＭＳ Ｐゴシック"/>
              <a:cs typeface="Calibri"/>
            </a:endParaRPr>
          </a:p>
          <a:p>
            <a:endParaRPr lang="en-US" dirty="0"/>
          </a:p>
          <a:p>
            <a:r>
              <a:rPr lang="en-US" dirty="0"/>
              <a:t>tb0927194697</a:t>
            </a:r>
            <a:endParaRPr lang="ja-JP"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7768938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mural depicts Paul delivering the slave girl in Philippi from the python spirit (often translated “spirit of divination”), an episode found in Acts 16:16-18. In Acts, the episode shows the superiority and greater power of the Holy Spirit in comparison with the demonic.</a:t>
            </a:r>
            <a:r>
              <a:rPr lang="en-US" baseline="0" dirty="0">
                <a:cs typeface="Calibri"/>
              </a:rPr>
              <a:t> The episode also</a:t>
            </a:r>
            <a:r>
              <a:rPr lang="en-US" dirty="0">
                <a:cs typeface="Calibri"/>
              </a:rPr>
              <a:t> leads to Paul and Silas’s imprisonment, and eventually to the evangelization of the jailer in Philippi. In Greek mythology, the python was a spirit associated with the Delphic oracle.</a:t>
            </a:r>
            <a:endParaRPr lang="en-US" dirty="0">
              <a:ea typeface="ＭＳ Ｐゴシック"/>
              <a:cs typeface="Calibri"/>
            </a:endParaRPr>
          </a:p>
          <a:p>
            <a:endParaRPr lang="en-US" dirty="0"/>
          </a:p>
          <a:p>
            <a:r>
              <a:rPr lang="en-US" dirty="0"/>
              <a:t>tb010717077</a:t>
            </a:r>
            <a:endParaRPr lang="ja-JP" dirty="0"/>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390703821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“confusion” (Gk.</a:t>
            </a:r>
            <a:r>
              <a:rPr lang="en-US" baseline="0" dirty="0"/>
              <a:t> </a:t>
            </a:r>
            <a:r>
              <a:rPr lang="en-US" i="1" baseline="0" dirty="0" err="1"/>
              <a:t>akatastasia</a:t>
            </a:r>
            <a:r>
              <a:rPr lang="en-US" baseline="0" dirty="0"/>
              <a:t>, </a:t>
            </a:r>
            <a:r>
              <a:rPr lang="el-GR" sz="1200" b="0" i="0" u="none" strike="noStrike" kern="1200" baseline="0" dirty="0">
                <a:solidFill>
                  <a:schemeClr val="tx1"/>
                </a:solidFill>
                <a:latin typeface="+mn-lt"/>
                <a:ea typeface="+mn-ea"/>
                <a:cs typeface="+mn-cs"/>
              </a:rPr>
              <a:t>ἀκαταστασία</a:t>
            </a:r>
            <a:r>
              <a:rPr lang="en-US" baseline="0" dirty="0"/>
              <a:t>) refers to disorderliness, disturbance, or tumult. It is illustrated here by a riot. </a:t>
            </a:r>
            <a:r>
              <a:rPr lang="en-US" dirty="0"/>
              <a:t>Mobs and riots often found their beginnings in public places like the forum, theaters, or amphitheaters. In the fresco from</a:t>
            </a:r>
            <a:r>
              <a:rPr lang="en-US" baseline="0" dirty="0"/>
              <a:t> Pompeii shown here, fighting has broken out at the amphitheater and spilled into the surrounding streets. This fresco was photographed in the Naples Archaeological Museum. See the next slide for labels.</a:t>
            </a:r>
            <a:endParaRPr lang="en-US" dirty="0"/>
          </a:p>
          <a:p>
            <a:endParaRPr lang="en-US" dirty="0"/>
          </a:p>
          <a:p>
            <a:r>
              <a:rPr lang="en-US" dirty="0"/>
              <a:t>tb0515170287</a:t>
            </a:r>
          </a:p>
        </p:txBody>
      </p:sp>
      <p:sp>
        <p:nvSpPr>
          <p:cNvPr id="4" name="Slide Number Placeholder 3"/>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375634705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“confusion” (Gk.</a:t>
            </a:r>
            <a:r>
              <a:rPr lang="en-US" baseline="0" dirty="0"/>
              <a:t> </a:t>
            </a:r>
            <a:r>
              <a:rPr lang="en-US" i="1" baseline="0" dirty="0" err="1"/>
              <a:t>akatastasia</a:t>
            </a:r>
            <a:r>
              <a:rPr lang="en-US" baseline="0" dirty="0"/>
              <a:t>, </a:t>
            </a:r>
            <a:r>
              <a:rPr lang="el-GR" sz="1200" b="0" i="0" u="none" strike="noStrike" kern="1200" baseline="0" dirty="0">
                <a:solidFill>
                  <a:schemeClr val="tx1"/>
                </a:solidFill>
                <a:latin typeface="+mn-lt"/>
                <a:ea typeface="+mn-ea"/>
                <a:cs typeface="+mn-cs"/>
              </a:rPr>
              <a:t>ἀκαταστασία</a:t>
            </a:r>
            <a:r>
              <a:rPr lang="en-US" baseline="0" dirty="0"/>
              <a:t>) refers to disorderliness, disturbance, or tumult. It is illustrated here by a riot. </a:t>
            </a:r>
            <a:r>
              <a:rPr lang="en-US" dirty="0"/>
              <a:t>Mobs and riots often found their beginnings in public places like the forum, theaters, or amphitheaters. In the fresco from</a:t>
            </a:r>
            <a:r>
              <a:rPr lang="en-US" baseline="0" dirty="0"/>
              <a:t> Pompeii shown here, fighting has broken out at the amphitheater and spilled into the surrounding streets. This fresco was photographed in the Naples Archaeological Museum.</a:t>
            </a:r>
            <a:endParaRPr lang="en-US" dirty="0"/>
          </a:p>
          <a:p>
            <a:endParaRPr lang="en-US" dirty="0"/>
          </a:p>
          <a:p>
            <a:r>
              <a:rPr lang="en-US" dirty="0"/>
              <a:t>tb0515170287</a:t>
            </a:r>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282805457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example of jealousy,</a:t>
            </a:r>
            <a:r>
              <a:rPr lang="en-US" sz="1200" kern="1200" baseline="0" dirty="0">
                <a:solidFill>
                  <a:schemeClr val="tx1"/>
                </a:solidFill>
                <a:effectLst/>
                <a:latin typeface="+mn-lt"/>
                <a:ea typeface="+mn-ea"/>
                <a:cs typeface="+mn-cs"/>
              </a:rPr>
              <a:t> selfishness, and disorder can be found in Acts 19</a:t>
            </a:r>
            <a:r>
              <a:rPr lang="en-US" sz="1200" kern="1200" dirty="0">
                <a:solidFill>
                  <a:schemeClr val="tx1"/>
                </a:solidFill>
                <a:effectLst/>
                <a:latin typeface="+mn-lt"/>
                <a:ea typeface="+mn-ea"/>
                <a:cs typeface="+mn-cs"/>
              </a:rPr>
              <a:t>, where jealous silversmiths in</a:t>
            </a:r>
            <a:r>
              <a:rPr lang="en-US" sz="1200" kern="1200" baseline="0" dirty="0">
                <a:solidFill>
                  <a:schemeClr val="tx1"/>
                </a:solidFill>
                <a:effectLst/>
                <a:latin typeface="+mn-lt"/>
                <a:ea typeface="+mn-ea"/>
                <a:cs typeface="+mn-cs"/>
              </a:rPr>
              <a:t> Ephesus dragged Paul’s travelling companions to the Great Theater, claiming that they were attempting to dethrone Artemis. The confusion and bedlam lasted for two hours and nearly turned into a riot before the town clerk defused the situation and sent everyone home. </a:t>
            </a:r>
            <a:endParaRPr lang="en-US" dirty="0"/>
          </a:p>
          <a:p>
            <a:endParaRPr lang="en-US" dirty="0"/>
          </a:p>
          <a:p>
            <a:r>
              <a:rPr lang="en-US" dirty="0"/>
              <a:t>tb041405350</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3415160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example from the Hebrew Bible of both human ambition and confusion is the Tower of Babel (Gen 11:1-9). The Tower of Babel is often compared to the ziggurats of ancient Mesopotamia. This</a:t>
            </a:r>
            <a:r>
              <a:rPr lang="en-US" baseline="0" dirty="0"/>
              <a:t> model of a ziggurat was photographed at the Bible Lands Museum in Jerusalem.</a:t>
            </a:r>
            <a:endParaRPr lang="en-US" dirty="0"/>
          </a:p>
          <a:p>
            <a:endParaRPr lang="en-US" dirty="0"/>
          </a:p>
          <a:p>
            <a:r>
              <a:rPr lang="en-US" dirty="0"/>
              <a:t>mjb1903102714h</a:t>
            </a:r>
          </a:p>
        </p:txBody>
      </p:sp>
      <p:sp>
        <p:nvSpPr>
          <p:cNvPr id="4" name="Slide Number Placeholder 3"/>
          <p:cNvSpPr>
            <a:spLocks noGrp="1"/>
          </p:cNvSpPr>
          <p:nvPr>
            <p:ph type="sldNum" sz="quarter" idx="10"/>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19476037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Paul expressed similar concern, that jealousy and selfish ambition might characterize the church in Corinth. “For I fear that perhaps when I come I may find you not as I wish, and that you may find me not as you wish—that perhaps there may be quarreling, jealousy, anger, hostility, slander, gossip, conceit, and disorder. I fear that when I come again my God may humble me before you, and I may have to mourn over many of those who sinned earlier and have not repented of the impurity, sexual immorality, and sensuality that they have practiced” (2 Cor 12:20-21, ESV).</a:t>
            </a:r>
            <a:endParaRPr lang="en-US" sz="1200" kern="1200" dirty="0">
              <a:solidFill>
                <a:schemeClr val="tx1"/>
              </a:solidFill>
              <a:effectLst/>
              <a:latin typeface="+mn-lt"/>
              <a:cs typeface="Calibri"/>
            </a:endParaRPr>
          </a:p>
          <a:p>
            <a:endParaRPr lang="en-US" dirty="0"/>
          </a:p>
          <a:p>
            <a:r>
              <a:rPr lang="en-US" dirty="0"/>
              <a:t>tb031706097h</a:t>
            </a:r>
          </a:p>
        </p:txBody>
      </p:sp>
      <p:sp>
        <p:nvSpPr>
          <p:cNvPr id="4" name="Slide Number Placeholder 3"/>
          <p:cNvSpPr>
            <a:spLocks noGrp="1"/>
          </p:cNvSpPr>
          <p:nvPr>
            <p:ph type="sldNum" sz="quarter" idx="10"/>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27095715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Greek mythology includes many stories of the jealousy of the goddess Hera. Her jealousy in these stories is typically aroused by the many affairs of her husband Zeus. This statue of Hera is considered to be a copy of an original</a:t>
            </a:r>
            <a:r>
              <a:rPr lang="en-US" baseline="0" dirty="0">
                <a:cs typeface="Calibri"/>
              </a:rPr>
              <a:t> from the 5th century BC. It</a:t>
            </a:r>
            <a:r>
              <a:rPr lang="en-US" dirty="0">
                <a:cs typeface="Calibri"/>
              </a:rPr>
              <a:t> was</a:t>
            </a:r>
            <a:r>
              <a:rPr lang="en-US" baseline="0" dirty="0">
                <a:cs typeface="Calibri"/>
              </a:rPr>
              <a:t> photographed at </a:t>
            </a:r>
            <a:r>
              <a:rPr lang="en-US" dirty="0">
                <a:cs typeface="Calibri"/>
              </a:rPr>
              <a:t>the Vatican Museums.</a:t>
            </a:r>
            <a:endParaRPr lang="en-US" sz="1200" kern="1200" dirty="0">
              <a:solidFill>
                <a:schemeClr val="tx1"/>
              </a:solidFill>
              <a:effectLst/>
              <a:latin typeface="+mn-lt"/>
              <a:cs typeface="Calibri"/>
            </a:endParaRPr>
          </a:p>
          <a:p>
            <a:endParaRPr lang="en-US" dirty="0"/>
          </a:p>
          <a:p>
            <a:r>
              <a:rPr lang="en-US" dirty="0"/>
              <a:t>tb0512176179</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11282770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a:t>
            </a:r>
            <a:r>
              <a:rPr lang="en-US" baseline="0" dirty="0">
                <a:cs typeface="Calibri"/>
              </a:rPr>
              <a:t> relief of tumult and bedlam is depicted on the so-called “</a:t>
            </a:r>
            <a:r>
              <a:rPr lang="en-US" dirty="0">
                <a:cs typeface="Calibri"/>
              </a:rPr>
              <a:t>Dionysus Sarcophagus.” Dionysus was the god of wine and was often depicted drunk. The behavior of the figures on this relief it illustrates confusion and vileness. This sarcophagus was photographed at the Antalya Museum.</a:t>
            </a:r>
            <a:r>
              <a:rPr lang="en-US" baseline="0" dirty="0"/>
              <a:t> A removable graphic has </a:t>
            </a:r>
            <a:r>
              <a:rPr lang="en-US" dirty="0"/>
              <a:t>been added to this photo to avoid causing offense or surprise.</a:t>
            </a:r>
            <a:endParaRPr lang="en-US" sz="1200" kern="1200" dirty="0">
              <a:solidFill>
                <a:schemeClr val="tx1"/>
              </a:solidFill>
              <a:effectLst/>
              <a:latin typeface="+mn-lt"/>
              <a:cs typeface="Calibri"/>
            </a:endParaRPr>
          </a:p>
          <a:p>
            <a:endParaRPr lang="en-US" dirty="0"/>
          </a:p>
          <a:p>
            <a:r>
              <a:rPr lang="en-US" dirty="0"/>
              <a:t>tb123016947</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3263460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“bit” (Gk.</a:t>
            </a:r>
            <a:r>
              <a:rPr lang="en-US" baseline="0" dirty="0"/>
              <a:t> </a:t>
            </a:r>
            <a:r>
              <a:rPr lang="en-US" i="1" baseline="0" dirty="0" err="1"/>
              <a:t>chalinos</a:t>
            </a:r>
            <a:r>
              <a:rPr lang="en-US" baseline="0" dirty="0"/>
              <a:t>, </a:t>
            </a:r>
            <a:r>
              <a:rPr lang="el-GR" sz="1200" b="0" i="0" u="none" strike="noStrike" kern="1200" baseline="0" dirty="0">
                <a:solidFill>
                  <a:schemeClr val="tx1"/>
                </a:solidFill>
                <a:latin typeface="+mn-lt"/>
                <a:ea typeface="+mn-ea"/>
                <a:cs typeface="+mn-cs"/>
              </a:rPr>
              <a:t>χαλινός</a:t>
            </a:r>
            <a:r>
              <a:rPr lang="en-US" baseline="0" dirty="0"/>
              <a:t>) refers generally to the bridle equipment (including bridle, bit, and reins), although only a portion of this equipment is actually placed inside the horse’s mouth (thus the common practice among English versions to translate it “bit”). </a:t>
            </a:r>
            <a:r>
              <a:rPr lang="en-US" dirty="0"/>
              <a:t>Snaffle bits, like these two examples, apply direct pressure to</a:t>
            </a:r>
            <a:r>
              <a:rPr lang="en-US" baseline="0" dirty="0"/>
              <a:t> the mouth, but without leverage. They </a:t>
            </a:r>
            <a:r>
              <a:rPr lang="en-US" dirty="0"/>
              <a:t>are less severe than the curb bits also used by the Roman army. This</a:t>
            </a:r>
            <a:r>
              <a:rPr lang="en-US" baseline="0" dirty="0"/>
              <a:t> display was photographed at the </a:t>
            </a:r>
            <a:r>
              <a:rPr lang="en-US" sz="1200" dirty="0"/>
              <a:t>British</a:t>
            </a:r>
            <a:r>
              <a:rPr lang="en-US" sz="1200" baseline="0" dirty="0"/>
              <a:t> </a:t>
            </a:r>
            <a:r>
              <a:rPr lang="en-US" sz="1200" dirty="0"/>
              <a:t>Museum. This image comes from </a:t>
            </a:r>
            <a:r>
              <a:rPr lang="en-US" dirty="0" err="1"/>
              <a:t>Ealdgyth</a:t>
            </a:r>
            <a:r>
              <a:rPr lang="en-US" dirty="0"/>
              <a:t> and is licensed under CC BY-SA 3.0, via Wikimedia Commons: https://commons.wikimedia.org/wiki/File:Britishmuseumromanironsnafflebits.jpg.</a:t>
            </a:r>
          </a:p>
          <a:p>
            <a:endParaRPr lang="en-US" dirty="0"/>
          </a:p>
          <a:p>
            <a:r>
              <a:rPr lang="en-US" dirty="0"/>
              <a:t>wiki060420101293225206</a:t>
            </a:r>
          </a:p>
        </p:txBody>
      </p:sp>
    </p:spTree>
    <p:extLst>
      <p:ext uri="{BB962C8B-B14F-4D97-AF65-F5344CB8AC3E}">
        <p14:creationId xmlns:p14="http://schemas.microsoft.com/office/powerpoint/2010/main" val="15990250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word “pure” (Gk. </a:t>
            </a:r>
            <a:r>
              <a:rPr lang="en-US" i="1" baseline="0" dirty="0" err="1"/>
              <a:t>hagnos</a:t>
            </a:r>
            <a:r>
              <a:rPr lang="en-US" baseline="0" dirty="0"/>
              <a:t>, </a:t>
            </a:r>
            <a:r>
              <a:rPr lang="el-GR" sz="1200" b="0" i="0" u="none" strike="noStrike" kern="1200" baseline="0" dirty="0">
                <a:solidFill>
                  <a:schemeClr val="tx1"/>
                </a:solidFill>
                <a:latin typeface="+mn-lt"/>
                <a:ea typeface="+mn-ea"/>
                <a:cs typeface="+mn-cs"/>
              </a:rPr>
              <a:t>ἁγνός</a:t>
            </a:r>
            <a:r>
              <a:rPr lang="en-US" baseline="0" dirty="0"/>
              <a:t>) is a cultic word that refers to being holy, innocent, or undefiled. It is sometimes used of women who are chaste (2 </a:t>
            </a:r>
            <a:r>
              <a:rPr lang="en-US" baseline="0" dirty="0" err="1"/>
              <a:t>Cor</a:t>
            </a:r>
            <a:r>
              <a:rPr lang="en-US" baseline="0" dirty="0"/>
              <a:t> 11:2; Titus 2:5). An illustration comes from the Vestal Virgins in the Greco-Roman world. These virgins acted as priestesses of the goddess Vesta and were required to remain chaste through the length of their service as a sign of holiness. </a:t>
            </a:r>
            <a:r>
              <a:rPr lang="en-US" dirty="0"/>
              <a:t>The base on which this statue stands has an inscription identifying her as Flavia Publica, the </a:t>
            </a:r>
            <a:r>
              <a:rPr lang="en-US" dirty="0" err="1"/>
              <a:t>Vestalis</a:t>
            </a:r>
            <a:r>
              <a:rPr lang="en-US" dirty="0"/>
              <a:t> Maxima, most eminent priestess of Vesta cult. This image comes from Carole </a:t>
            </a:r>
            <a:r>
              <a:rPr lang="en-US" dirty="0" err="1"/>
              <a:t>Raddato</a:t>
            </a:r>
            <a:r>
              <a:rPr lang="en-US" dirty="0"/>
              <a:t> and is licensed under CC BY-SA 2.0, via Wikimedia Commons: https://commons.wikimedia.org/wiki/File:House_of_the_Vestal_Virgins_(Atrium_Vestae),_Upper_Via_Sacra,_Rome_(9114131999).jpg.</a:t>
            </a:r>
          </a:p>
          <a:p>
            <a:endParaRPr lang="en-US" dirty="0"/>
          </a:p>
          <a:p>
            <a:r>
              <a:rPr lang="en-US" dirty="0"/>
              <a:t>wiki91141319991022</a:t>
            </a: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350514332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attribute of being “peaceable” (Gk. </a:t>
            </a:r>
            <a:r>
              <a:rPr lang="en-US" i="1" baseline="0" dirty="0" err="1"/>
              <a:t>eirēnikos</a:t>
            </a:r>
            <a:r>
              <a:rPr lang="en-US" baseline="0" dirty="0"/>
              <a:t>, </a:t>
            </a:r>
            <a:r>
              <a:rPr lang="el-GR" sz="1200" b="0" i="0" u="none" strike="noStrike" kern="1200" baseline="0" dirty="0">
                <a:solidFill>
                  <a:schemeClr val="tx1"/>
                </a:solidFill>
                <a:latin typeface="+mn-lt"/>
                <a:ea typeface="+mn-ea"/>
                <a:cs typeface="+mn-cs"/>
              </a:rPr>
              <a:t>εἰρηνικός</a:t>
            </a:r>
            <a:r>
              <a:rPr lang="en-US" baseline="0" dirty="0"/>
              <a:t>) indicates being involved in or promoting harmonious relationships. </a:t>
            </a:r>
            <a:r>
              <a:rPr lang="en-US" dirty="0"/>
              <a:t>Peace </a:t>
            </a:r>
            <a:r>
              <a:rPr lang="en-US" baseline="0" dirty="0"/>
              <a:t>is illustrated here by two women shaking hands, a sign that was sometimes used to signify an agreement between parties. </a:t>
            </a:r>
            <a:r>
              <a:rPr lang="en-US" dirty="0"/>
              <a:t>This image comes from The Metropolitan Museum of Art and is in the public domain. Source: https://www.metmuseum.org/art/collection/search/255192</a:t>
            </a:r>
          </a:p>
          <a:p>
            <a:endParaRPr lang="en-US" dirty="0"/>
          </a:p>
          <a:p>
            <a:r>
              <a:rPr lang="en-US" dirty="0"/>
              <a:t>met255192</a:t>
            </a:r>
          </a:p>
        </p:txBody>
      </p:sp>
      <p:sp>
        <p:nvSpPr>
          <p:cNvPr id="4" name="Slide Number Placeholder 3"/>
          <p:cNvSpPr>
            <a:spLocks noGrp="1"/>
          </p:cNvSpPr>
          <p:nvPr>
            <p:ph type="sldNum" sz="quarter" idx="10"/>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52835000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Peace </a:t>
            </a:r>
            <a:r>
              <a:rPr lang="en-US" baseline="0" dirty="0"/>
              <a:t>is illustrated here by a depiction of the Roman goddess Concordia, who embodied agreement and peace. She was regarded as the equivalent of the Greek goddess Harmonia. This relief was photographed at the Getty Villa in southern California.</a:t>
            </a:r>
          </a:p>
          <a:p>
            <a:endParaRPr lang="en-US" baseline="0" dirty="0"/>
          </a:p>
          <a:p>
            <a:r>
              <a:rPr lang="en-US" dirty="0"/>
              <a:t>tb100919596h</a:t>
            </a:r>
          </a:p>
        </p:txBody>
      </p:sp>
      <p:sp>
        <p:nvSpPr>
          <p:cNvPr id="4" name="Slide Number Placeholder 3"/>
          <p:cNvSpPr>
            <a:spLocks noGrp="1"/>
          </p:cNvSpPr>
          <p:nvPr>
            <p:ph type="sldNum" sz="quarter" idx="10"/>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52835000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“gentle” (Gk. </a:t>
            </a:r>
            <a:r>
              <a:rPr lang="en-US" i="1" dirty="0" err="1"/>
              <a:t>epieikēs</a:t>
            </a:r>
            <a:r>
              <a:rPr lang="en-US" dirty="0"/>
              <a:t>, </a:t>
            </a:r>
            <a:r>
              <a:rPr lang="el-GR" sz="1200" b="0" i="0" u="none" strike="noStrike" kern="1200" baseline="0" dirty="0">
                <a:solidFill>
                  <a:schemeClr val="tx1"/>
                </a:solidFill>
                <a:latin typeface="+mn-lt"/>
                <a:ea typeface="+mn-ea"/>
                <a:cs typeface="+mn-cs"/>
              </a:rPr>
              <a:t>ἐπιεικής</a:t>
            </a:r>
            <a:r>
              <a:rPr lang="en-US" sz="1200" b="0" i="0" u="none" strike="noStrike" kern="1200" baseline="0" dirty="0">
                <a:solidFill>
                  <a:schemeClr val="tx1"/>
                </a:solidFill>
                <a:latin typeface="+mn-lt"/>
                <a:ea typeface="+mn-ea"/>
                <a:cs typeface="+mn-cs"/>
              </a:rPr>
              <a:t>) carries the idea of being kind, tolerant, and courteous. First Peter 2:18 contrasts the “good and gentle” master with the unreasonable one. </a:t>
            </a:r>
            <a:r>
              <a:rPr lang="en-US" dirty="0"/>
              <a:t>This statue</a:t>
            </a:r>
            <a:r>
              <a:rPr lang="en-US" baseline="0" dirty="0"/>
              <a:t> illustrates the tenderness of an adult with a young child, a fitting example of gentleness or forbearance. This statue is thought to represent the Greek god Silenus holding the child Dionysus. It is likely a 2nd century AD copy of an earlier Greek original. It was photographed at the </a:t>
            </a:r>
            <a:r>
              <a:rPr lang="en-US" dirty="0"/>
              <a:t>Vatican Museums.</a:t>
            </a:r>
          </a:p>
          <a:p>
            <a:endParaRPr lang="en-US" dirty="0"/>
          </a:p>
          <a:p>
            <a:r>
              <a:rPr lang="en-US" dirty="0"/>
              <a:t>tb0512176613</a:t>
            </a:r>
          </a:p>
        </p:txBody>
      </p:sp>
      <p:sp>
        <p:nvSpPr>
          <p:cNvPr id="4" name="Slide Number Placeholder 3"/>
          <p:cNvSpPr>
            <a:spLocks noGrp="1"/>
          </p:cNvSpPr>
          <p:nvPr>
            <p:ph type="sldNum" sz="quarter" idx="10"/>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31447796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ea typeface="+mn-ea"/>
                <a:cs typeface="+mn-cs"/>
              </a:rPr>
              <a:t>The idea of gentleness is</a:t>
            </a:r>
            <a:r>
              <a:rPr lang="en-US" kern="1200" baseline="0" dirty="0">
                <a:solidFill>
                  <a:schemeClr val="tx1"/>
                </a:solidFill>
                <a:effectLst/>
                <a:ea typeface="+mn-ea"/>
                <a:cs typeface="+mn-cs"/>
              </a:rPr>
              <a:t> illustrated here by a small statue of a boy and his tutor. </a:t>
            </a:r>
            <a:r>
              <a:rPr lang="en-US" dirty="0">
                <a:effectLst/>
                <a:ea typeface="Calibri" panose="020F0502020204030204" pitchFamily="34" charset="0"/>
              </a:rPr>
              <a:t>This image comes from The Walters Art Museum in Baltimore and is in the public domain. Source: </a:t>
            </a:r>
            <a:r>
              <a:rPr lang="en-US" dirty="0"/>
              <a:t>https://art.thewalters.org/detail/3452/pedagogue-and-boy/.</a:t>
            </a:r>
          </a:p>
          <a:p>
            <a:endParaRPr lang="en-US" dirty="0"/>
          </a:p>
          <a:p>
            <a:r>
              <a:rPr lang="en-US" dirty="0">
                <a:effectLst/>
                <a:ea typeface="Calibri" panose="020F0502020204030204" pitchFamily="34" charset="0"/>
              </a:rPr>
              <a:t>twam3452</a:t>
            </a:r>
            <a:endParaRPr lang="en-US" dirty="0"/>
          </a:p>
        </p:txBody>
      </p:sp>
    </p:spTree>
    <p:extLst>
      <p:ext uri="{BB962C8B-B14F-4D97-AF65-F5344CB8AC3E}">
        <p14:creationId xmlns:p14="http://schemas.microsoft.com/office/powerpoint/2010/main" val="2153102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Gentleness is also a trait</a:t>
            </a:r>
            <a:r>
              <a:rPr lang="en-US" baseline="0" dirty="0"/>
              <a:t> that is often associated with those who care for</a:t>
            </a:r>
            <a:r>
              <a:rPr lang="en-US" dirty="0"/>
              <a:t> children, illustrated here by a group of toddlers gathered around a</a:t>
            </a:r>
            <a:r>
              <a:rPr lang="en-US" baseline="0" dirty="0"/>
              <a:t> young woman (cf. Mark 3:35; Gal 4:28; </a:t>
            </a:r>
            <a:r>
              <a:rPr lang="en-US" baseline="0" dirty="0" err="1"/>
              <a:t>Heb</a:t>
            </a:r>
            <a:r>
              <a:rPr lang="en-US" baseline="0" dirty="0"/>
              <a:t> 2:13; 1 John 3:10). </a:t>
            </a:r>
            <a:r>
              <a:rPr lang="en-US" dirty="0"/>
              <a:t>This American Colony photograph was taken on </a:t>
            </a:r>
            <a:r>
              <a:rPr lang="en-US" altLang="en-US" dirty="0">
                <a:cs typeface="Times New Roman" charset="0"/>
              </a:rPr>
              <a:t>February 12, 1946.</a:t>
            </a:r>
            <a:endParaRPr lang="en-US" dirty="0"/>
          </a:p>
          <a:p>
            <a:endParaRPr lang="en-US" dirty="0"/>
          </a:p>
          <a:p>
            <a:r>
              <a:rPr lang="en-US" dirty="0"/>
              <a:t>mat12772h</a:t>
            </a:r>
          </a:p>
        </p:txBody>
      </p:sp>
      <p:sp>
        <p:nvSpPr>
          <p:cNvPr id="4" name="Slide Number Placeholder 3"/>
          <p:cNvSpPr>
            <a:spLocks noGrp="1"/>
          </p:cNvSpPr>
          <p:nvPr>
            <p:ph type="sldNum" sz="quarter" idx="10"/>
          </p:nvPr>
        </p:nvSpPr>
        <p:spPr/>
        <p:txBody>
          <a:bodyPr/>
          <a:lstStyle/>
          <a:p>
            <a:fld id="{4E4946A3-FD68-4E77-9DEF-1E7536A4AD96}" type="slidenum">
              <a:rPr lang="en-US" smtClean="0"/>
              <a:t>165</a:t>
            </a:fld>
            <a:endParaRPr lang="en-US"/>
          </a:p>
        </p:txBody>
      </p:sp>
    </p:spTree>
    <p:extLst>
      <p:ext uri="{BB962C8B-B14F-4D97-AF65-F5344CB8AC3E}">
        <p14:creationId xmlns:p14="http://schemas.microsoft.com/office/powerpoint/2010/main" val="334130504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“submissive” (Gk. </a:t>
            </a:r>
            <a:r>
              <a:rPr lang="en-US" i="1" dirty="0" err="1"/>
              <a:t>eupeithēs</a:t>
            </a:r>
            <a:r>
              <a:rPr lang="en-US" dirty="0"/>
              <a:t>, </a:t>
            </a:r>
            <a:r>
              <a:rPr lang="el-GR" sz="1200" b="0" i="0" u="none" strike="noStrike" kern="1200" baseline="0" dirty="0">
                <a:solidFill>
                  <a:schemeClr val="tx1"/>
                </a:solidFill>
                <a:latin typeface="+mn-lt"/>
                <a:ea typeface="+mn-ea"/>
                <a:cs typeface="+mn-cs"/>
              </a:rPr>
              <a:t>εὐπειθής</a:t>
            </a:r>
            <a:r>
              <a:rPr lang="en-US" dirty="0"/>
              <a:t>) occurs only here in the New Testament. It refers to being</a:t>
            </a:r>
            <a:r>
              <a:rPr lang="en-US" baseline="0" dirty="0"/>
              <a:t> compliant or obedient. It is illustrated here by a bronze statue of a youth, probably a servant or slave, who has his hand raised in what appears to be a gesture of deference or submission. </a:t>
            </a:r>
            <a:r>
              <a:rPr lang="en-US" dirty="0"/>
              <a:t>This statuette was photographed at the </a:t>
            </a:r>
            <a:r>
              <a:rPr lang="en-US" sz="1200" kern="1200" dirty="0">
                <a:solidFill>
                  <a:schemeClr val="tx1"/>
                </a:solidFill>
                <a:effectLst/>
                <a:latin typeface="+mn-lt"/>
                <a:ea typeface="+mn-ea"/>
                <a:cs typeface="+mn-cs"/>
              </a:rPr>
              <a:t>Spartacus Exhibit, a temporary exhibition at the Ara Pacis Museum in Rome</a:t>
            </a:r>
            <a:r>
              <a:rPr lang="en-US" dirty="0"/>
              <a:t>.</a:t>
            </a:r>
          </a:p>
          <a:p>
            <a:endParaRPr lang="en-US" dirty="0"/>
          </a:p>
          <a:p>
            <a:r>
              <a:rPr lang="en-US" dirty="0"/>
              <a:t>tb0518174003</a:t>
            </a:r>
          </a:p>
        </p:txBody>
      </p:sp>
      <p:sp>
        <p:nvSpPr>
          <p:cNvPr id="4" name="Slide Number Placeholder 3"/>
          <p:cNvSpPr>
            <a:spLocks noGrp="1"/>
          </p:cNvSpPr>
          <p:nvPr>
            <p:ph type="sldNum" sz="quarter" idx="10"/>
          </p:nvPr>
        </p:nvSpPr>
        <p:spPr/>
        <p:txBody>
          <a:bodyPr/>
          <a:lstStyle/>
          <a:p>
            <a:fld id="{4E4946A3-FD68-4E77-9DEF-1E7536A4AD96}" type="slidenum">
              <a:rPr lang="en-US" smtClean="0"/>
              <a:t>166</a:t>
            </a:fld>
            <a:endParaRPr lang="en-US"/>
          </a:p>
        </p:txBody>
      </p:sp>
    </p:spTree>
    <p:extLst>
      <p:ext uri="{BB962C8B-B14F-4D97-AF65-F5344CB8AC3E}">
        <p14:creationId xmlns:p14="http://schemas.microsoft.com/office/powerpoint/2010/main" val="156645555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This</a:t>
            </a:r>
            <a:r>
              <a:rPr lang="en-US" baseline="0" dirty="0"/>
              <a:t> grave stele depicts a young slave girl looking up at her mistress in a way that communicates submissiveness and an eagerness to serve. She holds a small jewelry box in her hands. </a:t>
            </a:r>
            <a:r>
              <a:rPr lang="en-US" dirty="0"/>
              <a:t>This image comes from The Metropolitan Museum of Art and is in the public domain. Source:</a:t>
            </a:r>
            <a:r>
              <a:rPr lang="en-US" baseline="0" dirty="0"/>
              <a:t> https://www.metmuseum.org/art/collection/search/253505</a:t>
            </a:r>
          </a:p>
          <a:p>
            <a:pPr>
              <a:defRPr/>
            </a:pPr>
            <a:endParaRPr lang="en-US" baseline="0" dirty="0"/>
          </a:p>
          <a:p>
            <a:pPr>
              <a:defRPr/>
            </a:pPr>
            <a:r>
              <a:rPr lang="en-US" baseline="0" dirty="0"/>
              <a:t>met253505h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167</a:t>
            </a:fld>
            <a:endParaRPr lang="en-US"/>
          </a:p>
        </p:txBody>
      </p:sp>
    </p:spTree>
    <p:extLst>
      <p:ext uri="{BB962C8B-B14F-4D97-AF65-F5344CB8AC3E}">
        <p14:creationId xmlns:p14="http://schemas.microsoft.com/office/powerpoint/2010/main" val="17832587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“Mercy” (Gk. </a:t>
            </a:r>
            <a:r>
              <a:rPr lang="en-US" i="1" dirty="0" err="1"/>
              <a:t>eleos</a:t>
            </a:r>
            <a:r>
              <a:rPr lang="en-US" dirty="0"/>
              <a:t>, </a:t>
            </a:r>
            <a:r>
              <a:rPr lang="el-GR" sz="1200" b="0" i="0" u="none" strike="noStrike" kern="1200" baseline="0" dirty="0">
                <a:solidFill>
                  <a:schemeClr val="tx1"/>
                </a:solidFill>
                <a:latin typeface="+mn-lt"/>
                <a:ea typeface="+mn-ea"/>
                <a:cs typeface="+mn-cs"/>
              </a:rPr>
              <a:t>ἔλεος</a:t>
            </a:r>
            <a:r>
              <a:rPr lang="en-US" dirty="0"/>
              <a:t>) refers to kindness or compassion granted to someone in need. This silver cup from the time of James depicts the Greek legendary figure Priam</a:t>
            </a:r>
            <a:r>
              <a:rPr lang="en-US" baseline="0" dirty="0"/>
              <a:t> requesting mercy from Achilles; his approach on bended knee and act of kissing the hand of Achilles expresses the fact that he is in no position to demand anything, and instead relies on the mercy of Achilles. This silver cup was found </a:t>
            </a:r>
            <a:r>
              <a:rPr lang="en-US" dirty="0"/>
              <a:t>in 1920 in the grave of a roughly 30-year-old man in </a:t>
            </a:r>
            <a:r>
              <a:rPr lang="en-US" dirty="0" err="1"/>
              <a:t>Hoby</a:t>
            </a:r>
            <a:r>
              <a:rPr lang="en-US" dirty="0"/>
              <a:t>, Lolland, Denmark. It was</a:t>
            </a:r>
            <a:r>
              <a:rPr lang="en-US" baseline="0" dirty="0"/>
              <a:t> </a:t>
            </a:r>
            <a:r>
              <a:rPr lang="en-US" dirty="0"/>
              <a:t>made in Capua, south Italy, in the early 1st century AD. It was photographed</a:t>
            </a:r>
            <a:r>
              <a:rPr lang="en-US" baseline="0" dirty="0"/>
              <a:t> at the National Museum of Denmark. </a:t>
            </a:r>
            <a:r>
              <a:rPr lang="en-US" dirty="0"/>
              <a:t>This image comes from Marie-Lan Nguyen and is licensed under CC BY-SA 4.0, via Wikimedia Commons: https://commons.wikimedia.org/wiki/File:Silver_cup_Hoby_Priam_Nationalmuseet_n2.jpg.</a:t>
            </a:r>
          </a:p>
          <a:p>
            <a:endParaRPr lang="en-US" dirty="0"/>
          </a:p>
          <a:p>
            <a:r>
              <a:rPr lang="en-US" dirty="0"/>
              <a:t>wiki071720172669537</a:t>
            </a:r>
          </a:p>
        </p:txBody>
      </p:sp>
    </p:spTree>
    <p:extLst>
      <p:ext uri="{BB962C8B-B14F-4D97-AF65-F5344CB8AC3E}">
        <p14:creationId xmlns:p14="http://schemas.microsoft.com/office/powerpoint/2010/main" val="182016098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James’s</a:t>
            </a:r>
            <a:r>
              <a:rPr lang="en-US" sz="1200" kern="1200" dirty="0">
                <a:solidFill>
                  <a:schemeClr val="tx1"/>
                </a:solidFill>
                <a:effectLst/>
                <a:latin typeface="+mn-lt"/>
                <a:ea typeface="+mn-ea"/>
                <a:cs typeface="+mn-cs"/>
              </a:rPr>
              <a:t> list shares several similarities with </a:t>
            </a:r>
            <a:r>
              <a:rPr lang="en-US" dirty="0"/>
              <a:t>the </a:t>
            </a:r>
            <a:r>
              <a:rPr lang="en-US" sz="1200" kern="1200" dirty="0">
                <a:solidFill>
                  <a:schemeClr val="tx1"/>
                </a:solidFill>
                <a:effectLst/>
                <a:latin typeface="+mn-lt"/>
                <a:ea typeface="+mn-ea"/>
                <a:cs typeface="+mn-cs"/>
              </a:rPr>
              <a:t>list of character traits Jesus advocated in the beatitudes.</a:t>
            </a:r>
            <a:r>
              <a:rPr lang="en-US" dirty="0"/>
              <a:t> </a:t>
            </a:r>
          </a:p>
          <a:p>
            <a:pPr>
              <a:defRPr/>
            </a:pPr>
            <a:endParaRPr lang="en-US" dirty="0"/>
          </a:p>
          <a:p>
            <a:pPr>
              <a:defRPr/>
            </a:pPr>
            <a:r>
              <a:rPr lang="en-US" dirty="0"/>
              <a:t>“Blessed are the poor in spirit, for theirs is the kingdom of heaven.</a:t>
            </a:r>
          </a:p>
          <a:p>
            <a:pPr>
              <a:defRPr/>
            </a:pPr>
            <a:r>
              <a:rPr lang="en-US" dirty="0"/>
              <a:t>Blessed are those who mourn, for they will be comforted.</a:t>
            </a:r>
          </a:p>
          <a:p>
            <a:pPr>
              <a:defRPr/>
            </a:pPr>
            <a:r>
              <a:rPr lang="en-US" dirty="0"/>
              <a:t>Blessed are the meek, for they will inherit the earth.</a:t>
            </a:r>
          </a:p>
          <a:p>
            <a:pPr>
              <a:defRPr/>
            </a:pPr>
            <a:r>
              <a:rPr lang="en-US" dirty="0"/>
              <a:t>Blessed are those who </a:t>
            </a:r>
            <a:r>
              <a:rPr lang="en-US" b="1" dirty="0"/>
              <a:t>hunger and thirst for righteousness</a:t>
            </a:r>
            <a:r>
              <a:rPr lang="en-US" dirty="0"/>
              <a:t>, for they will be filled.</a:t>
            </a:r>
          </a:p>
          <a:p>
            <a:pPr>
              <a:defRPr/>
            </a:pPr>
            <a:r>
              <a:rPr lang="en-US" dirty="0"/>
              <a:t>Blessed are the </a:t>
            </a:r>
            <a:r>
              <a:rPr lang="en-US" b="1" dirty="0"/>
              <a:t>merciful</a:t>
            </a:r>
            <a:r>
              <a:rPr lang="en-US" dirty="0"/>
              <a:t>, for they will be shown mercy.</a:t>
            </a:r>
          </a:p>
          <a:p>
            <a:pPr>
              <a:defRPr/>
            </a:pPr>
            <a:r>
              <a:rPr lang="en-US" dirty="0"/>
              <a:t>Blessed are the </a:t>
            </a:r>
            <a:r>
              <a:rPr lang="en-US" b="1" dirty="0"/>
              <a:t>pure in heart</a:t>
            </a:r>
            <a:r>
              <a:rPr lang="en-US" dirty="0"/>
              <a:t>, for they will see God.</a:t>
            </a:r>
          </a:p>
          <a:p>
            <a:pPr>
              <a:defRPr/>
            </a:pPr>
            <a:r>
              <a:rPr lang="en-US" dirty="0"/>
              <a:t>Blessed are the </a:t>
            </a:r>
            <a:r>
              <a:rPr lang="en-US" b="1" dirty="0"/>
              <a:t>peacemakers</a:t>
            </a:r>
            <a:r>
              <a:rPr lang="en-US" dirty="0"/>
              <a:t>, for they will be called children of God.</a:t>
            </a:r>
          </a:p>
          <a:p>
            <a:pPr>
              <a:defRPr/>
            </a:pPr>
            <a:r>
              <a:rPr lang="en-US" dirty="0"/>
              <a:t>Blessed are those who are persecuted because of righteousness, for theirs is the kingdom of heaven.</a:t>
            </a:r>
          </a:p>
          <a:p>
            <a:pPr>
              <a:defRPr/>
            </a:pPr>
            <a:r>
              <a:rPr lang="en-US" dirty="0"/>
              <a:t>Blessed are you when people insult you, persecute you and falsely say all kinds of evil against you because of me. Rejoice and be glad, because great is your reward in heaven, for in the same way they persecuted the prophets who were before you” </a:t>
            </a:r>
            <a:r>
              <a:rPr lang="en-US" sz="1200" kern="1200" dirty="0">
                <a:solidFill>
                  <a:schemeClr val="tx1"/>
                </a:solidFill>
                <a:effectLst/>
                <a:latin typeface="+mn-lt"/>
                <a:ea typeface="+mn-ea"/>
                <a:cs typeface="+mn-cs"/>
              </a:rPr>
              <a:t>(Matt 5:3-12, NIV).</a:t>
            </a:r>
          </a:p>
          <a:p>
            <a:endParaRPr lang="en-US" dirty="0"/>
          </a:p>
          <a:p>
            <a:r>
              <a:rPr lang="en-US" dirty="0"/>
              <a:t>ws040417385</a:t>
            </a:r>
          </a:p>
        </p:txBody>
      </p:sp>
      <p:sp>
        <p:nvSpPr>
          <p:cNvPr id="4" name="Slide Number Placeholder 3"/>
          <p:cNvSpPr>
            <a:spLocks noGrp="1"/>
          </p:cNvSpPr>
          <p:nvPr>
            <p:ph type="sldNum" sz="quarter" idx="10"/>
          </p:nvPr>
        </p:nvSpPr>
        <p:spPr/>
        <p:txBody>
          <a:bodyPr/>
          <a:lstStyle/>
          <a:p>
            <a:fld id="{4E4946A3-FD68-4E77-9DEF-1E7536A4AD96}" type="slidenum">
              <a:rPr lang="en-US" smtClean="0"/>
              <a:t>169</a:t>
            </a:fld>
            <a:endParaRPr lang="en-US"/>
          </a:p>
        </p:txBody>
      </p:sp>
    </p:spTree>
    <p:extLst>
      <p:ext uri="{BB962C8B-B14F-4D97-AF65-F5344CB8AC3E}">
        <p14:creationId xmlns:p14="http://schemas.microsoft.com/office/powerpoint/2010/main" val="178325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bit was photographed at the British Museum.</a:t>
            </a:r>
          </a:p>
          <a:p>
            <a:endParaRPr lang="en-US" dirty="0"/>
          </a:p>
          <a:p>
            <a:r>
              <a:rPr lang="en-US" dirty="0"/>
              <a:t>tb0929196928h</a:t>
            </a:r>
          </a:p>
        </p:txBody>
      </p:sp>
      <p:sp>
        <p:nvSpPr>
          <p:cNvPr id="4" name="Slide Number Placeholder 3"/>
          <p:cNvSpPr>
            <a:spLocks noGrp="1"/>
          </p:cNvSpPr>
          <p:nvPr>
            <p:ph type="sldNum" sz="quarter" idx="5"/>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359851560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dirty="0">
                <a:ea typeface="ＭＳ Ｐゴシック"/>
                <a:cs typeface="Calibri"/>
              </a:rPr>
              <a:t>The fresh</a:t>
            </a:r>
            <a:r>
              <a:rPr lang="en-US" altLang="ja-JP" baseline="0" dirty="0">
                <a:ea typeface="ＭＳ Ｐゴシック"/>
                <a:cs typeface="Calibri"/>
              </a:rPr>
              <a:t> fruit on the left side of this fresco appears to depict peaches. Peaches were first cultivated in China. The fruit appeared in India around 1700 BC and was cultivated in Greece around 300 BC. The items on the left side of this fresco are thought to be dried fruits, perhaps including dates and figs. </a:t>
            </a:r>
            <a:r>
              <a:rPr lang="en-US" altLang="ja-JP" dirty="0">
                <a:ea typeface="ＭＳ Ｐゴシック"/>
                <a:cs typeface="Calibri"/>
              </a:rPr>
              <a:t>This</a:t>
            </a:r>
            <a:r>
              <a:rPr lang="en-US" altLang="ja-JP" baseline="0" dirty="0">
                <a:ea typeface="ＭＳ Ｐゴシック"/>
                <a:cs typeface="Calibri"/>
              </a:rPr>
              <a:t> fresco was photographed at the Naples Archaeological Museum. </a:t>
            </a:r>
            <a:r>
              <a:rPr lang="en-US" baseline="0" dirty="0"/>
              <a:t>This image comes from </a:t>
            </a:r>
            <a:r>
              <a:rPr lang="en-US" baseline="0" dirty="0" err="1"/>
              <a:t>ArchaiOptix</a:t>
            </a:r>
            <a:r>
              <a:rPr lang="en-US" baseline="0" dirty="0"/>
              <a:t> and is licensed under </a:t>
            </a:r>
            <a:r>
              <a:rPr lang="en-US" dirty="0"/>
              <a:t>CC BY-SA 4.0, via Wikimedia Commons: https://commons.wikimedia.org/wiki/File:Wall_painting_-_three_still_lifes_with_fruit_and_glassware_-_Pompeii_-_Napoli_MAN_8645.jpg.</a:t>
            </a:r>
          </a:p>
          <a:p>
            <a:endParaRPr lang="en-US" altLang="ja-JP" dirty="0">
              <a:ea typeface="ＭＳ Ｐゴシック"/>
              <a:cs typeface="Calibri"/>
            </a:endParaRPr>
          </a:p>
          <a:p>
            <a:r>
              <a:rPr lang="en-US" altLang="ja-JP" dirty="0">
                <a:ea typeface="ＭＳ Ｐゴシック"/>
                <a:cs typeface="Calibri"/>
              </a:rPr>
              <a:t>wiki1007201814383879h</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170</a:t>
            </a:fld>
            <a:endParaRPr lang="en-US"/>
          </a:p>
        </p:txBody>
      </p:sp>
    </p:spTree>
    <p:extLst>
      <p:ext uri="{BB962C8B-B14F-4D97-AF65-F5344CB8AC3E}">
        <p14:creationId xmlns:p14="http://schemas.microsoft.com/office/powerpoint/2010/main" val="21340362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comes from Room M of the Villa of P. </a:t>
            </a:r>
            <a:r>
              <a:rPr lang="en-US" dirty="0" err="1"/>
              <a:t>Fannius</a:t>
            </a:r>
            <a:r>
              <a:rPr lang="en-US" dirty="0"/>
              <a:t> </a:t>
            </a:r>
            <a:r>
              <a:rPr lang="en-US" dirty="0" err="1"/>
              <a:t>Synistor</a:t>
            </a:r>
            <a:r>
              <a:rPr lang="en-US" dirty="0"/>
              <a:t> at Boscoreale. The site was buried by the eruption of Mount Vesuvius in AD 79.</a:t>
            </a:r>
            <a:r>
              <a:rPr lang="en-US" baseline="0" dirty="0"/>
              <a:t> Room M</a:t>
            </a:r>
            <a:r>
              <a:rPr lang="en-US" dirty="0"/>
              <a:t> functioned as a bedroom. This image comes from The Metropolitan Museum of Art and is in the public domain. Source: https://www.metmuseum.org/art/collection/search/247017</a:t>
            </a:r>
          </a:p>
          <a:p>
            <a:endParaRPr lang="en-US" altLang="ja-JP" dirty="0">
              <a:ea typeface="ＭＳ Ｐゴシック"/>
              <a:cs typeface="Calibri"/>
            </a:endParaRPr>
          </a:p>
          <a:p>
            <a:r>
              <a:rPr lang="en-US" altLang="ja-JP" dirty="0">
                <a:ea typeface="ＭＳ Ｐゴシック"/>
                <a:cs typeface="Calibri"/>
              </a:rPr>
              <a:t>met247017</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171</a:t>
            </a:fld>
            <a:endParaRPr lang="en-US"/>
          </a:p>
        </p:txBody>
      </p:sp>
    </p:spTree>
    <p:extLst>
      <p:ext uri="{BB962C8B-B14F-4D97-AF65-F5344CB8AC3E}">
        <p14:creationId xmlns:p14="http://schemas.microsoft.com/office/powerpoint/2010/main" val="213403627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grapes on this vine in Medeba illustrate fruit, a picture that this verse uses to describe the</a:t>
            </a:r>
            <a:r>
              <a:rPr lang="en-US" baseline="0" dirty="0">
                <a:cs typeface="Calibri"/>
              </a:rPr>
              <a:t> produce of wisdom in a figurative way.</a:t>
            </a:r>
          </a:p>
          <a:p>
            <a:endParaRPr lang="en-US" dirty="0"/>
          </a:p>
          <a:p>
            <a:r>
              <a:rPr lang="en-US" dirty="0"/>
              <a:t>tb061304286h</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172</a:t>
            </a:fld>
            <a:endParaRPr lang="en-US"/>
          </a:p>
        </p:txBody>
      </p:sp>
    </p:spTree>
    <p:extLst>
      <p:ext uri="{BB962C8B-B14F-4D97-AF65-F5344CB8AC3E}">
        <p14:creationId xmlns:p14="http://schemas.microsoft.com/office/powerpoint/2010/main" val="21340362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This picture shows a fruit vendor near Nablus pushing a cart full of good fruit, illustrating the idea of wisdom’s good fruit.</a:t>
            </a:r>
            <a:endParaRPr lang="en-US" sz="1200" kern="1200" dirty="0">
              <a:solidFill>
                <a:schemeClr val="tx1"/>
              </a:solidFill>
              <a:effectLst/>
              <a:latin typeface="+mn-lt"/>
              <a:ea typeface="+mn-ea"/>
              <a:cs typeface="+mn-cs"/>
            </a:endParaRPr>
          </a:p>
          <a:p>
            <a:endParaRPr lang="en-US" dirty="0"/>
          </a:p>
          <a:p>
            <a:r>
              <a:rPr lang="en-US" dirty="0"/>
              <a:t>tb052916526h</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173</a:t>
            </a:fld>
            <a:endParaRPr lang="en-US"/>
          </a:p>
        </p:txBody>
      </p:sp>
    </p:spTree>
    <p:extLst>
      <p:ext uri="{BB962C8B-B14F-4D97-AF65-F5344CB8AC3E}">
        <p14:creationId xmlns:p14="http://schemas.microsoft.com/office/powerpoint/2010/main" val="265731432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ea typeface="+mn-ea"/>
                <a:cs typeface="Calibri"/>
              </a:rPr>
              <a:t>The word “impartial” (Gk. </a:t>
            </a:r>
            <a:r>
              <a:rPr lang="en-US" altLang="ja-JP" i="1" dirty="0" err="1">
                <a:ea typeface="+mn-ea"/>
                <a:cs typeface="Calibri"/>
              </a:rPr>
              <a:t>adiakritos</a:t>
            </a:r>
            <a:r>
              <a:rPr lang="en-US" altLang="ja-JP" dirty="0">
                <a:ea typeface="+mn-ea"/>
                <a:cs typeface="Calibri"/>
              </a:rPr>
              <a:t>, </a:t>
            </a:r>
            <a:r>
              <a:rPr lang="el-GR" sz="1200" b="0" i="0" u="none" strike="noStrike" kern="1200" baseline="0" dirty="0">
                <a:solidFill>
                  <a:schemeClr val="tx1"/>
                </a:solidFill>
                <a:latin typeface="+mn-lt"/>
                <a:ea typeface="+mn-ea"/>
                <a:cs typeface="+mn-cs"/>
              </a:rPr>
              <a:t>ἀδιάκριτος</a:t>
            </a:r>
            <a:r>
              <a:rPr lang="en-US" altLang="ja-JP" dirty="0">
                <a:ea typeface="+mn-ea"/>
                <a:cs typeface="Calibri"/>
              </a:rPr>
              <a:t>) occurs only here in the New Testament; it probably refers to being nonjudgmental or not divisive. This understanding</a:t>
            </a:r>
            <a:r>
              <a:rPr lang="en-US" altLang="ja-JP" baseline="0" dirty="0">
                <a:ea typeface="+mn-ea"/>
                <a:cs typeface="Calibri"/>
              </a:rPr>
              <a:t> is illustrated here by two Bedouin men greeting each other with a kiss, showing that they are accepting and welcoming each other. </a:t>
            </a:r>
            <a:r>
              <a:rPr lang="en-US" dirty="0"/>
              <a:t>A kiss of salutation was a commonly commended greeting among the early church (cf. 1 Cor 16:20; 2 Cor 13:12; 1 </a:t>
            </a:r>
            <a:r>
              <a:rPr lang="en-US" dirty="0" err="1"/>
              <a:t>Thess</a:t>
            </a:r>
            <a:r>
              <a:rPr lang="en-US" dirty="0"/>
              <a:t> 5:26; 1 Pet 5:14). This American Colony photograph was taken </a:t>
            </a:r>
            <a:r>
              <a:rPr lang="en-US" sz="1200" b="0" i="0" kern="1200" dirty="0">
                <a:solidFill>
                  <a:schemeClr val="tx1"/>
                </a:solidFill>
                <a:effectLst/>
                <a:latin typeface="+mn-lt"/>
                <a:ea typeface="+mn-ea"/>
                <a:cs typeface="+mn-cs"/>
              </a:rPr>
              <a:t>between 1898 and 1946.</a:t>
            </a:r>
            <a:endParaRPr lang="en-US" dirty="0"/>
          </a:p>
          <a:p>
            <a:endParaRPr lang="en-US" dirty="0"/>
          </a:p>
          <a:p>
            <a:r>
              <a:rPr lang="en-US" dirty="0"/>
              <a:t>mat01346h</a:t>
            </a:r>
          </a:p>
        </p:txBody>
      </p:sp>
      <p:sp>
        <p:nvSpPr>
          <p:cNvPr id="4" name="Slide Number Placeholder 3"/>
          <p:cNvSpPr>
            <a:spLocks noGrp="1"/>
          </p:cNvSpPr>
          <p:nvPr>
            <p:ph type="sldNum" sz="quarter" idx="10"/>
          </p:nvPr>
        </p:nvSpPr>
        <p:spPr/>
        <p:txBody>
          <a:bodyPr/>
          <a:lstStyle/>
          <a:p>
            <a:fld id="{4E4946A3-FD68-4E77-9DEF-1E7536A4AD96}" type="slidenum">
              <a:rPr lang="en-US" smtClean="0"/>
              <a:t>174</a:t>
            </a:fld>
            <a:endParaRPr lang="en-US"/>
          </a:p>
        </p:txBody>
      </p:sp>
    </p:spTree>
    <p:extLst>
      <p:ext uri="{BB962C8B-B14F-4D97-AF65-F5344CB8AC3E}">
        <p14:creationId xmlns:p14="http://schemas.microsoft.com/office/powerpoint/2010/main" val="6660388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In Roman civil society, t</a:t>
            </a:r>
            <a:r>
              <a:rPr lang="en-US" dirty="0"/>
              <a:t>he joining of right hands, known as </a:t>
            </a:r>
            <a:r>
              <a:rPr lang="en-US" i="1" dirty="0" err="1"/>
              <a:t>dextrarum</a:t>
            </a:r>
            <a:r>
              <a:rPr lang="en-US" i="1" dirty="0"/>
              <a:t> </a:t>
            </a:r>
            <a:r>
              <a:rPr lang="en-US" i="1" dirty="0" err="1"/>
              <a:t>iunctio</a:t>
            </a:r>
            <a:r>
              <a:rPr lang="en-US" dirty="0"/>
              <a:t>, was used for meeting and parting, as well as to signify</a:t>
            </a:r>
            <a:r>
              <a:rPr lang="en-US" baseline="0" dirty="0"/>
              <a:t> </a:t>
            </a:r>
            <a:r>
              <a:rPr lang="en-US" dirty="0"/>
              <a:t>harmony, affinity, friendship, and loyalty (Tac. </a:t>
            </a:r>
            <a:r>
              <a:rPr lang="en-US" i="1" dirty="0"/>
              <a:t>Hist.</a:t>
            </a:r>
            <a:r>
              <a:rPr lang="en-US" dirty="0"/>
              <a:t> 1.54.1, 2.8.2). In domestic scenes, it sometimes represented the marriage relationship,</a:t>
            </a:r>
            <a:r>
              <a:rPr lang="en-US" baseline="0" dirty="0"/>
              <a:t> and i</a:t>
            </a:r>
            <a:r>
              <a:rPr lang="en-US" dirty="0"/>
              <a:t>n scenes of a political nature the handclasp represented political concord at the conclusion of a contract. This</a:t>
            </a:r>
            <a:r>
              <a:rPr lang="en-US" baseline="0" dirty="0"/>
              <a:t> relief is shown here to illustrate James’s desire that his audience be impartial and accepting, not divisive. </a:t>
            </a:r>
            <a:r>
              <a:rPr lang="en-US" dirty="0"/>
              <a:t>This grave stele showing a handshake was photographed at the Athens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mjb011117032</a:t>
            </a:r>
          </a:p>
        </p:txBody>
      </p:sp>
      <p:sp>
        <p:nvSpPr>
          <p:cNvPr id="4" name="Slide Number Placeholder 3"/>
          <p:cNvSpPr>
            <a:spLocks noGrp="1"/>
          </p:cNvSpPr>
          <p:nvPr>
            <p:ph type="sldNum" sz="quarter" idx="10"/>
          </p:nvPr>
        </p:nvSpPr>
        <p:spPr/>
        <p:txBody>
          <a:bodyPr/>
          <a:lstStyle/>
          <a:p>
            <a:fld id="{4E4946A3-FD68-4E77-9DEF-1E7536A4AD96}" type="slidenum">
              <a:rPr lang="en-US" smtClean="0"/>
              <a:t>175</a:t>
            </a:fld>
            <a:endParaRPr lang="en-US"/>
          </a:p>
        </p:txBody>
      </p:sp>
    </p:spTree>
    <p:extLst>
      <p:ext uri="{BB962C8B-B14F-4D97-AF65-F5344CB8AC3E}">
        <p14:creationId xmlns:p14="http://schemas.microsoft.com/office/powerpoint/2010/main" val="15058136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baseline="0" dirty="0">
                <a:ea typeface="+mn-ea"/>
                <a:cs typeface="Calibri"/>
              </a:rPr>
              <a:t>It is also possible that </a:t>
            </a:r>
            <a:r>
              <a:rPr lang="en-US" altLang="ja-JP" dirty="0">
                <a:ea typeface="+mn-ea"/>
                <a:cs typeface="Calibri"/>
              </a:rPr>
              <a:t>“impartial” (Gk. </a:t>
            </a:r>
            <a:r>
              <a:rPr lang="en-US" altLang="ja-JP" i="1" dirty="0" err="1">
                <a:ea typeface="+mn-ea"/>
                <a:cs typeface="Calibri"/>
              </a:rPr>
              <a:t>adiakritos</a:t>
            </a:r>
            <a:r>
              <a:rPr lang="en-US" altLang="ja-JP" dirty="0">
                <a:ea typeface="+mn-ea"/>
                <a:cs typeface="Calibri"/>
              </a:rPr>
              <a:t>, </a:t>
            </a:r>
            <a:r>
              <a:rPr lang="el-GR" sz="1200" b="0" i="0" u="none" strike="noStrike" kern="1200" baseline="0" dirty="0">
                <a:solidFill>
                  <a:schemeClr val="tx1"/>
                </a:solidFill>
                <a:latin typeface="+mn-lt"/>
                <a:ea typeface="+mn-ea"/>
                <a:cs typeface="+mn-cs"/>
              </a:rPr>
              <a:t>ἀδιάκριτος</a:t>
            </a:r>
            <a:r>
              <a:rPr lang="en-US" altLang="ja-JP" dirty="0">
                <a:ea typeface="+mn-ea"/>
                <a:cs typeface="Calibri"/>
              </a:rPr>
              <a:t>) pertains to not being uncertain, but to being single-minded and unhesitating</a:t>
            </a:r>
            <a:r>
              <a:rPr lang="en-US" altLang="ja-JP" baseline="0" dirty="0">
                <a:ea typeface="+mn-ea"/>
                <a:cs typeface="Calibri"/>
              </a:rPr>
              <a:t> (in contrast to the one who is “double-minded, uncertain in all his ways,” 1:8). This understanding is reflected in the NASB’s “unwavering,” for example. </a:t>
            </a:r>
            <a:r>
              <a:rPr lang="en-US" dirty="0"/>
              <a:t>Although not a biblical</a:t>
            </a:r>
            <a:r>
              <a:rPr lang="en-US" baseline="0" dirty="0"/>
              <a:t> figure, Alexander the Great was known for his extraordinary focus and single-minded drive. He did not waver from his objective of conquering the world. James’s audience would have been well acquainted with Alexander the Great, who was responsible for the Hellenization of the entire Mediterranean basin and many of the regions beyond. This mosaic depicts Alexander the Great engaged in battle with Darius III, the last king of the Persian empire. Alexander’s face shows the focus and resolve that characterized his rise to power. It is thought that this mosaic, which comes from the late 2nd century BC, is likely a copy of a 4th century painting by the Greek painter </a:t>
            </a:r>
            <a:r>
              <a:rPr lang="en-US" baseline="0" dirty="0" err="1"/>
              <a:t>Philoxenos</a:t>
            </a:r>
            <a:r>
              <a:rPr lang="en-US" baseline="0" dirty="0"/>
              <a:t>. It was discovered in the </a:t>
            </a:r>
            <a:r>
              <a:rPr lang="en-US" dirty="0"/>
              <a:t>exedra of House of Faun at Pompeii and was photographed at the Naples Archaeological Museum.</a:t>
            </a:r>
          </a:p>
          <a:p>
            <a:endParaRPr lang="en-US" dirty="0"/>
          </a:p>
          <a:p>
            <a:r>
              <a:rPr lang="en-US" dirty="0"/>
              <a:t>tb0515170673</a:t>
            </a:r>
          </a:p>
        </p:txBody>
      </p:sp>
      <p:sp>
        <p:nvSpPr>
          <p:cNvPr id="4" name="Slide Number Placeholder 3"/>
          <p:cNvSpPr>
            <a:spLocks noGrp="1"/>
          </p:cNvSpPr>
          <p:nvPr>
            <p:ph type="sldNum" sz="quarter" idx="10"/>
          </p:nvPr>
        </p:nvSpPr>
        <p:spPr/>
        <p:txBody>
          <a:bodyPr/>
          <a:lstStyle/>
          <a:p>
            <a:fld id="{4E4946A3-FD68-4E77-9DEF-1E7536A4AD96}" type="slidenum">
              <a:rPr lang="en-US" smtClean="0"/>
              <a:t>176</a:t>
            </a:fld>
            <a:endParaRPr lang="en-US"/>
          </a:p>
        </p:txBody>
      </p:sp>
    </p:spTree>
    <p:extLst>
      <p:ext uri="{BB962C8B-B14F-4D97-AF65-F5344CB8AC3E}">
        <p14:creationId xmlns:p14="http://schemas.microsoft.com/office/powerpoint/2010/main" val="317621924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opposite of </a:t>
            </a:r>
            <a:r>
              <a:rPr lang="en-US" altLang="ja-JP" dirty="0">
                <a:ea typeface="+mn-ea"/>
                <a:cs typeface="Calibri"/>
              </a:rPr>
              <a:t>being single-minded and unhesitating</a:t>
            </a:r>
            <a:r>
              <a:rPr lang="en-US" altLang="ja-JP" baseline="0" dirty="0">
                <a:ea typeface="+mn-ea"/>
                <a:cs typeface="Calibri"/>
              </a:rPr>
              <a:t> is illustrated by this two-faced herm. This and similar herms may be reminiscent of the </a:t>
            </a:r>
            <a:r>
              <a:rPr lang="en-US" baseline="0" dirty="0"/>
              <a:t>two-faced Roman god Janus, who was depicted looking both to the past and the future. </a:t>
            </a:r>
            <a:r>
              <a:rPr lang="en-US" dirty="0"/>
              <a:t>This two-faced, marble statue is considered a 2nd century AD Roman copy of a 4th century BC Greek original. It was photographed at the Naples Archaeological Museum.</a:t>
            </a:r>
          </a:p>
          <a:p>
            <a:endParaRPr lang="en-US" dirty="0"/>
          </a:p>
          <a:p>
            <a:r>
              <a:rPr lang="en-US" dirty="0"/>
              <a:t>tb0515171488</a:t>
            </a:r>
          </a:p>
        </p:txBody>
      </p:sp>
    </p:spTree>
    <p:extLst>
      <p:ext uri="{BB962C8B-B14F-4D97-AF65-F5344CB8AC3E}">
        <p14:creationId xmlns:p14="http://schemas.microsoft.com/office/powerpoint/2010/main" val="351016599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The word </a:t>
            </a:r>
            <a:r>
              <a:rPr lang="en-US" altLang="ja-JP" dirty="0">
                <a:ea typeface="+mn-ea"/>
                <a:cs typeface="Calibri"/>
              </a:rPr>
              <a:t>“impartial” (Gk. </a:t>
            </a:r>
            <a:r>
              <a:rPr lang="en-US" altLang="ja-JP" i="1" dirty="0" err="1">
                <a:ea typeface="+mn-ea"/>
                <a:cs typeface="Calibri"/>
              </a:rPr>
              <a:t>adiakritos</a:t>
            </a:r>
            <a:r>
              <a:rPr lang="en-US" altLang="ja-JP" dirty="0">
                <a:ea typeface="+mn-ea"/>
                <a:cs typeface="Calibri"/>
              </a:rPr>
              <a:t>, </a:t>
            </a:r>
            <a:r>
              <a:rPr lang="el-GR" sz="1200" b="0" i="0" u="none" strike="noStrike" kern="1200" baseline="0" dirty="0">
                <a:solidFill>
                  <a:schemeClr val="tx1"/>
                </a:solidFill>
                <a:latin typeface="+mn-lt"/>
                <a:ea typeface="+mn-ea"/>
                <a:cs typeface="+mn-cs"/>
              </a:rPr>
              <a:t>ἀδιάκριτος</a:t>
            </a:r>
            <a:r>
              <a:rPr lang="en-US" altLang="ja-JP" dirty="0">
                <a:ea typeface="+mn-ea"/>
                <a:cs typeface="Calibri"/>
              </a:rPr>
              <a:t>) </a:t>
            </a:r>
            <a:r>
              <a:rPr lang="en-US" dirty="0">
                <a:cs typeface="Calibri"/>
              </a:rPr>
              <a:t>also occurs once in the Greek translation of Proverbs 25:1 to describe the certainty of the proverbs of Solomon copied by the “friends” </a:t>
            </a:r>
            <a:r>
              <a:rPr lang="en-US" i="1" dirty="0">
                <a:cs typeface="Calibri"/>
              </a:rPr>
              <a:t>(philoi)</a:t>
            </a:r>
            <a:r>
              <a:rPr lang="en-US" dirty="0">
                <a:cs typeface="Calibri"/>
              </a:rPr>
              <a:t> of Hezekiah. The Masoretic Text of Proverbs 25:1 does not contain a corresponding word and simply says “men” rather than “friends.” This picture shows a sign for King Solomon Street in Jerusalem.</a:t>
            </a:r>
            <a:endParaRPr lang="en-US" sz="1200" kern="1200" dirty="0">
              <a:solidFill>
                <a:schemeClr val="tx1"/>
              </a:solidFill>
              <a:effectLst/>
              <a:latin typeface="+mn-lt"/>
              <a:ea typeface="+mn-ea"/>
              <a:cs typeface="+mn-cs"/>
            </a:endParaRPr>
          </a:p>
          <a:p>
            <a:endParaRPr lang="en-US" dirty="0"/>
          </a:p>
          <a:p>
            <a:r>
              <a:rPr lang="en-US" dirty="0"/>
              <a:t>tb010312723</a:t>
            </a:r>
          </a:p>
        </p:txBody>
      </p:sp>
      <p:sp>
        <p:nvSpPr>
          <p:cNvPr id="4" name="Slide Number Placeholder 3"/>
          <p:cNvSpPr>
            <a:spLocks noGrp="1"/>
          </p:cNvSpPr>
          <p:nvPr>
            <p:ph type="sldNum" sz="quarter" idx="10"/>
          </p:nvPr>
        </p:nvSpPr>
        <p:spPr/>
        <p:txBody>
          <a:bodyPr/>
          <a:lstStyle/>
          <a:p>
            <a:fld id="{4E4946A3-FD68-4E77-9DEF-1E7536A4AD96}" type="slidenum">
              <a:rPr lang="en-US" smtClean="0"/>
              <a:t>178</a:t>
            </a:fld>
            <a:endParaRPr lang="en-US"/>
          </a:p>
        </p:txBody>
      </p:sp>
    </p:spTree>
    <p:extLst>
      <p:ext uri="{BB962C8B-B14F-4D97-AF65-F5344CB8AC3E}">
        <p14:creationId xmlns:p14="http://schemas.microsoft.com/office/powerpoint/2010/main" val="18720776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“Without hypocrisy” (Gk. </a:t>
            </a:r>
            <a:r>
              <a:rPr lang="en-US" i="1" baseline="0" dirty="0" err="1"/>
              <a:t>anupokritos</a:t>
            </a:r>
            <a:r>
              <a:rPr lang="en-US" baseline="0" dirty="0"/>
              <a:t>, </a:t>
            </a:r>
            <a:r>
              <a:rPr lang="el-GR" sz="1200" b="0" i="0" u="none" strike="noStrike" kern="1200" baseline="0" dirty="0">
                <a:solidFill>
                  <a:schemeClr val="tx1"/>
                </a:solidFill>
                <a:latin typeface="+mn-lt"/>
                <a:ea typeface="+mn-ea"/>
                <a:cs typeface="+mn-cs"/>
              </a:rPr>
              <a:t>ἀνυπόκριτος</a:t>
            </a:r>
            <a:r>
              <a:rPr lang="en-US" baseline="0" dirty="0"/>
              <a:t>) refers to what is genuine or sincere, without pretense. The idea of hypocrisy is beautifully rendered in this bust, which portrays an actor wearing a comic mask. The mask gives the impression from a distance that the actor is continually smiling, even though closer inspection reveals that the actor himself is not. This statue was photographed at the </a:t>
            </a:r>
            <a:r>
              <a:rPr lang="en-US" dirty="0"/>
              <a:t>Vatican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tb0512176536</a:t>
            </a:r>
          </a:p>
        </p:txBody>
      </p:sp>
      <p:sp>
        <p:nvSpPr>
          <p:cNvPr id="4" name="Slide Number Placeholder 3"/>
          <p:cNvSpPr>
            <a:spLocks noGrp="1"/>
          </p:cNvSpPr>
          <p:nvPr>
            <p:ph type="sldNum" sz="quarter" idx="5"/>
          </p:nvPr>
        </p:nvSpPr>
        <p:spPr/>
        <p:txBody>
          <a:bodyPr/>
          <a:lstStyle/>
          <a:p>
            <a:fld id="{4E4946A3-FD68-4E77-9DEF-1E7536A4AD96}" type="slidenum">
              <a:rPr lang="en-US" smtClean="0"/>
              <a:t>179</a:t>
            </a:fld>
            <a:endParaRPr lang="en-US"/>
          </a:p>
        </p:txBody>
      </p:sp>
    </p:spTree>
    <p:extLst>
      <p:ext uri="{BB962C8B-B14F-4D97-AF65-F5344CB8AC3E}">
        <p14:creationId xmlns:p14="http://schemas.microsoft.com/office/powerpoint/2010/main" val="163746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horse bit was photographed at the Johns Hopkins Archaeological Museum.</a:t>
            </a:r>
          </a:p>
          <a:p>
            <a:endParaRPr lang="en-US" sz="1200" dirty="0"/>
          </a:p>
          <a:p>
            <a:r>
              <a:rPr lang="en-US" sz="1200" dirty="0"/>
              <a:t>adr1311224123</a:t>
            </a:r>
            <a:endParaRPr lang="en-US" dirty="0"/>
          </a:p>
        </p:txBody>
      </p:sp>
    </p:spTree>
    <p:extLst>
      <p:ext uri="{BB962C8B-B14F-4D97-AF65-F5344CB8AC3E}">
        <p14:creationId xmlns:p14="http://schemas.microsoft.com/office/powerpoint/2010/main" val="194672135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use of masks </a:t>
            </a:r>
            <a:r>
              <a:rPr lang="en-US" sz="1200" b="0" baseline="0" dirty="0"/>
              <a:t>allowed a theatrical actor to portray someone whom they were not, as with this female holding the mask of a bearded male. James calls his audience to sincerity with one another, not pretending to be other than what they are. This statue is thought that this 2nd century AD statue is a copy of a 5th century BC original. It was photographed at the</a:t>
            </a:r>
            <a:r>
              <a:rPr lang="en-US" sz="1200" b="0" dirty="0"/>
              <a:t> 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tb0515171184</a:t>
            </a:r>
          </a:p>
        </p:txBody>
      </p:sp>
      <p:sp>
        <p:nvSpPr>
          <p:cNvPr id="4" name="Slide Number Placeholder 3"/>
          <p:cNvSpPr>
            <a:spLocks noGrp="1"/>
          </p:cNvSpPr>
          <p:nvPr>
            <p:ph type="sldNum" sz="quarter" idx="5"/>
          </p:nvPr>
        </p:nvSpPr>
        <p:spPr/>
        <p:txBody>
          <a:bodyPr/>
          <a:lstStyle/>
          <a:p>
            <a:fld id="{4E4946A3-FD68-4E77-9DEF-1E7536A4AD96}" type="slidenum">
              <a:rPr lang="en-US" smtClean="0"/>
              <a:t>180</a:t>
            </a:fld>
            <a:endParaRPr lang="en-US"/>
          </a:p>
        </p:txBody>
      </p:sp>
    </p:spTree>
    <p:extLst>
      <p:ext uri="{BB962C8B-B14F-4D97-AF65-F5344CB8AC3E}">
        <p14:creationId xmlns:p14="http://schemas.microsoft.com/office/powerpoint/2010/main" val="85298245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Sincerity is illustrated here by a relief of an actor who has removed her mask, revealing</a:t>
            </a:r>
            <a:r>
              <a:rPr lang="en-US" baseline="0" dirty="0"/>
              <a:t> her true face. </a:t>
            </a:r>
            <a:r>
              <a:rPr lang="en-US" sz="1200" b="0" i="0" u="none" strike="noStrike" kern="1200" baseline="0" dirty="0">
                <a:solidFill>
                  <a:schemeClr val="tx1"/>
                </a:solidFill>
                <a:latin typeface="+mn-lt"/>
                <a:ea typeface="+mn-ea"/>
                <a:cs typeface="+mn-cs"/>
              </a:rPr>
              <a:t>It is thought that the young woman represents </a:t>
            </a:r>
            <a:r>
              <a:rPr lang="en-US" dirty="0"/>
              <a:t>Melpomene, the Greek muse of Tragedy. This sculpture comes from Petra and was photographed at the Jordan Museum in Amman.</a:t>
            </a:r>
          </a:p>
          <a:p>
            <a:endParaRPr lang="en-US" dirty="0"/>
          </a:p>
          <a:p>
            <a:r>
              <a:rPr lang="en-US" dirty="0"/>
              <a:t>tb031115484r</a:t>
            </a:r>
          </a:p>
        </p:txBody>
      </p:sp>
      <p:sp>
        <p:nvSpPr>
          <p:cNvPr id="4" name="Slide Number Placeholder 3"/>
          <p:cNvSpPr>
            <a:spLocks noGrp="1"/>
          </p:cNvSpPr>
          <p:nvPr>
            <p:ph type="sldNum" sz="quarter" idx="10"/>
          </p:nvPr>
        </p:nvSpPr>
        <p:spPr/>
        <p:txBody>
          <a:bodyPr/>
          <a:lstStyle/>
          <a:p>
            <a:fld id="{4E4946A3-FD68-4E77-9DEF-1E7536A4AD96}" type="slidenum">
              <a:rPr lang="en-US" smtClean="0"/>
              <a:t>181</a:t>
            </a:fld>
            <a:endParaRPr lang="en-US"/>
          </a:p>
        </p:txBody>
      </p:sp>
    </p:spTree>
    <p:extLst>
      <p:ext uri="{BB962C8B-B14F-4D97-AF65-F5344CB8AC3E}">
        <p14:creationId xmlns:p14="http://schemas.microsoft.com/office/powerpoint/2010/main" val="25364082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In Matthew 23, Jesus repeatedly denounces the Pharisees as hypocrites. Jesus’s criticism of the Pharisees largely did not concern their teaching (although He did criticize their stress on oral tradition added to the biblical law), but that, while being superficially careful about following certain commandments, they had lost sight of the heart of the law and, in hypocrisy, violated the law by their wrong treatment of others, desire for the praise of men, and pride. This modern</a:t>
            </a:r>
            <a:r>
              <a:rPr lang="en-US" baseline="0" dirty="0">
                <a:cs typeface="Calibri"/>
              </a:rPr>
              <a:t> fresco was photographed at the chapel of </a:t>
            </a:r>
            <a:r>
              <a:rPr lang="en-US" baseline="0" dirty="0" err="1">
                <a:cs typeface="Calibri"/>
              </a:rPr>
              <a:t>Bethphage</a:t>
            </a:r>
            <a:r>
              <a:rPr lang="en-US" baseline="0" dirty="0">
                <a:cs typeface="Calibri"/>
              </a:rPr>
              <a:t>.</a:t>
            </a:r>
            <a:endParaRPr lang="en-US" sz="1200" kern="1200" dirty="0">
              <a:solidFill>
                <a:schemeClr val="tx1"/>
              </a:solidFill>
              <a:effectLst/>
              <a:latin typeface="+mn-lt"/>
              <a:ea typeface="+mn-ea"/>
              <a:cs typeface="+mn-cs"/>
            </a:endParaRPr>
          </a:p>
          <a:p>
            <a:endParaRPr lang="en-US" dirty="0"/>
          </a:p>
          <a:p>
            <a:r>
              <a:rPr lang="en-US" dirty="0"/>
              <a:t>tb060116244h</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182</a:t>
            </a:fld>
            <a:endParaRPr lang="en-US"/>
          </a:p>
        </p:txBody>
      </p:sp>
    </p:spTree>
    <p:extLst>
      <p:ext uri="{BB962C8B-B14F-4D97-AF65-F5344CB8AC3E}">
        <p14:creationId xmlns:p14="http://schemas.microsoft.com/office/powerpoint/2010/main" val="149665689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phrasing of this verse is somewhat awkward, since</a:t>
            </a:r>
            <a:r>
              <a:rPr lang="en-US" baseline="0" dirty="0"/>
              <a:t> “fruit” (Gk. </a:t>
            </a:r>
            <a:r>
              <a:rPr lang="en-US" i="1" baseline="0" dirty="0" err="1"/>
              <a:t>karpos</a:t>
            </a:r>
            <a:r>
              <a:rPr lang="en-US" baseline="0" dirty="0"/>
              <a:t>, </a:t>
            </a:r>
            <a:r>
              <a:rPr lang="el-GR" sz="1200" b="0" i="0" u="none" strike="noStrike" kern="1200" baseline="0" dirty="0">
                <a:solidFill>
                  <a:schemeClr val="tx1"/>
                </a:solidFill>
                <a:latin typeface="+mn-lt"/>
                <a:ea typeface="+mn-ea"/>
                <a:cs typeface="+mn-cs"/>
              </a:rPr>
              <a:t>καρπός</a:t>
            </a:r>
            <a:r>
              <a:rPr lang="en-US" baseline="0" dirty="0"/>
              <a:t>) is usually understood to be the product of growth and harvest, not the item that is sown (cf. Matt 13:27; Luke 8:5). Some versions reword the sentence to relieve some of this tension, or simply replace “fruit” with “seeds.” The gist of the metaphor, however, seems clear enough.</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 was taken </a:t>
            </a:r>
            <a:r>
              <a:rPr lang="en-US" baseline="0" dirty="0"/>
              <a:t>between 1927 and 1933. The walls of the Old City are visible in the background. The peak of the façade of the Church of All Nations (Gethsemane) is visible on the middle left. On the horizon, the three domes are (from left to right) the Al Aqsa Mosque, the </a:t>
            </a:r>
            <a:r>
              <a:rPr lang="en-US" baseline="0" dirty="0" err="1"/>
              <a:t>Hurvah</a:t>
            </a:r>
            <a:r>
              <a:rPr lang="en-US" baseline="0" dirty="0"/>
              <a:t> Synagogue (destroyed in 1948), and the Dome of the Rock.</a:t>
            </a:r>
          </a:p>
          <a:p>
            <a:endParaRPr lang="en-US" dirty="0"/>
          </a:p>
          <a:p>
            <a:r>
              <a:rPr lang="en-US" dirty="0"/>
              <a:t>mat02971h</a:t>
            </a:r>
          </a:p>
        </p:txBody>
      </p:sp>
      <p:sp>
        <p:nvSpPr>
          <p:cNvPr id="4" name="Slide Number Placeholder 3"/>
          <p:cNvSpPr>
            <a:spLocks noGrp="1"/>
          </p:cNvSpPr>
          <p:nvPr>
            <p:ph type="sldNum" sz="quarter" idx="10"/>
          </p:nvPr>
        </p:nvSpPr>
        <p:spPr/>
        <p:txBody>
          <a:bodyPr/>
          <a:lstStyle/>
          <a:p>
            <a:fld id="{4E4946A3-FD68-4E77-9DEF-1E7536A4AD96}" type="slidenum">
              <a:rPr lang="en-US" smtClean="0"/>
              <a:t>183</a:t>
            </a:fld>
            <a:endParaRPr lang="en-US"/>
          </a:p>
        </p:txBody>
      </p:sp>
    </p:spTree>
    <p:extLst>
      <p:ext uri="{BB962C8B-B14F-4D97-AF65-F5344CB8AC3E}">
        <p14:creationId xmlns:p14="http://schemas.microsoft.com/office/powerpoint/2010/main" val="123919702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figurine shows a man sowing seed. His left hand grasps</a:t>
            </a:r>
            <a:r>
              <a:rPr lang="en-US" sz="1200" baseline="0" dirty="0"/>
              <a:t> a fold of his garment in which is a pile of seed, while his right is flung outward as he spreads the seed across recently tilled soil. This bronze figurine is in </a:t>
            </a:r>
            <a:r>
              <a:rPr lang="en-US" sz="1200" dirty="0"/>
              <a:t>the Jared James Clark Collection.</a:t>
            </a:r>
          </a:p>
          <a:p>
            <a:endParaRPr lang="en-US" dirty="0"/>
          </a:p>
          <a:p>
            <a:r>
              <a:rPr lang="en-US" dirty="0"/>
              <a:t>tb0309169388h</a:t>
            </a:r>
          </a:p>
        </p:txBody>
      </p:sp>
      <p:sp>
        <p:nvSpPr>
          <p:cNvPr id="4" name="Slide Number Placeholder 3"/>
          <p:cNvSpPr>
            <a:spLocks noGrp="1"/>
          </p:cNvSpPr>
          <p:nvPr>
            <p:ph type="sldNum" sz="quarter" idx="10"/>
          </p:nvPr>
        </p:nvSpPr>
        <p:spPr/>
        <p:txBody>
          <a:bodyPr/>
          <a:lstStyle/>
          <a:p>
            <a:fld id="{4E4946A3-FD68-4E77-9DEF-1E7536A4AD96}" type="slidenum">
              <a:rPr lang="en-US" smtClean="0"/>
              <a:t>184</a:t>
            </a:fld>
            <a:endParaRPr lang="en-US"/>
          </a:p>
        </p:txBody>
      </p:sp>
    </p:spTree>
    <p:extLst>
      <p:ext uri="{BB962C8B-B14F-4D97-AF65-F5344CB8AC3E}">
        <p14:creationId xmlns:p14="http://schemas.microsoft.com/office/powerpoint/2010/main" val="197597551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James’s reference to making peace is similar to Jesus’s blessing on peacemakers</a:t>
            </a:r>
            <a:r>
              <a:rPr lang="en-US" sz="1200" kern="1200" baseline="0" dirty="0">
                <a:solidFill>
                  <a:schemeClr val="tx1"/>
                </a:solidFill>
                <a:effectLst/>
                <a:latin typeface="+mn-lt"/>
                <a:ea typeface="+mn-ea"/>
                <a:cs typeface="+mn-cs"/>
              </a:rPr>
              <a:t> (Matt 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db6704091001h</a:t>
            </a:r>
          </a:p>
        </p:txBody>
      </p:sp>
      <p:sp>
        <p:nvSpPr>
          <p:cNvPr id="4" name="Slide Number Placeholder 3"/>
          <p:cNvSpPr>
            <a:spLocks noGrp="1"/>
          </p:cNvSpPr>
          <p:nvPr>
            <p:ph type="sldNum" sz="quarter" idx="10"/>
          </p:nvPr>
        </p:nvSpPr>
        <p:spPr/>
        <p:txBody>
          <a:bodyPr/>
          <a:lstStyle/>
          <a:p>
            <a:fld id="{4E4946A3-FD68-4E77-9DEF-1E7536A4AD96}" type="slidenum">
              <a:rPr lang="en-US" smtClean="0"/>
              <a:t>185</a:t>
            </a:fld>
            <a:endParaRPr lang="en-US"/>
          </a:p>
        </p:txBody>
      </p:sp>
    </p:spTree>
    <p:extLst>
      <p:ext uri="{BB962C8B-B14F-4D97-AF65-F5344CB8AC3E}">
        <p14:creationId xmlns:p14="http://schemas.microsoft.com/office/powerpoint/2010/main" val="6133772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t>
            </a:r>
            <a:r>
              <a:rPr lang="en-US" i="1" dirty="0"/>
              <a:t>lekythos</a:t>
            </a:r>
            <a:r>
              <a:rPr lang="en-US" baseline="0" dirty="0"/>
              <a:t> depicts a young </a:t>
            </a:r>
            <a:r>
              <a:rPr lang="en-US" dirty="0"/>
              <a:t>woman sitting in a chair, holding a piece of fruit and a flower.</a:t>
            </a:r>
            <a:r>
              <a:rPr lang="en-US" baseline="0" dirty="0"/>
              <a:t> I</a:t>
            </a:r>
            <a:r>
              <a:rPr lang="en-US" dirty="0"/>
              <a:t>n front of her stands a draped youth, giving her a dove as present. The scene is marked by peace and concord. This lekythos</a:t>
            </a:r>
            <a:r>
              <a:rPr lang="en-US" baseline="0" dirty="0"/>
              <a:t> was photographed at the </a:t>
            </a:r>
            <a:r>
              <a:rPr lang="en-US" dirty="0"/>
              <a:t>Schloss </a:t>
            </a:r>
            <a:r>
              <a:rPr lang="en-US" dirty="0" err="1"/>
              <a:t>Wilhelmshöhe</a:t>
            </a:r>
            <a:r>
              <a:rPr lang="en-US" dirty="0"/>
              <a:t> in Kassel, Germany. </a:t>
            </a:r>
            <a:r>
              <a:rPr lang="en-US" baseline="0" dirty="0"/>
              <a:t>This image comes from </a:t>
            </a:r>
            <a:r>
              <a:rPr lang="en-US" baseline="0" dirty="0" err="1"/>
              <a:t>ArchaiOptix</a:t>
            </a:r>
            <a:r>
              <a:rPr lang="en-US" baseline="0" dirty="0"/>
              <a:t> and is licensed under </a:t>
            </a:r>
            <a:r>
              <a:rPr lang="en-US" dirty="0"/>
              <a:t>CC BY-SA 4.0, via Wikimedia Commons: https://commons.wikimedia.org/wiki/File:Nikon_Painter_ARV_652_33bis_woman_sitting_in_a_chair_and_standing_draped_youth_(04).jpg.</a:t>
            </a:r>
          </a:p>
          <a:p>
            <a:endParaRPr lang="en-US" dirty="0"/>
          </a:p>
          <a:p>
            <a:r>
              <a:rPr lang="en-US" dirty="0"/>
              <a:t>wiki06112017140051h</a:t>
            </a:r>
          </a:p>
        </p:txBody>
      </p:sp>
      <p:sp>
        <p:nvSpPr>
          <p:cNvPr id="4" name="Slide Number Placeholder 3"/>
          <p:cNvSpPr>
            <a:spLocks noGrp="1"/>
          </p:cNvSpPr>
          <p:nvPr>
            <p:ph type="sldNum" sz="quarter" idx="10"/>
          </p:nvPr>
        </p:nvSpPr>
        <p:spPr/>
        <p:txBody>
          <a:bodyPr/>
          <a:lstStyle/>
          <a:p>
            <a:fld id="{4E4946A3-FD68-4E77-9DEF-1E7536A4AD96}" type="slidenum">
              <a:rPr lang="en-US" smtClean="0"/>
              <a:t>186</a:t>
            </a:fld>
            <a:endParaRPr lang="en-US"/>
          </a:p>
        </p:txBody>
      </p:sp>
    </p:spTree>
    <p:extLst>
      <p:ext uri="{BB962C8B-B14F-4D97-AF65-F5344CB8AC3E}">
        <p14:creationId xmlns:p14="http://schemas.microsoft.com/office/powerpoint/2010/main" val="419673693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The words of James are</a:t>
            </a:r>
            <a:r>
              <a:rPr lang="en-US" baseline="0" dirty="0"/>
              <a:t> reminiscent of the prophet Isaiah when he said, “The work of righteousness will be peace, And the effect of righteousness, quietness and assurance forever” </a:t>
            </a:r>
            <a:r>
              <a:rPr lang="en-US" dirty="0"/>
              <a:t>(Isa 32:17, NKJV). </a:t>
            </a:r>
            <a:r>
              <a:rPr lang="en-US" sz="1200" dirty="0"/>
              <a:t>The Great Isaiah Scroll is owned by the Israel Museum. This image is public domain, from Wikimedia: https://commons.wikimedia.org/wiki/File:The_Great_Isaiah_Scroll_MS_A_(1QIsa)_-_Google_Art_Project-x2-y0.jpg</a:t>
            </a:r>
          </a:p>
          <a:p>
            <a:pPr marL="4763" lvl="2" indent="0">
              <a:buNone/>
            </a:pPr>
            <a:endParaRPr lang="en-US" sz="1200" dirty="0"/>
          </a:p>
          <a:p>
            <a:pPr marL="4763" lvl="2" indent="0">
              <a:buNone/>
            </a:pPr>
            <a:r>
              <a:rPr lang="en-US" sz="1200" dirty="0"/>
              <a:t>isax2y0</a:t>
            </a:r>
          </a:p>
        </p:txBody>
      </p:sp>
      <p:sp>
        <p:nvSpPr>
          <p:cNvPr id="4" name="Slide Number Placeholder 3"/>
          <p:cNvSpPr>
            <a:spLocks noGrp="1"/>
          </p:cNvSpPr>
          <p:nvPr>
            <p:ph type="sldNum" sz="quarter" idx="10"/>
          </p:nvPr>
        </p:nvSpPr>
        <p:spPr/>
        <p:txBody>
          <a:bodyPr/>
          <a:lstStyle/>
          <a:p>
            <a:fld id="{4E4946A3-FD68-4E77-9DEF-1E7536A4AD96}" type="slidenum">
              <a:rPr lang="en-US" smtClean="0"/>
              <a:t>187</a:t>
            </a:fld>
            <a:endParaRPr lang="en-US"/>
          </a:p>
        </p:txBody>
      </p:sp>
    </p:spTree>
    <p:extLst>
      <p:ext uri="{BB962C8B-B14F-4D97-AF65-F5344CB8AC3E}">
        <p14:creationId xmlns:p14="http://schemas.microsoft.com/office/powerpoint/2010/main" val="113114998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445" lvl="2"/>
            <a:r>
              <a:rPr lang="en-US" dirty="0">
                <a:cs typeface="Calibri"/>
              </a:rPr>
              <a:t>In</a:t>
            </a:r>
            <a:r>
              <a:rPr lang="en-US" baseline="0" dirty="0">
                <a:cs typeface="Calibri"/>
              </a:rPr>
              <a:t> Greco-Roman culture, p</a:t>
            </a:r>
            <a:r>
              <a:rPr lang="en-US" dirty="0">
                <a:cs typeface="Calibri"/>
              </a:rPr>
              <a:t>eace was personified as the goddess Pax. This picture shows a replica of an altar to Pax. Roman peace was, however, also part of a complex of ideas used for imperial propaganda.</a:t>
            </a:r>
          </a:p>
          <a:p>
            <a:pPr marL="4445" lvl="2"/>
            <a:endParaRPr lang="en-US" dirty="0"/>
          </a:p>
          <a:p>
            <a:pPr marL="4445" lvl="2" indent="0">
              <a:buNone/>
            </a:pPr>
            <a:r>
              <a:rPr lang="en-US" dirty="0"/>
              <a:t>tb092119937h</a:t>
            </a:r>
            <a:endParaRPr lang="ja-JP"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188</a:t>
            </a:fld>
            <a:endParaRPr lang="en-US"/>
          </a:p>
        </p:txBody>
      </p:sp>
    </p:spTree>
    <p:extLst>
      <p:ext uri="{BB962C8B-B14F-4D97-AF65-F5344CB8AC3E}">
        <p14:creationId xmlns:p14="http://schemas.microsoft.com/office/powerpoint/2010/main" val="682670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445" lvl="2"/>
            <a:r>
              <a:rPr lang="en-US" dirty="0">
                <a:cs typeface="Calibri"/>
              </a:rPr>
              <a:t>This picture shows a sign in Ashkelon wishing peace on visitors as they return home.</a:t>
            </a:r>
            <a:endParaRPr lang="en-US" dirty="0"/>
          </a:p>
          <a:p>
            <a:pPr marL="4445" lvl="2"/>
            <a:endParaRPr lang="en-US" dirty="0"/>
          </a:p>
          <a:p>
            <a:pPr marL="4445" lvl="2" indent="0">
              <a:buNone/>
            </a:pPr>
            <a:r>
              <a:rPr lang="en-US" dirty="0"/>
              <a:t>dgg052405101</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189</a:t>
            </a:fld>
            <a:endParaRPr lang="en-US"/>
          </a:p>
        </p:txBody>
      </p:sp>
    </p:spTree>
    <p:extLst>
      <p:ext uri="{BB962C8B-B14F-4D97-AF65-F5344CB8AC3E}">
        <p14:creationId xmlns:p14="http://schemas.microsoft.com/office/powerpoint/2010/main" val="1929401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clay model</a:t>
            </a:r>
            <a:r>
              <a:rPr lang="en-US" sz="1200" baseline="0" dirty="0"/>
              <a:t> of a horse was crafted with clearly defined bridle and reins. It was photographed at the Nimes Museum</a:t>
            </a:r>
            <a:r>
              <a:rPr lang="en-US" sz="1200" dirty="0"/>
              <a:t>.</a:t>
            </a:r>
          </a:p>
          <a:p>
            <a:endParaRPr lang="en-US" sz="1200" dirty="0"/>
          </a:p>
          <a:p>
            <a:r>
              <a:rPr lang="en-US" dirty="0"/>
              <a:t>tb092019490h</a:t>
            </a:r>
          </a:p>
        </p:txBody>
      </p:sp>
    </p:spTree>
    <p:extLst>
      <p:ext uri="{BB962C8B-B14F-4D97-AF65-F5344CB8AC3E}">
        <p14:creationId xmlns:p14="http://schemas.microsoft.com/office/powerpoint/2010/main" val="6182965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James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https://www.bibleplaces.com/james/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 separate student edition that comes with this volume includes about half of the number of slides, reducing the amount of background and more advanced material. We created it for use in a college course so our students could be introduced to the value of photographs in their study of the book.</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Anderson, Chris McKinny, Kai Akagi,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James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100" dirty="0"/>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190</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C6E57-D724-5CE9-579A-B83497433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C652F-CCCE-FB97-E6AA-3B0C0A14C9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1D91EC-8303-165A-5F84-E4599D19FB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free sample of the James 3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https://www.bibleplaces.com/james/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separate student edition that comes with this volume includes about half of the number of slides, reducing the amount of background and more advanced material. We created it for use in a college course so our students could be introduced to the value of photographs in their study of the book.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Anderson, Chris McKinny, Kai Akagi,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James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a:extLst>
              <a:ext uri="{FF2B5EF4-FFF2-40B4-BE49-F238E27FC236}">
                <a16:creationId xmlns:a16="http://schemas.microsoft.com/office/drawing/2014/main" id="{2243277A-4B26-C9A3-7B4D-8B96D7BD9469}"/>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437900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bronze statue was photographed at the Merida Archaeological Museum.</a:t>
            </a:r>
          </a:p>
          <a:p>
            <a:endParaRPr lang="en-US" dirty="0"/>
          </a:p>
          <a:p>
            <a:r>
              <a:rPr lang="en-US" dirty="0"/>
              <a:t>tb092519238h</a:t>
            </a:r>
          </a:p>
        </p:txBody>
      </p:sp>
    </p:spTree>
    <p:extLst>
      <p:ext uri="{BB962C8B-B14F-4D97-AF65-F5344CB8AC3E}">
        <p14:creationId xmlns:p14="http://schemas.microsoft.com/office/powerpoint/2010/main" val="248543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mosaic portrays a victorious chariot team from the front. The equipment, including bridles and harnesses, which are necessary to ensure that the driver can direct the team, are shown in fine</a:t>
            </a:r>
            <a:r>
              <a:rPr lang="en-US" baseline="0" dirty="0"/>
              <a:t> detail. </a:t>
            </a:r>
            <a:r>
              <a:rPr lang="en-US" dirty="0"/>
              <a:t>The inscription indicates that the driver, who holds the palm branch symbolizing victory,</a:t>
            </a:r>
            <a:r>
              <a:rPr lang="en-US" baseline="0" dirty="0"/>
              <a:t> is named </a:t>
            </a:r>
            <a:r>
              <a:rPr lang="en-US" baseline="0" dirty="0" err="1"/>
              <a:t>Marcianus</a:t>
            </a:r>
            <a:r>
              <a:rPr lang="en-US" baseline="0" dirty="0"/>
              <a:t>. This mosaic was photographed at the </a:t>
            </a:r>
            <a:r>
              <a:rPr lang="en-US" dirty="0"/>
              <a:t>Merida</a:t>
            </a:r>
            <a:r>
              <a:rPr lang="en-US" baseline="0" dirty="0"/>
              <a:t> Archaeological Museum.</a:t>
            </a:r>
            <a:endParaRPr lang="en-US" dirty="0"/>
          </a:p>
          <a:p>
            <a:endParaRPr lang="en-US" dirty="0"/>
          </a:p>
          <a:p>
            <a:r>
              <a:rPr lang="en-US" dirty="0"/>
              <a:t>tb092519256h</a:t>
            </a:r>
          </a:p>
        </p:txBody>
      </p:sp>
    </p:spTree>
    <p:extLst>
      <p:ext uri="{BB962C8B-B14F-4D97-AF65-F5344CB8AC3E}">
        <p14:creationId xmlns:p14="http://schemas.microsoft.com/office/powerpoint/2010/main" val="107279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the original reins</a:t>
            </a:r>
            <a:r>
              <a:rPr lang="en-US" baseline="0" dirty="0"/>
              <a:t> that were once part of this statue have not survived, the bridle and bit are still clearly visible. </a:t>
            </a:r>
            <a:r>
              <a:rPr lang="en-US" dirty="0"/>
              <a:t>The statue was photographed at the Capitoline Museums in Rome. </a:t>
            </a:r>
          </a:p>
          <a:p>
            <a:endParaRPr lang="en-US" dirty="0"/>
          </a:p>
          <a:p>
            <a:r>
              <a:rPr lang="en-US" dirty="0"/>
              <a:t>tb0514179487</a:t>
            </a:r>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30052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Sophocles was a famous Greek playwright who lived in the 5th century BC. He wrote:</a:t>
            </a:r>
            <a:r>
              <a:rPr lang="en-US" baseline="0" dirty="0"/>
              <a:t> </a:t>
            </a:r>
            <a:r>
              <a:rPr lang="en-US" dirty="0"/>
              <a:t>”I know that spirited horses are broken by the use of a small bit” (</a:t>
            </a:r>
            <a:r>
              <a:rPr lang="en-US" sz="1200" b="0" i="0" kern="1200" dirty="0">
                <a:solidFill>
                  <a:schemeClr val="tx1"/>
                </a:solidFill>
                <a:effectLst/>
                <a:latin typeface="+mn-lt"/>
                <a:ea typeface="+mn-ea"/>
                <a:cs typeface="+mn-cs"/>
              </a:rPr>
              <a:t>Antigone, 477</a:t>
            </a:r>
            <a:r>
              <a:rPr lang="en-US" dirty="0"/>
              <a:t>). This bust was photographed at the Naples Archaeological Museum. </a:t>
            </a:r>
          </a:p>
          <a:p>
            <a:endParaRPr lang="en-US" dirty="0"/>
          </a:p>
          <a:p>
            <a:r>
              <a:rPr lang="en-US" dirty="0"/>
              <a:t>tb111705738h</a:t>
            </a:r>
          </a:p>
        </p:txBody>
      </p:sp>
    </p:spTree>
    <p:extLst>
      <p:ext uri="{BB962C8B-B14F-4D97-AF65-F5344CB8AC3E}">
        <p14:creationId xmlns:p14="http://schemas.microsoft.com/office/powerpoint/2010/main" val="667480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fresco comes from Villa Ariadne (Arianna) at Stabiae, a city on the coast near Pompeii that was also destroyed in the eruption of Mount Vesuvius in AD 79. It depicts a white horse being led by a bridle and reins. This fresco was photographed at the </a:t>
            </a:r>
            <a:r>
              <a:rPr lang="en-US" dirty="0"/>
              <a:t>Naples Archaeological Museum.</a:t>
            </a:r>
          </a:p>
          <a:p>
            <a:endParaRPr lang="en-US" dirty="0"/>
          </a:p>
          <a:p>
            <a:r>
              <a:rPr lang="en-US" dirty="0"/>
              <a:t>tb0515170317c</a:t>
            </a:r>
          </a:p>
        </p:txBody>
      </p:sp>
    </p:spTree>
    <p:extLst>
      <p:ext uri="{BB962C8B-B14F-4D97-AF65-F5344CB8AC3E}">
        <p14:creationId xmlns:p14="http://schemas.microsoft.com/office/powerpoint/2010/main" val="1235520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In this depiction, a male figure (probably a satyr) controls a horse by grasping the bridle below the horse’s</a:t>
            </a:r>
            <a:r>
              <a:rPr lang="en-US" baseline="0" dirty="0"/>
              <a:t> mouth, illustrating the control to which James refers. </a:t>
            </a:r>
            <a:r>
              <a:rPr lang="en-US" dirty="0"/>
              <a:t>This image comes from The Cleveland Museum of Art and is in the public domain. Source: https://www.clevelandart.org/art/1915.533.c</a:t>
            </a:r>
          </a:p>
          <a:p>
            <a:pPr eaLnBrk="1" hangingPunct="1">
              <a:spcBef>
                <a:spcPct val="0"/>
              </a:spcBef>
            </a:pPr>
            <a:endParaRPr lang="en-US" dirty="0"/>
          </a:p>
          <a:p>
            <a:pPr eaLnBrk="1" hangingPunct="1">
              <a:spcBef>
                <a:spcPct val="0"/>
              </a:spcBef>
            </a:pPr>
            <a:r>
              <a:rPr lang="en-US" dirty="0"/>
              <a:t>tcma1915533c</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25</a:t>
            </a:fld>
            <a:endParaRPr lang="en-US"/>
          </a:p>
        </p:txBody>
      </p:sp>
    </p:spTree>
    <p:extLst>
      <p:ext uri="{BB962C8B-B14F-4D97-AF65-F5344CB8AC3E}">
        <p14:creationId xmlns:p14="http://schemas.microsoft.com/office/powerpoint/2010/main" val="875587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baseline="0" dirty="0"/>
              <a:t>This painted tombstone depicts a man working to control a rearing horse, while a boy stands behind him. The bridle reins are faintly visible between the head of the horse and the head of the man, and are clearly what allows him to control the horse. The stone comes from a tomb in Alexandria, Egypt, and commemorates a man from Thessaly in northern Greece. This image comes from The Metropolitan Museum of Art and is in the public domain. Source: https://www.metmuseum.org/art/collection/search/247108</a:t>
            </a:r>
          </a:p>
          <a:p>
            <a:pPr eaLnBrk="1" hangingPunct="1">
              <a:spcBef>
                <a:spcPct val="0"/>
              </a:spcBef>
            </a:pPr>
            <a:endParaRPr lang="en-US" baseline="0" dirty="0"/>
          </a:p>
          <a:p>
            <a:pPr eaLnBrk="1" hangingPunct="1">
              <a:spcBef>
                <a:spcPct val="0"/>
              </a:spcBef>
            </a:pPr>
            <a:r>
              <a:rPr lang="en-US" baseline="0" dirty="0"/>
              <a:t>met247108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26</a:t>
            </a:fld>
            <a:endParaRPr lang="en-US"/>
          </a:p>
        </p:txBody>
      </p:sp>
    </p:spTree>
    <p:extLst>
      <p:ext uri="{BB962C8B-B14F-4D97-AF65-F5344CB8AC3E}">
        <p14:creationId xmlns:p14="http://schemas.microsoft.com/office/powerpoint/2010/main" val="3540671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vase is several</a:t>
            </a:r>
            <a:r>
              <a:rPr lang="en-US" baseline="0" dirty="0"/>
              <a:t> centuries earlier than the time of James, illustrating the antiquity of bridles. The bridle is affixed to the horse’s head, and the reins can be seen attached to it under the horse’s mouth, with the other end of the reins held in the right hand of the figure behind the horse. </a:t>
            </a:r>
            <a:r>
              <a:rPr lang="en-US" dirty="0"/>
              <a:t>This vase was </a:t>
            </a:r>
            <a:r>
              <a:rPr lang="en-US" baseline="0" dirty="0"/>
              <a:t>photographed at the State Collection of Antiquities in Munich, Germany. This image comes from ArchaiOptix and is licensed under </a:t>
            </a:r>
            <a:r>
              <a:rPr lang="en-US" dirty="0"/>
              <a:t>CC BY-SA 4.0, via Wikimedia Commons</a:t>
            </a:r>
            <a:r>
              <a:rPr lang="en-US" baseline="0" dirty="0"/>
              <a:t>: https://commons.wikimedia.org/wiki/File:Pezzino_Group_ARV_32_3_Amazons_harnessing_a_quadriga_-_athletes_(04).jpg.</a:t>
            </a:r>
          </a:p>
          <a:p>
            <a:pPr eaLnBrk="1" hangingPunct="1">
              <a:spcBef>
                <a:spcPct val="0"/>
              </a:spcBef>
            </a:pPr>
            <a:endParaRPr lang="en-US" baseline="0" dirty="0"/>
          </a:p>
          <a:p>
            <a:pPr eaLnBrk="1" hangingPunct="1">
              <a:spcBef>
                <a:spcPct val="0"/>
              </a:spcBef>
            </a:pPr>
            <a:r>
              <a:rPr lang="en-US" baseline="0" dirty="0"/>
              <a:t>wiki012220202007582420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27</a:t>
            </a:fld>
            <a:endParaRPr lang="en-US"/>
          </a:p>
        </p:txBody>
      </p:sp>
    </p:spTree>
    <p:extLst>
      <p:ext uri="{BB962C8B-B14F-4D97-AF65-F5344CB8AC3E}">
        <p14:creationId xmlns:p14="http://schemas.microsoft.com/office/powerpoint/2010/main" val="3540671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limestone relief was photographed</a:t>
            </a:r>
            <a:r>
              <a:rPr lang="en-US" baseline="0" dirty="0"/>
              <a:t> at the </a:t>
            </a:r>
            <a:r>
              <a:rPr lang="en-US" dirty="0"/>
              <a:t>Lyon Gallo-Roman</a:t>
            </a:r>
            <a:r>
              <a:rPr lang="en-US" baseline="0" dirty="0"/>
              <a:t> Museum.</a:t>
            </a:r>
          </a:p>
          <a:p>
            <a:pPr eaLnBrk="1" hangingPunct="1">
              <a:spcBef>
                <a:spcPct val="0"/>
              </a:spcBef>
            </a:pPr>
            <a:endParaRPr lang="en-US" baseline="0" dirty="0"/>
          </a:p>
          <a:p>
            <a:pPr eaLnBrk="1" hangingPunct="1">
              <a:spcBef>
                <a:spcPct val="0"/>
              </a:spcBef>
            </a:pPr>
            <a:r>
              <a:rPr lang="en-US" dirty="0"/>
              <a:t>tb091719343h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28</a:t>
            </a:fld>
            <a:endParaRPr lang="en-US"/>
          </a:p>
        </p:txBody>
      </p:sp>
    </p:spTree>
    <p:extLst>
      <p:ext uri="{BB962C8B-B14F-4D97-AF65-F5344CB8AC3E}">
        <p14:creationId xmlns:p14="http://schemas.microsoft.com/office/powerpoint/2010/main" val="3540671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relief depicts</a:t>
            </a:r>
            <a:r>
              <a:rPr lang="en-US" baseline="0" dirty="0"/>
              <a:t> a young man bringing his horse under control. He holds a whip in his left hand, and the (now missing) bridle in his right hand. This relief was photographed at the </a:t>
            </a:r>
            <a:r>
              <a:rPr lang="en-US" dirty="0"/>
              <a:t>British Museum. This image comes from Marie-Lan Nguyen and is licensed under CC BY 2.5, via Wikimedia Commons: https://commons.wikimedia.org/wiki/File:Youth_horse_dog_BM_Sc2206.jpg.</a:t>
            </a:r>
          </a:p>
          <a:p>
            <a:pPr eaLnBrk="1" hangingPunct="1">
              <a:spcBef>
                <a:spcPct val="0"/>
              </a:spcBef>
            </a:pPr>
            <a:endParaRPr lang="en-US" dirty="0"/>
          </a:p>
          <a:p>
            <a:pPr eaLnBrk="1" hangingPunct="1">
              <a:spcBef>
                <a:spcPct val="0"/>
              </a:spcBef>
            </a:pPr>
            <a:r>
              <a:rPr lang="en-US" dirty="0"/>
              <a:t>wiki06162011194920072206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29</a:t>
            </a:fld>
            <a:endParaRPr lang="en-US"/>
          </a:p>
        </p:txBody>
      </p:sp>
    </p:spTree>
    <p:extLst>
      <p:ext uri="{BB962C8B-B14F-4D97-AF65-F5344CB8AC3E}">
        <p14:creationId xmlns:p14="http://schemas.microsoft.com/office/powerpoint/2010/main" val="354067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fresco</a:t>
            </a:r>
            <a:r>
              <a:rPr lang="en-US" baseline="0" dirty="0"/>
              <a:t> of the Apostle Paul comes from a cave known as the</a:t>
            </a:r>
            <a:r>
              <a:rPr lang="en-US" dirty="0"/>
              <a:t> Grotto of Saint Paul, located in the foothills on the southern side of ancient Ephesus. It depicts the apostle with upraised hand,</a:t>
            </a:r>
            <a:r>
              <a:rPr lang="en-US" baseline="0" dirty="0"/>
              <a:t> two fingers extended. This gesture indicates that he is </a:t>
            </a:r>
            <a:r>
              <a:rPr lang="en-US" dirty="0"/>
              <a:t>teaching. His name is inscribed</a:t>
            </a:r>
            <a:r>
              <a:rPr lang="en-US" baseline="0" dirty="0"/>
              <a:t> beside him, “Paul” (Gk.</a:t>
            </a:r>
            <a:r>
              <a:rPr lang="el-GR" baseline="0" dirty="0"/>
              <a:t> ΠΑΥΛΟΣ</a:t>
            </a:r>
            <a:r>
              <a:rPr lang="en-US" baseline="0" dirty="0"/>
              <a:t>). This is one of the earliest known depictions of Paul.</a:t>
            </a:r>
          </a:p>
          <a:p>
            <a:endParaRPr lang="en-US" dirty="0"/>
          </a:p>
          <a:p>
            <a:r>
              <a:rPr lang="en-US" dirty="0"/>
              <a:t>tb010317169</a:t>
            </a:r>
          </a:p>
        </p:txBody>
      </p:sp>
      <p:sp>
        <p:nvSpPr>
          <p:cNvPr id="4" name="Slide Number Placeholder 3"/>
          <p:cNvSpPr>
            <a:spLocks noGrp="1"/>
          </p:cNvSpPr>
          <p:nvPr>
            <p:ph type="sldNum" sz="quarter" idx="5"/>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1256673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reference to ships as “driven by strong</a:t>
            </a:r>
            <a:r>
              <a:rPr lang="en-US" baseline="0" dirty="0"/>
              <a:t> winds” clearly refers to ships with sails. Sails were standard equipment for ocean-going vessels, even those (such as warships) that were also equipped with banks of oars. </a:t>
            </a:r>
            <a:r>
              <a:rPr lang="en-US" dirty="0"/>
              <a:t>The fresco shown here comes from the external wall of a modest house at Pompeii. It depicts a cargo ship (</a:t>
            </a:r>
            <a:r>
              <a:rPr lang="en-US" i="1" dirty="0"/>
              <a:t>nave </a:t>
            </a:r>
            <a:r>
              <a:rPr lang="en-US" i="1" dirty="0" err="1"/>
              <a:t>oneraria</a:t>
            </a:r>
            <a:r>
              <a:rPr lang="en-US" i="0" dirty="0"/>
              <a:t>) </a:t>
            </a:r>
            <a:r>
              <a:rPr lang="en-US" dirty="0"/>
              <a:t>with a square sail flying from the central mast, with another small sail visible at the bow. Various crew members are visible in the boat.</a:t>
            </a:r>
            <a:r>
              <a:rPr lang="en-US" baseline="0" dirty="0"/>
              <a:t> T</a:t>
            </a:r>
            <a:r>
              <a:rPr lang="en-US" dirty="0"/>
              <a:t>he ship is steered by a female figure of much greater dimensions than the crew. An inscription (now all but illegible) identifies her as “Aphrodite</a:t>
            </a:r>
            <a:r>
              <a:rPr lang="en-US" baseline="0" dirty="0"/>
              <a:t> the Savior.” </a:t>
            </a:r>
            <a:r>
              <a:rPr lang="en-US" dirty="0"/>
              <a:t>She is seated at the stern, wielding a scepter and steering the ship with the rudder. </a:t>
            </a:r>
            <a:r>
              <a:rPr lang="en-US" baseline="0" dirty="0"/>
              <a:t>This fresco was photographed at </a:t>
            </a:r>
            <a:r>
              <a:rPr lang="en-US" b="0" baseline="0" dirty="0"/>
              <a:t>the </a:t>
            </a:r>
            <a:r>
              <a:rPr lang="en-US" b="0" dirty="0"/>
              <a:t>Antiquarium of </a:t>
            </a:r>
            <a:r>
              <a:rPr lang="en-US" b="0" dirty="0" err="1"/>
              <a:t>Boscoreale</a:t>
            </a:r>
            <a:r>
              <a:rPr lang="en-US" b="0" dirty="0"/>
              <a:t>. </a:t>
            </a:r>
            <a:r>
              <a:rPr lang="en-US" baseline="0" dirty="0"/>
              <a:t>This image comes from </a:t>
            </a:r>
            <a:r>
              <a:rPr lang="en-US" baseline="0" dirty="0" err="1"/>
              <a:t>Jebulon</a:t>
            </a:r>
            <a:r>
              <a:rPr lang="en-US" baseline="0" dirty="0"/>
              <a:t> and is in the p</a:t>
            </a:r>
            <a:r>
              <a:rPr lang="en-US" dirty="0"/>
              <a:t>ublic domain, via Wikimedia Commons: https://commons.wikimedia.org/wiki/File:Fresco_boat_Pompeii_Boscoreale.jpg.</a:t>
            </a:r>
          </a:p>
          <a:p>
            <a:endParaRPr lang="en-US" baseline="0" dirty="0"/>
          </a:p>
          <a:p>
            <a:r>
              <a:rPr lang="en-US" baseline="0" dirty="0"/>
              <a:t>wiki072320151309451452</a:t>
            </a:r>
          </a:p>
        </p:txBody>
      </p:sp>
      <p:sp>
        <p:nvSpPr>
          <p:cNvPr id="4" name="Slide Number Placeholder 3"/>
          <p:cNvSpPr>
            <a:spLocks noGrp="1"/>
          </p:cNvSpPr>
          <p:nvPr>
            <p:ph type="sldNum" sz="quarter" idx="5"/>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962058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fresco from the Royal Room of King Herod at Herodium depicts a warship under sail. It was photographed at the </a:t>
            </a:r>
            <a:r>
              <a:rPr lang="en-US" dirty="0"/>
              <a:t>Israel Museum.</a:t>
            </a:r>
          </a:p>
          <a:p>
            <a:endParaRPr lang="en-US" dirty="0"/>
          </a:p>
          <a:p>
            <a:r>
              <a:rPr lang="en-US" dirty="0"/>
              <a:t>adr1806199931h</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2183891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relief depicts a ship with square sails that is steered by two side rudders connected to each other, also known as a </a:t>
            </a:r>
            <a:r>
              <a:rPr lang="en-US" i="1" baseline="0" dirty="0" err="1"/>
              <a:t>corbita</a:t>
            </a:r>
            <a:r>
              <a:rPr lang="en-US" baseline="0" dirty="0"/>
              <a:t>. It was photographed at the British Museum</a:t>
            </a:r>
            <a:r>
              <a:rPr lang="en-US" dirty="0"/>
              <a:t>.</a:t>
            </a:r>
          </a:p>
          <a:p>
            <a:endParaRPr lang="en-US" dirty="0"/>
          </a:p>
          <a:p>
            <a:r>
              <a:rPr lang="en-US" dirty="0"/>
              <a:t>tb0929197997h</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2183891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dirty="0"/>
              <a:t>This model was photographed in the </a:t>
            </a:r>
            <a:r>
              <a:rPr lang="en-US" dirty="0" err="1"/>
              <a:t>Lobdengau</a:t>
            </a:r>
            <a:r>
              <a:rPr lang="en-US" dirty="0"/>
              <a:t>-Museum in Ladenburg, Germany. </a:t>
            </a:r>
            <a:r>
              <a:rPr lang="en-US" sz="1200" dirty="0"/>
              <a:t>This image comes from Carole </a:t>
            </a:r>
            <a:r>
              <a:rPr lang="en-US" sz="1200" dirty="0" err="1"/>
              <a:t>Raddato</a:t>
            </a:r>
            <a:r>
              <a:rPr lang="en-US" sz="1200" dirty="0"/>
              <a:t> and is licensed under CC-BY-SA-2.0, via Wikimedia Commons: https://commons.wikimedia.org/wiki/File:Lobdengau-Museum,_Ladenburg,_Germany_(9405166285).jpg.</a:t>
            </a:r>
          </a:p>
          <a:p>
            <a:pPr rtl="0"/>
            <a:endParaRPr lang="en-US" sz="1200" dirty="0"/>
          </a:p>
          <a:p>
            <a:pPr rtl="0"/>
            <a:r>
              <a:rPr lang="en-US" sz="1200" dirty="0"/>
              <a:t>wiki9405166285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046125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ship model was photographed at the National Maritime Museum in Haifa.</a:t>
            </a:r>
          </a:p>
          <a:p>
            <a:endParaRPr lang="en-US" dirty="0"/>
          </a:p>
          <a:p>
            <a:r>
              <a:rPr lang="en-US" dirty="0"/>
              <a:t>adr1805231160</a:t>
            </a:r>
          </a:p>
        </p:txBody>
      </p:sp>
      <p:sp>
        <p:nvSpPr>
          <p:cNvPr id="4" name="Slide Number Placeholder 3"/>
          <p:cNvSpPr>
            <a:spLocks noGrp="1"/>
          </p:cNvSpPr>
          <p:nvPr>
            <p:ph type="sldNum" sz="quarter" idx="5"/>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962058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In the 1st century AD, rudders were not blades attached to a ship’s sternpost, but rather consisted of two large paddles fastened to the stern and connected to a tiller. The rudders were nearly always depicted on ancient representations of ships, which is an indication of the ancient view that they were a critical part of any ship. In this charcoal graffiti,</a:t>
            </a:r>
            <a:r>
              <a:rPr lang="en-US" sz="1200" baseline="0" dirty="0"/>
              <a:t> the rudders are visible hanging down from the stern of the ship. Below the ship is the Latin inscription, “Lord, we went” (DOMINE IVIMUS). This graffiti was photographed at its original location in the St. Vartan’s chapel below the Church of the Holy Sepulcher in Jerusalem, where it was left by a pilgrim, perhaps in the 4th century AD.</a:t>
            </a:r>
            <a:endParaRPr lang="en-US" sz="1200" dirty="0"/>
          </a:p>
          <a:p>
            <a:endParaRPr lang="en-US" sz="1200" dirty="0"/>
          </a:p>
          <a:p>
            <a:r>
              <a:rPr lang="en-US" sz="1200" dirty="0"/>
              <a:t>tb030706669c</a:t>
            </a:r>
            <a:endParaRPr lang="en-US" dirty="0"/>
          </a:p>
        </p:txBody>
      </p:sp>
    </p:spTree>
    <p:extLst>
      <p:ext uri="{BB962C8B-B14F-4D97-AF65-F5344CB8AC3E}">
        <p14:creationId xmlns:p14="http://schemas.microsoft.com/office/powerpoint/2010/main" val="1176403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sz="1200" dirty="0"/>
              <a:t>The rudder is very small in comparison to the size of the ship it directs. This relief depicts the pilot with his steering</a:t>
            </a:r>
            <a:r>
              <a:rPr lang="en-US" sz="1200" baseline="0" dirty="0"/>
              <a:t> rod over his shoulder, connected to the rudder itself which hangs down behind the boat.</a:t>
            </a:r>
            <a:r>
              <a:rPr lang="en-US" sz="1200" dirty="0"/>
              <a:t> This relief was photographed at the </a:t>
            </a:r>
            <a:r>
              <a:rPr lang="en-US" dirty="0" err="1"/>
              <a:t>Römisch-Germanischen</a:t>
            </a:r>
            <a:r>
              <a:rPr lang="en-US" dirty="0"/>
              <a:t> Museum in Köln, Germany. </a:t>
            </a:r>
            <a:r>
              <a:rPr lang="en-US" sz="1200" dirty="0"/>
              <a:t>This image comes from Wikimedia Commons and is in the public domain. Source: https://commons.wikimedia.org/wiki/File:Rudder_of_a_Roman_Boat_(RG_Museum_Koeln,_Germany).JPG</a:t>
            </a:r>
          </a:p>
          <a:p>
            <a:pPr rtl="0"/>
            <a:endParaRPr lang="en-US" sz="1200" dirty="0"/>
          </a:p>
          <a:p>
            <a:pPr rtl="0"/>
            <a:r>
              <a:rPr lang="en-US" sz="1200" dirty="0"/>
              <a:t>wiki01232007013468147</a:t>
            </a:r>
            <a:endParaRPr lang="en-US" dirty="0"/>
          </a:p>
        </p:txBody>
      </p:sp>
    </p:spTree>
    <p:extLst>
      <p:ext uri="{BB962C8B-B14F-4D97-AF65-F5344CB8AC3E}">
        <p14:creationId xmlns:p14="http://schemas.microsoft.com/office/powerpoint/2010/main" val="193386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r</a:t>
            </a:r>
            <a:r>
              <a:rPr lang="en-US" dirty="0"/>
              <a:t>elief of a Mediterranean cargo ship</a:t>
            </a:r>
            <a:r>
              <a:rPr lang="en-US" baseline="0" dirty="0"/>
              <a:t> dates to the</a:t>
            </a:r>
            <a:r>
              <a:rPr lang="en-US" dirty="0"/>
              <a:t> 1st to 3rd centuries AD. It has a fully extended main</a:t>
            </a:r>
            <a:r>
              <a:rPr lang="en-US" baseline="0" dirty="0"/>
              <a:t> sail, a smaller sail at the prow, and two steering rudders at the stern. It is also pulling a smaller boat. </a:t>
            </a:r>
            <a:r>
              <a:rPr lang="en-US" dirty="0"/>
              <a:t>This relief was photographed at the Museum </a:t>
            </a:r>
            <a:r>
              <a:rPr lang="en-US" dirty="0" err="1"/>
              <a:t>für</a:t>
            </a:r>
            <a:r>
              <a:rPr lang="en-US" dirty="0"/>
              <a:t> </a:t>
            </a:r>
            <a:r>
              <a:rPr lang="en-US" dirty="0" err="1"/>
              <a:t>Antike</a:t>
            </a:r>
            <a:r>
              <a:rPr lang="en-US" dirty="0"/>
              <a:t> </a:t>
            </a:r>
            <a:r>
              <a:rPr lang="en-US" dirty="0" err="1"/>
              <a:t>Schiffahrt</a:t>
            </a:r>
            <a:r>
              <a:rPr lang="en-US" dirty="0"/>
              <a:t>, Mainz, Germany. This image comes from Carole </a:t>
            </a:r>
            <a:r>
              <a:rPr lang="en-US" dirty="0" err="1"/>
              <a:t>Raddato</a:t>
            </a:r>
            <a:r>
              <a:rPr lang="en-US" dirty="0"/>
              <a:t> and is licensed under CC BY-SA 2.0, via Wikimedia Commons: https://commons.wikimedia.org/wiki/File:Relief_of_a_Mediterranean_cargo_ship,_1st_-_3rd_century_AD,_Museum_f%C3%BCr_Antike_Schiffahrt,_Mainz_(35000055671).jpg.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a:t>
            </a:r>
            <a:r>
              <a:rPr lang="en-US" sz="1200" b="0" i="0" kern="1200" dirty="0">
                <a:solidFill>
                  <a:schemeClr val="tx1"/>
                </a:solidFill>
                <a:effectLst/>
                <a:latin typeface="+mn-lt"/>
                <a:ea typeface="+mn-ea"/>
                <a:cs typeface="+mn-cs"/>
              </a:rPr>
              <a:t>35000055671</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3806064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sz="1200" dirty="0"/>
              <a:t>In this relief, the pilot grasps</a:t>
            </a:r>
            <a:r>
              <a:rPr lang="en-US" sz="1200" baseline="0" dirty="0"/>
              <a:t> the tiller while the rudder hangs down toward the left. </a:t>
            </a:r>
          </a:p>
          <a:p>
            <a:pPr rtl="0"/>
            <a:endParaRPr lang="en-US" sz="1200" dirty="0"/>
          </a:p>
          <a:p>
            <a:pPr rtl="0"/>
            <a:r>
              <a:rPr lang="en-US" sz="1200" dirty="0"/>
              <a:t>tb031706123</a:t>
            </a:r>
            <a:endParaRPr lang="en-US" dirty="0"/>
          </a:p>
        </p:txBody>
      </p:sp>
    </p:spTree>
    <p:extLst>
      <p:ext uri="{BB962C8B-B14F-4D97-AF65-F5344CB8AC3E}">
        <p14:creationId xmlns:p14="http://schemas.microsoft.com/office/powerpoint/2010/main" val="705507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sz="1200" kern="1200" dirty="0">
                <a:solidFill>
                  <a:schemeClr val="tx1"/>
                </a:solidFill>
                <a:effectLst/>
                <a:latin typeface="+mn-lt"/>
                <a:ea typeface="+mn-ea"/>
                <a:cs typeface="+mn-cs"/>
              </a:rPr>
              <a:t>Ostia was the primary port city of Rome in the 1st century AD. The city housed various trade guides, and the Plaza of the Guilds (</a:t>
            </a:r>
            <a:r>
              <a:rPr lang="en-US" sz="1200" kern="1200" dirty="0" err="1">
                <a:solidFill>
                  <a:schemeClr val="tx1"/>
                </a:solidFill>
                <a:effectLst/>
                <a:latin typeface="+mn-lt"/>
                <a:ea typeface="+mn-ea"/>
                <a:cs typeface="+mn-cs"/>
              </a:rPr>
              <a:t>Piazzale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Corporazioni</a:t>
            </a:r>
            <a:r>
              <a:rPr lang="en-US" sz="1200" kern="1200" dirty="0">
                <a:solidFill>
                  <a:schemeClr val="tx1"/>
                </a:solidFill>
                <a:effectLst/>
                <a:latin typeface="+mn-lt"/>
                <a:ea typeface="+mn-ea"/>
                <a:cs typeface="+mn-cs"/>
              </a:rPr>
              <a:t>) held 70 commercial offices with mosaic floors portraying the specific trades and guilds. This mosaic is part of a much larger floor that includes depictions of various sailing ships</a:t>
            </a:r>
            <a:r>
              <a:rPr lang="en-US" sz="1200" kern="1200" baseline="0" dirty="0">
                <a:solidFill>
                  <a:schemeClr val="tx1"/>
                </a:solidFill>
                <a:effectLst/>
                <a:latin typeface="+mn-lt"/>
                <a:ea typeface="+mn-ea"/>
                <a:cs typeface="+mn-cs"/>
              </a:rPr>
              <a:t> from around the Mediterranean. The rudder is visible at the rear of the ship (right).</a:t>
            </a:r>
            <a:endParaRPr lang="en-US" dirty="0"/>
          </a:p>
          <a:p>
            <a:pPr rtl="0"/>
            <a:endParaRPr lang="en-US" dirty="0"/>
          </a:p>
          <a:p>
            <a:pPr rtl="0"/>
            <a:r>
              <a:rPr lang="en-US" dirty="0"/>
              <a:t>tb0517172919</a:t>
            </a:r>
          </a:p>
        </p:txBody>
      </p:sp>
    </p:spTree>
    <p:extLst>
      <p:ext uri="{BB962C8B-B14F-4D97-AF65-F5344CB8AC3E}">
        <p14:creationId xmlns:p14="http://schemas.microsoft.com/office/powerpoint/2010/main" val="330123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statement is reminiscent of many of Jesus’s statements concerning the teachers of Judaism, often referred to as the “scribes.” The ossuary shown here dates to about the time of James, and bears</a:t>
            </a:r>
            <a:r>
              <a:rPr lang="en-US" baseline="0" dirty="0"/>
              <a:t> an inscription reading “</a:t>
            </a:r>
            <a:r>
              <a:rPr lang="en-US" baseline="0" dirty="0" err="1"/>
              <a:t>Yoezer</a:t>
            </a:r>
            <a:r>
              <a:rPr lang="en-US" baseline="0" dirty="0"/>
              <a:t> son of Yehuda, the scribe” (Arm. </a:t>
            </a:r>
            <a:r>
              <a:rPr lang="he-IL" baseline="0" dirty="0"/>
              <a:t>יועזר בר יהודה הסופר</a:t>
            </a:r>
            <a:r>
              <a:rPr lang="en-US" baseline="0" dirty="0"/>
              <a:t>). This ossuary was photographed at </a:t>
            </a:r>
            <a:r>
              <a:rPr lang="en-US" sz="1200" kern="1200" dirty="0">
                <a:solidFill>
                  <a:schemeClr val="tx1"/>
                </a:solidFill>
                <a:effectLst/>
                <a:latin typeface="+mn-lt"/>
                <a:ea typeface="+mn-ea"/>
                <a:cs typeface="+mn-cs"/>
              </a:rPr>
              <a:t>the Oriental Institute Museum at the University of Chicago.</a:t>
            </a:r>
          </a:p>
          <a:p>
            <a:endParaRPr lang="en-US" dirty="0"/>
          </a:p>
          <a:p>
            <a:r>
              <a:rPr lang="en-US" dirty="0"/>
              <a:t>tb072705016</a:t>
            </a:r>
          </a:p>
        </p:txBody>
      </p:sp>
      <p:sp>
        <p:nvSpPr>
          <p:cNvPr id="4" name="Slide Number Placeholder 3"/>
          <p:cNvSpPr>
            <a:spLocks noGrp="1"/>
          </p:cNvSpPr>
          <p:nvPr>
            <p:ph type="sldNum" sz="quarter" idx="5"/>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343520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sz="1200" kern="1200" dirty="0">
                <a:solidFill>
                  <a:schemeClr val="tx1"/>
                </a:solidFill>
                <a:effectLst/>
                <a:latin typeface="+mn-lt"/>
                <a:ea typeface="+mn-ea"/>
                <a:cs typeface="+mn-cs"/>
              </a:rPr>
              <a:t>This molded Roman oil lamp has a depiction of a sailing ship, possibly a warship, depicted</a:t>
            </a:r>
            <a:r>
              <a:rPr lang="en-US" sz="1200" kern="1200" baseline="0" dirty="0">
                <a:solidFill>
                  <a:schemeClr val="tx1"/>
                </a:solidFill>
                <a:effectLst/>
                <a:latin typeface="+mn-lt"/>
                <a:ea typeface="+mn-ea"/>
                <a:cs typeface="+mn-cs"/>
              </a:rPr>
              <a:t> on its discus. Although the small nature of this depiction limits the details that could be included, the rudder is featured prominently at the stern (left on this photo), illustrating its importance in the mind of the artist. This oil lamp was photographed at the </a:t>
            </a:r>
            <a:r>
              <a:rPr lang="en-US" sz="1200" kern="1200" dirty="0">
                <a:solidFill>
                  <a:schemeClr val="tx1"/>
                </a:solidFill>
                <a:effectLst/>
                <a:latin typeface="+mn-lt"/>
                <a:ea typeface="+mn-ea"/>
                <a:cs typeface="+mn-cs"/>
              </a:rPr>
              <a:t>British Museum.</a:t>
            </a:r>
            <a:endParaRPr lang="en-US" dirty="0"/>
          </a:p>
          <a:p>
            <a:pPr rtl="0"/>
            <a:endParaRPr lang="en-US" dirty="0"/>
          </a:p>
          <a:p>
            <a:pPr rtl="0"/>
            <a:r>
              <a:rPr lang="en-US" dirty="0"/>
              <a:t>tb1001199691</a:t>
            </a:r>
          </a:p>
        </p:txBody>
      </p:sp>
    </p:spTree>
    <p:extLst>
      <p:ext uri="{BB962C8B-B14F-4D97-AF65-F5344CB8AC3E}">
        <p14:creationId xmlns:p14="http://schemas.microsoft.com/office/powerpoint/2010/main" val="3045023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sz="1200" dirty="0"/>
              <a:t>A rudder can be seen underneath</a:t>
            </a:r>
            <a:r>
              <a:rPr lang="en-US" sz="1200" baseline="0" dirty="0"/>
              <a:t> the right side of the ship on this coin. The coin depicts a praetorian galley with five rowers and the pilot. The prow (left side) has three spikes for ramming. The inscription reads “</a:t>
            </a:r>
            <a:r>
              <a:rPr lang="en-US" sz="1200" i="0" baseline="0" dirty="0"/>
              <a:t>Successful Emperor, by the decree of the Senate, Consul for the 3rd time, Father of the country</a:t>
            </a:r>
            <a:r>
              <a:rPr lang="en-US" sz="1200" baseline="0" dirty="0"/>
              <a:t>” (FELICITATI AVG S C COS III P P</a:t>
            </a:r>
            <a:r>
              <a:rPr lang="en-US" sz="1200" i="0" baseline="0" dirty="0"/>
              <a:t>). </a:t>
            </a:r>
            <a:r>
              <a:rPr lang="en-US" sz="1200" dirty="0"/>
              <a:t>This coin was photographed at the Ashmolean Museum at the University of Oxford.</a:t>
            </a:r>
          </a:p>
          <a:p>
            <a:endParaRPr lang="en-US" sz="1200" dirty="0"/>
          </a:p>
          <a:p>
            <a:r>
              <a:rPr lang="en-US" sz="1200" dirty="0"/>
              <a:t>adr1305240082</a:t>
            </a:r>
            <a:endParaRPr lang="en-US" dirty="0"/>
          </a:p>
        </p:txBody>
      </p:sp>
    </p:spTree>
    <p:extLst>
      <p:ext uri="{BB962C8B-B14F-4D97-AF65-F5344CB8AC3E}">
        <p14:creationId xmlns:p14="http://schemas.microsoft.com/office/powerpoint/2010/main" val="993881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ship model was photographed at the National Maritime Museum in Haifa.</a:t>
            </a:r>
          </a:p>
          <a:p>
            <a:pPr rtl="0"/>
            <a:endParaRPr lang="en-US" dirty="0"/>
          </a:p>
          <a:p>
            <a:pPr rtl="0"/>
            <a:r>
              <a:rPr lang="en-US" dirty="0"/>
              <a:t>adr1805231148h</a:t>
            </a:r>
          </a:p>
        </p:txBody>
      </p:sp>
    </p:spTree>
    <p:extLst>
      <p:ext uri="{BB962C8B-B14F-4D97-AF65-F5344CB8AC3E}">
        <p14:creationId xmlns:p14="http://schemas.microsoft.com/office/powerpoint/2010/main" val="4053224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dirty="0"/>
              <a:t>The reverse side of this coin (right) portrays Tyche (Fortuna) holding a large rudder in her right hand and a cornucopia in her left hand. Tyche was supposed to have been responsible for guiding world affairs, which is why she is holding the rudder. The cornucopia represents her supposed role in bestowing gifts of fortune. The reverse also contains the date mark L </a:t>
            </a:r>
            <a:r>
              <a:rPr lang="el-GR" dirty="0"/>
              <a:t>ΙΔ</a:t>
            </a:r>
            <a:r>
              <a:rPr lang="en-US" dirty="0"/>
              <a:t> (Year 14). The obverse side of this coin (left) depicts a laureate, draped, and cuirassed bust of Emperor Hadrian, and is inscribed “Autocrat</a:t>
            </a:r>
            <a:r>
              <a:rPr lang="en-US" baseline="0" dirty="0"/>
              <a:t> and Trajan Hadrian Augustus” (</a:t>
            </a:r>
            <a:r>
              <a:rPr lang="el-GR" dirty="0"/>
              <a:t>ΑΥΤ ΚΑΙ ΤΡΑΙ ΑΔΡΙΑ ϹΕΒ</a:t>
            </a:r>
            <a:r>
              <a:rPr lang="en-US" dirty="0"/>
              <a:t>).</a:t>
            </a:r>
            <a:r>
              <a:rPr lang="el-GR" dirty="0"/>
              <a:t> </a:t>
            </a:r>
            <a:r>
              <a:rPr lang="en-US" dirty="0"/>
              <a:t>This photograph comes from CNG. Source: https://www.cngcoins.com/Coin.aspx?CoinID=349221</a:t>
            </a:r>
          </a:p>
          <a:p>
            <a:pPr rtl="0"/>
            <a:endParaRPr lang="en-US" dirty="0"/>
          </a:p>
          <a:p>
            <a:pPr rtl="0"/>
            <a:r>
              <a:rPr lang="en-US" dirty="0"/>
              <a:t>cng349221b</a:t>
            </a:r>
          </a:p>
        </p:txBody>
      </p:sp>
    </p:spTree>
    <p:extLst>
      <p:ext uri="{BB962C8B-B14F-4D97-AF65-F5344CB8AC3E}">
        <p14:creationId xmlns:p14="http://schemas.microsoft.com/office/powerpoint/2010/main" val="4220904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rtl="0"/>
            <a:r>
              <a:rPr lang="en-US" dirty="0"/>
              <a:t>This statue, which was restored in the 18th century, was photographed at the Metropolitan Museum of Art.</a:t>
            </a:r>
          </a:p>
          <a:p>
            <a:pPr rtl="0"/>
            <a:endParaRPr lang="en-US" dirty="0"/>
          </a:p>
          <a:p>
            <a:pPr rtl="0"/>
            <a:r>
              <a:rPr lang="en-US" dirty="0"/>
              <a:t>adr1605243291</a:t>
            </a:r>
          </a:p>
        </p:txBody>
      </p:sp>
    </p:spTree>
    <p:extLst>
      <p:ext uri="{BB962C8B-B14F-4D97-AF65-F5344CB8AC3E}">
        <p14:creationId xmlns:p14="http://schemas.microsoft.com/office/powerpoint/2010/main" val="2315324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dirty="0"/>
              <a:t>This model rudder was photographed at the Lyon Roman-Gallo Museum.</a:t>
            </a:r>
          </a:p>
          <a:p>
            <a:pPr rtl="0"/>
            <a:endParaRPr lang="en-US" dirty="0"/>
          </a:p>
          <a:p>
            <a:pPr rtl="0"/>
            <a:r>
              <a:rPr lang="en-US" dirty="0"/>
              <a:t>tb091719431</a:t>
            </a:r>
          </a:p>
        </p:txBody>
      </p:sp>
    </p:spTree>
    <p:extLst>
      <p:ext uri="{BB962C8B-B14F-4D97-AF65-F5344CB8AC3E}">
        <p14:creationId xmlns:p14="http://schemas.microsoft.com/office/powerpoint/2010/main" val="3133129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ancient writers </a:t>
            </a:r>
            <a:r>
              <a:rPr lang="en-US" baseline="0" dirty="0"/>
              <a:t>also noted the way in which a large ship was driven by a small rudder. </a:t>
            </a:r>
            <a:r>
              <a:rPr lang="en-US" dirty="0"/>
              <a:t>“Why is it that the rudder, being small and at the extreme end of the ship, has such power that vessels of great burden can be moved by a small tiller and the strength of one man only gently exerted? Is it because the rudder, too, is a lever and the steersman works it?” (Aristotle 2014: 1304</a:t>
            </a:r>
            <a:r>
              <a:rPr lang="en-US" b="0" dirty="0"/>
              <a:t>).</a:t>
            </a:r>
            <a:r>
              <a:rPr lang="en-US" b="0" baseline="0" dirty="0"/>
              <a:t> </a:t>
            </a:r>
            <a:r>
              <a:rPr lang="en-US" b="0" baseline="0" dirty="0">
                <a:cs typeface="Calibri"/>
              </a:rPr>
              <a:t>This statue is thought to be a copy of a Greek original from the 4th century BC. It was photographed at the Naples Archaeological Museum. </a:t>
            </a:r>
            <a:endParaRPr lang="en-US" dirty="0">
              <a:cs typeface="Calibri"/>
            </a:endParaRPr>
          </a:p>
          <a:p>
            <a:endParaRPr lang="en-US" b="1" dirty="0"/>
          </a:p>
          <a:p>
            <a:r>
              <a:rPr lang="en-US" b="1" dirty="0"/>
              <a:t>Reference:</a:t>
            </a:r>
          </a:p>
          <a:p>
            <a:r>
              <a:rPr lang="en-US" dirty="0">
                <a:effectLst/>
              </a:rPr>
              <a:t>Aristotle.</a:t>
            </a:r>
          </a:p>
          <a:p>
            <a:pPr marL="685800" indent="-457200">
              <a:tabLst>
                <a:tab pos="685800" algn="l"/>
              </a:tabLst>
            </a:pPr>
            <a:r>
              <a:rPr lang="en-US" dirty="0">
                <a:effectLst/>
              </a:rPr>
              <a:t>2014	</a:t>
            </a:r>
            <a:r>
              <a:rPr lang="en-US" i="1" dirty="0">
                <a:effectLst/>
              </a:rPr>
              <a:t>Complete Works of Aristotle, Volume 2: The Revised Oxford Translation</a:t>
            </a:r>
            <a:r>
              <a:rPr lang="en-US" dirty="0">
                <a:effectLst/>
              </a:rPr>
              <a:t>. Trans. </a:t>
            </a:r>
            <a:r>
              <a:rPr lang="en-US" dirty="0"/>
              <a:t>a</a:t>
            </a:r>
            <a:r>
              <a:rPr lang="en-US" dirty="0">
                <a:effectLst/>
              </a:rPr>
              <a:t>nd ed., J. Barnes. Princeton, NJ: Princeton University Press.</a:t>
            </a:r>
          </a:p>
          <a:p>
            <a:endParaRPr lang="en-US" b="1" dirty="0"/>
          </a:p>
          <a:p>
            <a:r>
              <a:rPr lang="en-US" dirty="0"/>
              <a:t>tb111705698</a:t>
            </a:r>
          </a:p>
        </p:txBody>
      </p:sp>
      <p:sp>
        <p:nvSpPr>
          <p:cNvPr id="4" name="Slide Number Placeholder 3"/>
          <p:cNvSpPr>
            <a:spLocks noGrp="1"/>
          </p:cNvSpPr>
          <p:nvPr>
            <p:ph type="sldNum" sz="quarter" idx="5"/>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726172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Philo of Alexandria—a 1st century BC/AD Jewish philosopher who was a contemporary of James (died c. AD 50)—made a similar analogy with horses and ships. “For as a charioteer holding the reigns or a helmsman with his hand upon the rudder, he guides everything as he pleases, in accordance with law and justice, needing no one else as his assistant; for all things are possible to God” (Creation XIV.46; Moo 2002: 104). This image comes from Wikimedia Commons and is in the public domain. Source: </a:t>
            </a:r>
            <a:r>
              <a:rPr lang="en-US" dirty="0">
                <a:hlinkClick r:id="rId3">
                  <a:extLst>
                    <a:ext uri="{A12FA001-AC4F-418D-AE19-62706E023703}">
                      <ahyp:hlinkClr xmlns:ahyp="http://schemas.microsoft.com/office/drawing/2018/hyperlinkcolor" val="tx"/>
                    </a:ext>
                  </a:extLst>
                </a:hlinkClick>
              </a:rPr>
              <a:t>https://commons.wikimedia.org/wiki/File:PhiloThevet.jpg</a:t>
            </a:r>
            <a:endParaRPr lang="en-US" dirty="0"/>
          </a:p>
          <a:p>
            <a:endParaRPr lang="en-US" dirty="0"/>
          </a:p>
          <a:p>
            <a:r>
              <a:rPr lang="en-US" b="1" dirty="0"/>
              <a:t>Reference: </a:t>
            </a:r>
          </a:p>
          <a:p>
            <a:r>
              <a:rPr lang="en-US" dirty="0">
                <a:effectLst/>
              </a:rPr>
              <a:t>Moo, Douglas.</a:t>
            </a:r>
          </a:p>
          <a:p>
            <a:pPr marL="685800" indent="-457200">
              <a:tabLst>
                <a:tab pos="685800" algn="l"/>
              </a:tabLst>
            </a:pPr>
            <a:r>
              <a:rPr lang="en-US" dirty="0">
                <a:effectLst/>
              </a:rPr>
              <a:t>2002	</a:t>
            </a:r>
            <a:r>
              <a:rPr lang="en-US" i="1" dirty="0">
                <a:effectLst/>
              </a:rPr>
              <a:t>James</a:t>
            </a:r>
            <a:r>
              <a:rPr lang="en-US" dirty="0">
                <a:effectLst/>
              </a:rPr>
              <a:t>. Zondervan Illustrated Bible Backgrounds Commentary, vol. 4, ed. C. E. Arnold. Grand Rapids: Zondervan.</a:t>
            </a:r>
          </a:p>
          <a:p>
            <a:endParaRPr lang="en-US" b="1" dirty="0"/>
          </a:p>
          <a:p>
            <a:r>
              <a:rPr lang="en-US" dirty="0"/>
              <a:t>wiki12172014053915161590</a:t>
            </a:r>
          </a:p>
        </p:txBody>
      </p:sp>
      <p:sp>
        <p:nvSpPr>
          <p:cNvPr id="4" name="Slide Number Placeholder 3"/>
          <p:cNvSpPr>
            <a:spLocks noGrp="1"/>
          </p:cNvSpPr>
          <p:nvPr>
            <p:ph type="sldNum" sz="quarter" idx="5"/>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3410414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point toward which</a:t>
            </a:r>
            <a:r>
              <a:rPr lang="en-US" baseline="0" dirty="0"/>
              <a:t> James is driving is that speech, represented by the tongue, directs much of human activity. The tongue was not normally depicted in Greco-Roman representations of people. Human faces were shown with a closed mouth (normal for statuary) or with a gaping mouth (normal for theater masks). Contemporary illustrations of human tongues are quite rare. </a:t>
            </a:r>
            <a:r>
              <a:rPr lang="en-US" dirty="0"/>
              <a:t>This model of a tongue was</a:t>
            </a:r>
            <a:r>
              <a:rPr lang="en-US" baseline="0" dirty="0"/>
              <a:t> probably created as a votive offering intended to be offered at the temple of a healing god such as </a:t>
            </a:r>
            <a:r>
              <a:rPr lang="en-US" dirty="0" err="1"/>
              <a:t>Asklepios</a:t>
            </a:r>
            <a:r>
              <a:rPr lang="en-US" dirty="0"/>
              <a:t>, the Greco-Roman god of medicine. This image comes from </a:t>
            </a:r>
            <a:r>
              <a:rPr lang="en-US" dirty="0" err="1"/>
              <a:t>Wellcome</a:t>
            </a:r>
            <a:r>
              <a:rPr lang="en-US" dirty="0"/>
              <a:t> Images and is licensed under CC BY 4.0, via Wikimedia Commons: https://commons.wikimedia.org/wiki/File:Terracotta_tongue_and_tonsils,_Roman,_400_BCE-200_CE_Wellcome_L0058431.jpg.</a:t>
            </a:r>
          </a:p>
          <a:p>
            <a:endParaRPr lang="en-US" dirty="0"/>
          </a:p>
          <a:p>
            <a:r>
              <a:rPr lang="en-US" dirty="0"/>
              <a:t>wiki1017201413480058431</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1954252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When tongues were depicted by Greco-Roman artists, they were usually associated with animals. Although this picture shows the tongue in a lion’s mouth rather than a human’s tongue, it illustrates the smallness of the tongue as a part of the body. This statue </a:t>
            </a:r>
            <a:r>
              <a:rPr lang="en-US" baseline="0" dirty="0">
                <a:cs typeface="Calibri"/>
              </a:rPr>
              <a:t>was photographed at the Ostia Museum. </a:t>
            </a:r>
            <a:endParaRPr lang="en-US" dirty="0"/>
          </a:p>
          <a:p>
            <a:endParaRPr lang="en-US" dirty="0"/>
          </a:p>
          <a:p>
            <a:r>
              <a:rPr lang="en-US" dirty="0"/>
              <a:t>tb0517172864</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297303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James’s warning echoes a similar warning given by Jesus in His Sermon on the Mount, against those who might break</a:t>
            </a:r>
            <a:r>
              <a:rPr lang="en-US" sz="1200" kern="1200" baseline="0" dirty="0">
                <a:solidFill>
                  <a:schemeClr val="tx1"/>
                </a:solidFill>
                <a:effectLst/>
                <a:latin typeface="+mn-lt"/>
                <a:ea typeface="+mn-ea"/>
                <a:cs typeface="+mn-cs"/>
              </a:rPr>
              <a:t> the least of the commandments and teach others to do the same (Matt 5:19-20). </a:t>
            </a:r>
            <a:r>
              <a:rPr lang="en-US" dirty="0"/>
              <a:t>This American Colony photograph was taken between 1940</a:t>
            </a:r>
            <a:r>
              <a:rPr lang="en-US" baseline="0" dirty="0"/>
              <a:t> and 1946.</a:t>
            </a:r>
            <a:endParaRPr lang="en-US" dirty="0"/>
          </a:p>
          <a:p>
            <a:endParaRPr lang="en-US" dirty="0"/>
          </a:p>
          <a:p>
            <a:r>
              <a:rPr lang="en-US" dirty="0"/>
              <a:t>mat21769h</a:t>
            </a:r>
          </a:p>
        </p:txBody>
      </p:sp>
      <p:sp>
        <p:nvSpPr>
          <p:cNvPr id="4" name="Slide Number Placeholder 3"/>
          <p:cNvSpPr>
            <a:spLocks noGrp="1"/>
          </p:cNvSpPr>
          <p:nvPr>
            <p:ph type="sldNum" sz="quarter" idx="5"/>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449536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Other animals that were depicted with tongues were birds, fantastical beasts like griffins,</a:t>
            </a:r>
            <a:r>
              <a:rPr lang="en-US" baseline="0" dirty="0">
                <a:cs typeface="Calibri"/>
              </a:rPr>
              <a:t> and snakes. This fresco from Pompeii shows the Greco-Egyptian goddess Isis holding a snake with a forked tongue. This fresco comes from the central area of the south wall of the Ekklesiasterion of the Isis temple at Pompeii. It was photographed at the </a:t>
            </a:r>
            <a:r>
              <a:rPr lang="en-US" dirty="0">
                <a:cs typeface="Calibri"/>
              </a:rPr>
              <a:t>Naples Archaeological Museum</a:t>
            </a:r>
            <a:r>
              <a:rPr lang="en-US" baseline="0" dirty="0">
                <a:cs typeface="Calibri"/>
              </a:rPr>
              <a:t>. </a:t>
            </a:r>
            <a:endParaRPr lang="en-US" dirty="0"/>
          </a:p>
          <a:p>
            <a:endParaRPr lang="en-US" dirty="0"/>
          </a:p>
          <a:p>
            <a:r>
              <a:rPr lang="en-US" dirty="0">
                <a:latin typeface="+mn-lt"/>
                <a:cs typeface="Calibri"/>
              </a:rPr>
              <a:t>tb0515170376</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973036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act of speech, which is what the tongue represents, is illustrated here by a marble statue of an</a:t>
            </a:r>
            <a:r>
              <a:rPr lang="en-US" baseline="0" dirty="0"/>
              <a:t> orator or public speaker. </a:t>
            </a:r>
            <a:r>
              <a:rPr lang="en-US" dirty="0"/>
              <a:t>This statue was photographed at the Louvre Abu Dhabi.</a:t>
            </a:r>
          </a:p>
          <a:p>
            <a:endParaRPr lang="en-US" dirty="0"/>
          </a:p>
          <a:p>
            <a:r>
              <a:rPr lang="en-US" dirty="0"/>
              <a:t>tb0520184885h</a:t>
            </a:r>
          </a:p>
        </p:txBody>
      </p:sp>
      <p:sp>
        <p:nvSpPr>
          <p:cNvPr id="4" name="Slide Number Placeholder 3"/>
          <p:cNvSpPr>
            <a:spLocks noGrp="1"/>
          </p:cNvSpPr>
          <p:nvPr>
            <p:ph type="sldNum" sz="quarter" idx="5"/>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145316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t>
            </a:r>
            <a:r>
              <a:rPr lang="en-US" baseline="0" dirty="0"/>
              <a:t> example of making great boasts appears on the coinage of the Seleucid king Antiochus IV Epiphanes. </a:t>
            </a:r>
            <a:r>
              <a:rPr lang="en-US" sz="1200" dirty="0"/>
              <a:t>The</a:t>
            </a:r>
            <a:r>
              <a:rPr lang="en-US" sz="1200" baseline="0" dirty="0"/>
              <a:t> obverse side of this coin (left) shows a portrait of </a:t>
            </a:r>
            <a:r>
              <a:rPr lang="en-US" sz="1200" dirty="0"/>
              <a:t>Antiochus IV, who </a:t>
            </a:r>
            <a:r>
              <a:rPr lang="en-US" sz="1200" kern="1200" dirty="0">
                <a:solidFill>
                  <a:schemeClr val="tx1"/>
                </a:solidFill>
                <a:effectLst/>
                <a:latin typeface="+mn-lt"/>
                <a:ea typeface="+mn-ea"/>
                <a:cs typeface="+mn-cs"/>
              </a:rPr>
              <a:t>claimed to be the manifestation of the god Zeus in the flesh. </a:t>
            </a:r>
            <a:r>
              <a:rPr lang="en-US" sz="1200" baseline="0" dirty="0"/>
              <a:t>The reverse side of the coin (right) shows the god Zeus enthroned with a scepter in his left hand and a small winged statue of Nike in his right hand, placing a crown on the word “revealed/manifest” (</a:t>
            </a:r>
            <a:r>
              <a:rPr lang="en-US" sz="1200" b="0" kern="1200" dirty="0">
                <a:solidFill>
                  <a:schemeClr val="tx1"/>
                </a:solidFill>
                <a:effectLst/>
                <a:latin typeface="+mn-lt"/>
                <a:ea typeface="+mn-ea"/>
                <a:cs typeface="+mn-cs"/>
              </a:rPr>
              <a:t>ΕΠΙΦΑΝΟΥΣ)</a:t>
            </a:r>
            <a:r>
              <a:rPr lang="en-US" sz="1200" i="1" baseline="0" dirty="0"/>
              <a:t>.</a:t>
            </a:r>
            <a:r>
              <a:rPr lang="en-US" sz="1200" baseline="0" dirty="0"/>
              <a:t> The inscription reads </a:t>
            </a:r>
            <a:r>
              <a:rPr lang="en-US" sz="1200" kern="1200" dirty="0">
                <a:solidFill>
                  <a:schemeClr val="tx1"/>
                </a:solidFill>
                <a:effectLst/>
                <a:latin typeface="+mn-lt"/>
                <a:ea typeface="+mn-ea"/>
                <a:cs typeface="+mn-cs"/>
              </a:rPr>
              <a:t>“(A coin) of King Antiochus—God Manifest, Conqueror” </a:t>
            </a:r>
            <a:r>
              <a:rPr lang="en-US" sz="1200" baseline="0" dirty="0"/>
              <a:t>(</a:t>
            </a:r>
            <a:r>
              <a:rPr lang="en-US" sz="1200" b="0" kern="1200" dirty="0">
                <a:solidFill>
                  <a:schemeClr val="tx1"/>
                </a:solidFill>
                <a:effectLst/>
                <a:latin typeface="+mn-lt"/>
                <a:ea typeface="+mn-ea"/>
                <a:cs typeface="+mn-cs"/>
              </a:rPr>
              <a:t>ΒΑΣΙΛΕΩΣ ΑΝΤΙΟΧΟΥ ΘΕΟΥ ΕΠΙΦΑΝΟΥΣ ΝΙΚHΦΟΡΟΥ)</a:t>
            </a:r>
            <a:r>
              <a:rPr lang="en-US" sz="1200" b="0" kern="1200" baseline="0" dirty="0">
                <a:solidFill>
                  <a:schemeClr val="tx1"/>
                </a:solidFill>
                <a:effectLst/>
                <a:latin typeface="+mn-lt"/>
                <a:ea typeface="+mn-ea"/>
                <a:cs typeface="+mn-cs"/>
              </a:rPr>
              <a:t>.</a:t>
            </a:r>
            <a:r>
              <a:rPr lang="en-US" sz="1200" baseline="0" dirty="0"/>
              <a:t> This coin was photographed at the Trinity Evangelical Divinity School Biblical Coin Collection.</a:t>
            </a:r>
            <a:endParaRPr lang="en-US" sz="1200" dirty="0"/>
          </a:p>
          <a:p>
            <a:endParaRPr lang="en-US" dirty="0"/>
          </a:p>
          <a:p>
            <a:r>
              <a:rPr lang="en-US" dirty="0"/>
              <a:t>adr1409307204h</a:t>
            </a:r>
          </a:p>
        </p:txBody>
      </p:sp>
      <p:sp>
        <p:nvSpPr>
          <p:cNvPr id="4" name="Slide Number Placeholder 3"/>
          <p:cNvSpPr>
            <a:spLocks noGrp="1"/>
          </p:cNvSpPr>
          <p:nvPr>
            <p:ph type="sldNum" sz="quarter" idx="5"/>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621100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of great boasting</a:t>
            </a:r>
            <a:r>
              <a:rPr lang="en-US" sz="1200" kern="1200" baseline="0" dirty="0">
                <a:solidFill>
                  <a:schemeClr val="tx1"/>
                </a:solidFill>
                <a:effectLst/>
                <a:latin typeface="+mn-lt"/>
                <a:ea typeface="+mn-ea"/>
                <a:cs typeface="+mn-cs"/>
              </a:rPr>
              <a:t> from the time of James is this inscription from Perga. The first two words identify the author as “Divine Claudius” (Lat. DIVI CLAVDI), assigning divinity to the Roman emperor Claudius (r. AD 41–54). Such boasting was not uncommon for Roman emperors, and many of them had temples dedicated to their worship. </a:t>
            </a:r>
            <a:r>
              <a:rPr lang="en-US" dirty="0"/>
              <a:t>The inscription honors </a:t>
            </a:r>
            <a:r>
              <a:rPr lang="en-US" dirty="0" err="1"/>
              <a:t>Sextus</a:t>
            </a:r>
            <a:r>
              <a:rPr lang="en-US" dirty="0"/>
              <a:t> </a:t>
            </a:r>
            <a:r>
              <a:rPr lang="en-US" dirty="0" err="1"/>
              <a:t>Afranius</a:t>
            </a:r>
            <a:r>
              <a:rPr lang="en-US" dirty="0"/>
              <a:t> Burrus, the governor of Galatia and Pamphylia.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tb123016691</a:t>
            </a:r>
          </a:p>
        </p:txBody>
      </p:sp>
    </p:spTree>
    <p:extLst>
      <p:ext uri="{BB962C8B-B14F-4D97-AF65-F5344CB8AC3E}">
        <p14:creationId xmlns:p14="http://schemas.microsoft.com/office/powerpoint/2010/main" val="1098588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 uses the example of a forest fire, which can begin</a:t>
            </a:r>
            <a:r>
              <a:rPr lang="en-US" baseline="0" dirty="0"/>
              <a:t> with nothing more than a spark, to illustrate how only a few words can have a dramatic impact on the rest of the body. This fire lasted four days (Dec 2–5) and burned 37,000 acres (15,000 ha), which is half of the forest reserve. Forty-four people were killed, making it the deadliest fire in modern history in Israel. </a:t>
            </a:r>
            <a:r>
              <a:rPr lang="en-US" dirty="0"/>
              <a:t>This image comes from </a:t>
            </a:r>
            <a:r>
              <a:rPr lang="he-IL" dirty="0"/>
              <a:t>יחידה אווירית משטרת ישראל</a:t>
            </a:r>
            <a:r>
              <a:rPr lang="en-US" dirty="0"/>
              <a:t> and is licensed under CC BY-SA 3.0, via Wikimedia Commons: https://commons.wikimedia.org/wiki/File:Mount_Carmel_forest_fire06.jpg.</a:t>
            </a:r>
          </a:p>
          <a:p>
            <a:endParaRPr lang="en-US" dirty="0"/>
          </a:p>
          <a:p>
            <a:r>
              <a:rPr lang="en-US" dirty="0"/>
              <a:t>wiki1222201022572010h</a:t>
            </a:r>
          </a:p>
        </p:txBody>
      </p:sp>
      <p:sp>
        <p:nvSpPr>
          <p:cNvPr id="4" name="Slide Number Placeholder 3"/>
          <p:cNvSpPr>
            <a:spLocks noGrp="1"/>
          </p:cNvSpPr>
          <p:nvPr>
            <p:ph type="sldNum" sz="quarter" idx="5"/>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251316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effectLst/>
                <a:latin typeface="+mn-lt"/>
                <a:ea typeface="+mn-ea"/>
                <a:cs typeface="+mn-cs"/>
              </a:rPr>
              <a:t>This deadly fire was started by a 14-year-old boy who threw a lit coal into the forest. This image comes from the Israeli Air Force and is licensed under CC-BY-SA-3.0, via Wikimedia Commons, </a:t>
            </a:r>
            <a:r>
              <a:rPr lang="en-US" sz="1200" u="sng" kern="1200" dirty="0">
                <a:effectLst/>
                <a:latin typeface="+mn-lt"/>
                <a:ea typeface="+mn-ea"/>
                <a:cs typeface="+mn-cs"/>
                <a:hlinkClick r:id="rId3">
                  <a:extLst>
                    <a:ext uri="{A12FA001-AC4F-418D-AE19-62706E023703}">
                      <ahyp:hlinkClr xmlns:ahyp="http://schemas.microsoft.com/office/drawing/2018/hyperlinkcolor" val="tx"/>
                    </a:ext>
                  </a:extLst>
                </a:hlinkClick>
              </a:rPr>
              <a:t>https://commons.wikimedia.org/wiki/File:Mount_Carmel_forest_fire14.jpg</a:t>
            </a:r>
            <a:endParaRPr lang="en-US" sz="1200" b="0" i="0" kern="1200" dirty="0">
              <a:effectLst/>
              <a:latin typeface="+mn-lt"/>
              <a:ea typeface="+mn-ea"/>
              <a:cs typeface="+mn-cs"/>
            </a:endParaRPr>
          </a:p>
          <a:p>
            <a:endParaRPr lang="en-US" sz="1200" b="0" i="0" kern="1200" dirty="0">
              <a:effectLst/>
              <a:latin typeface="+mn-lt"/>
              <a:ea typeface="+mn-ea"/>
              <a:cs typeface="+mn-cs"/>
            </a:endParaRPr>
          </a:p>
          <a:p>
            <a:r>
              <a:rPr lang="en-US" sz="1200" b="0" i="0" kern="1200" dirty="0">
                <a:effectLst/>
                <a:latin typeface="+mn-lt"/>
                <a:ea typeface="+mn-ea"/>
                <a:cs typeface="+mn-cs"/>
              </a:rPr>
              <a:t>wiki122220102305</a:t>
            </a:r>
            <a:endParaRPr lang="en-US" b="1" dirty="0"/>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673488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effectLst/>
                <a:latin typeface="+mn-lt"/>
                <a:ea typeface="+mn-ea"/>
                <a:cs typeface="+mn-cs"/>
              </a:rPr>
              <a:t>A fire started by one boy led to many nations sending firefighting teams to help Israel battle the blaze, including Greece, Turkey, the Netherlands, Russia, and the United Kingdom. This image comes from Hali Shaked and is licensed under CC-BY-SA-2.5, via Wikimedia Commons, </a:t>
            </a:r>
            <a:r>
              <a:rPr lang="en-US" sz="1200" u="sng" kern="1200" dirty="0">
                <a:effectLst/>
                <a:latin typeface="+mn-lt"/>
                <a:ea typeface="+mn-ea"/>
                <a:cs typeface="+mn-cs"/>
                <a:hlinkClick r:id="rId3">
                  <a:extLst>
                    <a:ext uri="{A12FA001-AC4F-418D-AE19-62706E023703}">
                      <ahyp:hlinkClr xmlns:ahyp="http://schemas.microsoft.com/office/drawing/2018/hyperlinkcolor" val="tx"/>
                    </a:ext>
                  </a:extLst>
                </a:hlinkClick>
              </a:rPr>
              <a:t>https://commons.wikimedia.org/wiki/File:Carmel_Fire_Highway2_near_HaBonim_021210.jpg</a:t>
            </a:r>
            <a:endParaRPr lang="en-US" sz="1200" b="0" i="0" kern="1200" dirty="0">
              <a:effectLst/>
              <a:latin typeface="+mn-lt"/>
              <a:ea typeface="+mn-ea"/>
              <a:cs typeface="+mn-cs"/>
            </a:endParaRPr>
          </a:p>
          <a:p>
            <a:endParaRPr lang="en-US" sz="1200" b="0" i="0" kern="1200" dirty="0">
              <a:effectLst/>
              <a:latin typeface="+mn-lt"/>
              <a:ea typeface="+mn-ea"/>
              <a:cs typeface="+mn-cs"/>
            </a:endParaRPr>
          </a:p>
          <a:p>
            <a:r>
              <a:rPr lang="en-US" sz="1200" b="0" i="0" kern="1200" dirty="0">
                <a:effectLst/>
                <a:latin typeface="+mn-lt"/>
                <a:ea typeface="+mn-ea"/>
                <a:cs typeface="+mn-cs"/>
              </a:rPr>
              <a:t>wiki120320101901h</a:t>
            </a:r>
            <a:endParaRPr lang="en-US" b="1" dirty="0"/>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626035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effectLst/>
                <a:latin typeface="+mn-lt"/>
                <a:ea typeface="+mn-ea"/>
                <a:cs typeface="+mn-cs"/>
              </a:rPr>
              <a:t>This image comes from </a:t>
            </a:r>
            <a:r>
              <a:rPr lang="en-US" sz="1200" kern="1200" dirty="0" err="1">
                <a:effectLst/>
                <a:latin typeface="+mn-lt"/>
                <a:ea typeface="+mn-ea"/>
                <a:cs typeface="+mn-cs"/>
              </a:rPr>
              <a:t>Hanay</a:t>
            </a:r>
            <a:r>
              <a:rPr lang="en-US" sz="1200" kern="1200" dirty="0">
                <a:effectLst/>
                <a:latin typeface="+mn-lt"/>
                <a:ea typeface="+mn-ea"/>
                <a:cs typeface="+mn-cs"/>
              </a:rPr>
              <a:t> and is licensed under CC-BY-SA-3.0, via Wikimedia Commons, </a:t>
            </a:r>
            <a:r>
              <a:rPr lang="en-US" sz="1200" u="sng" kern="1200" dirty="0">
                <a:effectLst/>
                <a:latin typeface="+mn-lt"/>
                <a:ea typeface="+mn-ea"/>
                <a:cs typeface="+mn-cs"/>
                <a:hlinkClick r:id="rId3">
                  <a:extLst>
                    <a:ext uri="{A12FA001-AC4F-418D-AE19-62706E023703}">
                      <ahyp:hlinkClr xmlns:ahyp="http://schemas.microsoft.com/office/drawing/2018/hyperlinkcolor" val="tx"/>
                    </a:ext>
                  </a:extLst>
                </a:hlinkClick>
              </a:rPr>
              <a:t>https://commons.wikimedia.org/wiki/File:Nahal_Oren_after_fire_(4).JPG</a:t>
            </a:r>
            <a:endParaRPr lang="en-US" sz="1200" b="0" i="0" kern="1200" baseline="0" dirty="0">
              <a:effectLst/>
              <a:latin typeface="+mn-lt"/>
              <a:ea typeface="+mn-ea"/>
              <a:cs typeface="+mn-cs"/>
            </a:endParaRPr>
          </a:p>
          <a:p>
            <a:endParaRPr lang="en-US" sz="1200" b="0" i="0" kern="1200" baseline="0" dirty="0">
              <a:effectLst/>
              <a:latin typeface="+mn-lt"/>
              <a:ea typeface="+mn-ea"/>
              <a:cs typeface="+mn-cs"/>
            </a:endParaRPr>
          </a:p>
          <a:p>
            <a:r>
              <a:rPr lang="en-US" sz="1200" b="0" i="0" kern="1200" baseline="0" dirty="0">
                <a:effectLst/>
                <a:latin typeface="+mn-lt"/>
                <a:ea typeface="+mn-ea"/>
                <a:cs typeface="+mn-cs"/>
              </a:rPr>
              <a:t>wiki121120101431</a:t>
            </a:r>
            <a:endParaRPr lang="en-US" b="1" dirty="0"/>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782453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tb092504806</a:t>
            </a:r>
          </a:p>
        </p:txBody>
      </p:sp>
      <p:sp>
        <p:nvSpPr>
          <p:cNvPr id="4" name="Slide Number Placeholder 3"/>
          <p:cNvSpPr>
            <a:spLocks noGrp="1"/>
          </p:cNvSpPr>
          <p:nvPr>
            <p:ph type="sldNum" sz="quarter" idx="5"/>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096870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Even a very small flame, like</a:t>
            </a:r>
            <a:r>
              <a:rPr lang="en-US" baseline="0" dirty="0"/>
              <a:t> the flame of this small Roman oil lamp, can set off a firestorm of large proportions.</a:t>
            </a:r>
            <a:endParaRPr lang="en-US" dirty="0"/>
          </a:p>
          <a:p>
            <a:endParaRPr lang="en-US" dirty="0"/>
          </a:p>
          <a:p>
            <a:r>
              <a:rPr lang="en-US" dirty="0"/>
              <a:t>tb090416962h</a:t>
            </a:r>
          </a:p>
        </p:txBody>
      </p:sp>
      <p:sp>
        <p:nvSpPr>
          <p:cNvPr id="4" name="Slide Number Placeholder 3"/>
          <p:cNvSpPr>
            <a:spLocks noGrp="1"/>
          </p:cNvSpPr>
          <p:nvPr>
            <p:ph type="sldNum" sz="quarter" idx="5"/>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03943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picture shows a 1st-century AD funerary inscription from Rome for a certain Lucius </a:t>
            </a:r>
            <a:r>
              <a:rPr lang="en-US" dirty="0" err="1"/>
              <a:t>Sentius</a:t>
            </a:r>
            <a:r>
              <a:rPr lang="en-US" dirty="0"/>
              <a:t> Index, the “Head of Tutors” (Lat. SVPRA</a:t>
            </a:r>
            <a:r>
              <a:rPr lang="en-US" baseline="0" dirty="0"/>
              <a:t> PAIDAGOG)</a:t>
            </a:r>
            <a:r>
              <a:rPr lang="en-US" dirty="0"/>
              <a:t>. Although this man would not have been a teacher in a church, the inscription provides an illustration of the role of a teacher. This inscription was photographed at the Capitoline Museums</a:t>
            </a:r>
            <a:r>
              <a:rPr lang="en-US" baseline="0" dirty="0"/>
              <a:t> in Rome. </a:t>
            </a:r>
            <a:endParaRPr lang="ja-JP" altLang="en-US" dirty="0">
              <a:ea typeface="+mn-ea"/>
              <a:cs typeface="+mn-cs"/>
            </a:endParaRPr>
          </a:p>
          <a:p>
            <a:endParaRPr lang="en-US" dirty="0"/>
          </a:p>
          <a:p>
            <a:r>
              <a:rPr lang="en-US" dirty="0"/>
              <a:t>tb0514179622</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15125859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James’s comparison</a:t>
            </a:r>
            <a:r>
              <a:rPr lang="en-US" sz="1200" kern="1200" baseline="0" dirty="0">
                <a:solidFill>
                  <a:schemeClr val="tx1"/>
                </a:solidFill>
                <a:effectLst/>
                <a:latin typeface="+mn-lt"/>
                <a:ea typeface="+mn-ea"/>
                <a:cs typeface="+mn-cs"/>
              </a:rPr>
              <a:t> of speech to fire is reminiscent of Proverbs 16:27: </a:t>
            </a:r>
            <a:r>
              <a:rPr lang="en-US" sz="1200" kern="1200" dirty="0">
                <a:solidFill>
                  <a:schemeClr val="tx1"/>
                </a:solidFill>
                <a:effectLst/>
                <a:latin typeface="+mn-lt"/>
                <a:ea typeface="+mn-ea"/>
                <a:cs typeface="+mn-cs"/>
              </a:rPr>
              <a:t>“</a:t>
            </a:r>
            <a:r>
              <a:rPr lang="en-US" b="0" i="0" dirty="0">
                <a:solidFill>
                  <a:srgbClr val="000000"/>
                </a:solidFill>
                <a:effectLst/>
                <a:latin typeface="Linguistics Pro"/>
              </a:rPr>
              <a:t>A vile man digs up evil, And </a:t>
            </a:r>
            <a:r>
              <a:rPr lang="en-US" b="0" i="1" dirty="0">
                <a:solidFill>
                  <a:srgbClr val="000000"/>
                </a:solidFill>
                <a:effectLst/>
                <a:latin typeface="Linguistics Pro"/>
              </a:rPr>
              <a:t>the words </a:t>
            </a:r>
            <a:r>
              <a:rPr lang="en-US" b="0" i="0" dirty="0">
                <a:solidFill>
                  <a:srgbClr val="000000"/>
                </a:solidFill>
                <a:effectLst/>
                <a:latin typeface="Linguistics Pro"/>
              </a:rPr>
              <a:t>on his lips are </a:t>
            </a:r>
            <a:r>
              <a:rPr lang="en-US" b="1" i="0" dirty="0">
                <a:solidFill>
                  <a:srgbClr val="000000"/>
                </a:solidFill>
                <a:effectLst/>
                <a:latin typeface="Linguistics Pro"/>
              </a:rPr>
              <a:t>like scorching fire</a:t>
            </a:r>
            <a:r>
              <a:rPr lang="en-US" b="0" i="0" dirty="0">
                <a:solidFill>
                  <a:srgbClr val="000000"/>
                </a:solidFill>
                <a:effectLst/>
                <a:latin typeface="Linguistics Pro"/>
              </a:rPr>
              <a:t>” (LSB).</a:t>
            </a:r>
          </a:p>
          <a:p>
            <a:endParaRPr lang="en-US" sz="1200" kern="1200" dirty="0">
              <a:solidFill>
                <a:schemeClr val="tx1"/>
              </a:solidFill>
              <a:effectLst/>
              <a:latin typeface="+mn-lt"/>
              <a:ea typeface="+mn-ea"/>
              <a:cs typeface="+mn-cs"/>
            </a:endParaRPr>
          </a:p>
          <a:p>
            <a:r>
              <a:rPr lang="en-US" dirty="0"/>
              <a:t>wiki112720092225</a:t>
            </a:r>
          </a:p>
        </p:txBody>
      </p:sp>
      <p:sp>
        <p:nvSpPr>
          <p:cNvPr id="4" name="Slide Number Placeholder 3"/>
          <p:cNvSpPr>
            <a:spLocks noGrp="1"/>
          </p:cNvSpPr>
          <p:nvPr>
            <p:ph type="sldNum" sz="quarter" idx="5"/>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2952935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a:t>
            </a:r>
            <a:r>
              <a:rPr lang="en-US" baseline="0" dirty="0">
                <a:cs typeface="Calibri"/>
              </a:rPr>
              <a:t> photo </a:t>
            </a:r>
            <a:r>
              <a:rPr lang="en-US" dirty="0">
                <a:cs typeface="Calibri"/>
              </a:rPr>
              <a:t>illustrates how a small flame may quickly grow into a large fire.</a:t>
            </a:r>
            <a:endParaRPr lang="en-US" dirty="0"/>
          </a:p>
          <a:p>
            <a:endParaRPr lang="en-US" dirty="0"/>
          </a:p>
          <a:p>
            <a:r>
              <a:rPr lang="en-US" dirty="0"/>
              <a:t>tb051506295h</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5690925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verb “defile” (Gk.</a:t>
            </a:r>
            <a:r>
              <a:rPr lang="en-US" baseline="0" dirty="0"/>
              <a:t> </a:t>
            </a:r>
            <a:r>
              <a:rPr lang="en-US" i="1" baseline="0" dirty="0" err="1"/>
              <a:t>spiloō</a:t>
            </a:r>
            <a:r>
              <a:rPr lang="en-US" baseline="0" dirty="0"/>
              <a:t>, </a:t>
            </a:r>
            <a:r>
              <a:rPr lang="el-GR" sz="1200" b="0" i="0" u="none" strike="noStrike" kern="1200" baseline="0" dirty="0">
                <a:solidFill>
                  <a:schemeClr val="tx1"/>
                </a:solidFill>
                <a:latin typeface="+mn-lt"/>
                <a:ea typeface="+mn-ea"/>
                <a:cs typeface="+mn-cs"/>
              </a:rPr>
              <a:t>σπιλόω</a:t>
            </a:r>
            <a:r>
              <a:rPr lang="en-US" baseline="0" dirty="0"/>
              <a:t>) refers to polluting or staining something. Jude 23 uses the word to describe (in metaphor) a garment that has been stained. The idea is illustrated here by a fresco of a laundry at Pompeii, which pictures a group of workers treading clothes in vats in an attempt to remove dirt and oils from clothing.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laundry establishment in the Roman world was known as a </a:t>
            </a:r>
            <a:r>
              <a:rPr lang="en-US" i="1" baseline="0" dirty="0" err="1"/>
              <a:t>fullonica</a:t>
            </a:r>
            <a:r>
              <a:rPr lang="en-US" baseline="0" dirty="0"/>
              <a:t>. So far, eleven </a:t>
            </a:r>
            <a:r>
              <a:rPr lang="en-US" i="1" baseline="0" dirty="0" err="1"/>
              <a:t>fullonicae</a:t>
            </a:r>
            <a:r>
              <a:rPr lang="en-US" baseline="0" dirty="0"/>
              <a:t> are known from Pompeii; others have been found at places such as Herculaneum, Ostia, and Rome. The first step in the laundry process, illustrated in this fresco, was to trample the cloth in a small tub with alkaline chemicals. </a:t>
            </a:r>
            <a:r>
              <a:rPr lang="en-US" b="0" baseline="0" dirty="0"/>
              <a:t>The alkaline chemicals were often a form of ammonia from urine collected </a:t>
            </a:r>
            <a:r>
              <a:rPr lang="en-US" baseline="0" dirty="0"/>
              <a:t>from public donations at the front door of the shop. This worked as a release agent to dissolve dirt, oils, and grease. This fresco was photographed at the </a:t>
            </a:r>
            <a:r>
              <a:rPr lang="en-US" dirty="0"/>
              <a:t>Naples Archaeological Museum.</a:t>
            </a:r>
          </a:p>
          <a:p>
            <a:endParaRPr lang="en-US" dirty="0"/>
          </a:p>
          <a:p>
            <a:r>
              <a:rPr lang="en-US" dirty="0"/>
              <a:t>tb0515170878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62</a:t>
            </a:fld>
            <a:endParaRPr lang="en-US"/>
          </a:p>
        </p:txBody>
      </p:sp>
    </p:spTree>
    <p:extLst>
      <p:ext uri="{BB962C8B-B14F-4D97-AF65-F5344CB8AC3E}">
        <p14:creationId xmlns:p14="http://schemas.microsoft.com/office/powerpoint/2010/main" val="3627263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 “set on fire” (Gk. </a:t>
            </a:r>
            <a:r>
              <a:rPr lang="en-US" i="1" dirty="0" err="1"/>
              <a:t>phlogizō</a:t>
            </a:r>
            <a:r>
              <a:rPr lang="en-US" dirty="0"/>
              <a:t>, </a:t>
            </a:r>
            <a:r>
              <a:rPr lang="el-GR" sz="1200" b="0" i="0" u="none" strike="noStrike" kern="1200" baseline="0" dirty="0">
                <a:solidFill>
                  <a:schemeClr val="tx1"/>
                </a:solidFill>
                <a:latin typeface="+mn-lt"/>
                <a:ea typeface="+mn-ea"/>
                <a:cs typeface="+mn-cs"/>
              </a:rPr>
              <a:t>φλογίζω</a:t>
            </a:r>
            <a:r>
              <a:rPr lang="en-US" dirty="0"/>
              <a:t>) is illustrated here by a relief of a priest with two torches,</a:t>
            </a:r>
            <a:r>
              <a:rPr lang="en-US" baseline="0" dirty="0"/>
              <a:t> perhaps in preparation for lighting a sacrifice to the god </a:t>
            </a:r>
            <a:r>
              <a:rPr lang="en-US" baseline="0" dirty="0" err="1"/>
              <a:t>Attis</a:t>
            </a:r>
            <a:r>
              <a:rPr lang="en-US" baseline="0" dirty="0"/>
              <a:t> (Archigallus). This relief was photographed at the </a:t>
            </a:r>
            <a:r>
              <a:rPr lang="en-US" dirty="0"/>
              <a:t>Ostia Museum.</a:t>
            </a:r>
          </a:p>
          <a:p>
            <a:endParaRPr lang="en-US" dirty="0"/>
          </a:p>
          <a:p>
            <a:r>
              <a:rPr lang="en-US" dirty="0"/>
              <a:t>tb0517172840c</a:t>
            </a:r>
          </a:p>
        </p:txBody>
      </p:sp>
      <p:sp>
        <p:nvSpPr>
          <p:cNvPr id="4" name="Slide Number Placeholder 3"/>
          <p:cNvSpPr>
            <a:spLocks noGrp="1"/>
          </p:cNvSpPr>
          <p:nvPr>
            <p:ph type="sldNum" sz="quarter" idx="5"/>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3455941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“cycle” (Gk. </a:t>
            </a:r>
            <a:r>
              <a:rPr lang="en-US" i="1" dirty="0" err="1"/>
              <a:t>trochos</a:t>
            </a:r>
            <a:r>
              <a:rPr lang="en-US" dirty="0"/>
              <a:t>, </a:t>
            </a:r>
            <a:r>
              <a:rPr lang="el-GR" sz="1200" b="0" i="0" u="none" strike="noStrike" kern="1200" baseline="0" dirty="0">
                <a:solidFill>
                  <a:schemeClr val="tx1"/>
                </a:solidFill>
                <a:latin typeface="+mn-lt"/>
                <a:ea typeface="+mn-ea"/>
                <a:cs typeface="+mn-cs"/>
              </a:rPr>
              <a:t>τροχός</a:t>
            </a:r>
            <a:r>
              <a:rPr lang="en-US" dirty="0"/>
              <a:t>) is used only here in the New Testament. It refers to something that is round, in some cases a wheel. The expression is probably intended</a:t>
            </a:r>
            <a:r>
              <a:rPr lang="en-US" baseline="0" dirty="0"/>
              <a:t> to refer to the whole of a person’s existence. The idea is illustrated here by a statue of Atlas weighed down by a celestial globe. </a:t>
            </a:r>
            <a:r>
              <a:rPr lang="en-US" dirty="0"/>
              <a:t>This</a:t>
            </a:r>
            <a:r>
              <a:rPr lang="en-US" baseline="0" dirty="0"/>
              <a:t> statue is the oldest extant statue of Atlas. He is pictured holding a globe, although the globe is covered with constellations to indicate that it pictures the heavens, not the earth. </a:t>
            </a:r>
            <a:r>
              <a:rPr lang="en-US" dirty="0"/>
              <a:t>This statue is considered to be a copy of an original from the 1st century BC. It was photographed at the Naples Archaeological Museum.</a:t>
            </a:r>
          </a:p>
          <a:p>
            <a:endParaRPr lang="en-US" dirty="0"/>
          </a:p>
          <a:p>
            <a:r>
              <a:rPr lang="en-US" dirty="0"/>
              <a:t>tb0515170133c</a:t>
            </a:r>
          </a:p>
        </p:txBody>
      </p:sp>
      <p:sp>
        <p:nvSpPr>
          <p:cNvPr id="4" name="Slide Number Placeholder 3"/>
          <p:cNvSpPr>
            <a:spLocks noGrp="1"/>
          </p:cNvSpPr>
          <p:nvPr>
            <p:ph type="sldNum" sz="quarter" idx="5"/>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957170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shows the muse Urania gesturing toward a globe. Close inspection reveals that this globe is also held up by a small figure, likely intended to represent Atlas. The globe in this case should also be taken to represent the cosmos, and thus everything</a:t>
            </a:r>
            <a:r>
              <a:rPr lang="en-US" baseline="0" dirty="0"/>
              <a:t> that exists. This relief was photographed at the </a:t>
            </a:r>
            <a:r>
              <a:rPr lang="en-US" dirty="0"/>
              <a:t>Louvre Abu Dhabi.</a:t>
            </a:r>
          </a:p>
          <a:p>
            <a:endParaRPr lang="en-US" dirty="0"/>
          </a:p>
          <a:p>
            <a:r>
              <a:rPr lang="en-US" dirty="0"/>
              <a:t>tb0520184994</a:t>
            </a:r>
          </a:p>
        </p:txBody>
      </p:sp>
      <p:sp>
        <p:nvSpPr>
          <p:cNvPr id="4" name="Slide Number Placeholder 3"/>
          <p:cNvSpPr>
            <a:spLocks noGrp="1"/>
          </p:cNvSpPr>
          <p:nvPr>
            <p:ph type="sldNum" sz="quarter" idx="5"/>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957170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often translated as</a:t>
            </a:r>
            <a:r>
              <a:rPr lang="en-US" baseline="0" dirty="0"/>
              <a:t> “hell” in this verse is “</a:t>
            </a:r>
            <a:r>
              <a:rPr lang="en-US" baseline="0" dirty="0" err="1"/>
              <a:t>Gehenna</a:t>
            </a:r>
            <a:r>
              <a:rPr lang="en-US" baseline="0" dirty="0"/>
              <a:t>” in Greek (</a:t>
            </a:r>
            <a:r>
              <a:rPr lang="el-GR" sz="1200" b="0" i="0" u="none" strike="noStrike" kern="1200" baseline="0" dirty="0">
                <a:solidFill>
                  <a:schemeClr val="tx1"/>
                </a:solidFill>
                <a:latin typeface="+mn-lt"/>
                <a:ea typeface="+mn-ea"/>
                <a:cs typeface="+mn-cs"/>
              </a:rPr>
              <a:t>γέεννα</a:t>
            </a:r>
            <a:r>
              <a:rPr lang="en-US" baseline="0" dirty="0"/>
              <a:t>). The word </a:t>
            </a:r>
            <a:r>
              <a:rPr lang="en-US" baseline="0" dirty="0" err="1"/>
              <a:t>Gehenna</a:t>
            </a:r>
            <a:r>
              <a:rPr lang="en-US" baseline="0" dirty="0"/>
              <a:t> comes from the Hebrew </a:t>
            </a:r>
            <a:r>
              <a:rPr lang="en-US" i="1" baseline="0" dirty="0" err="1"/>
              <a:t>gai</a:t>
            </a:r>
            <a:r>
              <a:rPr lang="en-US" i="0" baseline="0" dirty="0"/>
              <a:t> (</a:t>
            </a:r>
            <a:r>
              <a:rPr lang="he-IL" sz="1200" b="0" i="0" u="none" strike="noStrike" kern="1200" baseline="0" dirty="0">
                <a:solidFill>
                  <a:schemeClr val="tx1"/>
                </a:solidFill>
                <a:latin typeface="+mn-lt"/>
                <a:ea typeface="+mn-ea"/>
                <a:cs typeface="+mn-cs"/>
              </a:rPr>
              <a:t>גַּיְא</a:t>
            </a:r>
            <a:r>
              <a:rPr lang="en-US" i="0" baseline="0" dirty="0"/>
              <a:t>), meaning “valley,” and the Hebrew name “Hinnom” (</a:t>
            </a:r>
            <a:r>
              <a:rPr lang="he-IL" sz="1200" b="0" i="0" u="none" strike="noStrike" kern="1200" baseline="0" dirty="0">
                <a:solidFill>
                  <a:schemeClr val="tx1"/>
                </a:solidFill>
                <a:latin typeface="+mn-lt"/>
                <a:ea typeface="+mn-ea"/>
                <a:cs typeface="+mn-cs"/>
              </a:rPr>
              <a:t>הִנֹּם</a:t>
            </a:r>
            <a:r>
              <a:rPr lang="en-US" i="0" baseline="0" dirty="0"/>
              <a:t>), the name of the valley on the west and south sides of ancient Jerusalem. By the 1st century AD, </a:t>
            </a:r>
            <a:r>
              <a:rPr lang="en-US" i="1" baseline="0" dirty="0" err="1"/>
              <a:t>gai</a:t>
            </a:r>
            <a:r>
              <a:rPr lang="en-US" i="1" baseline="0" dirty="0"/>
              <a:t> </a:t>
            </a:r>
            <a:r>
              <a:rPr lang="en-US" i="1" baseline="0" dirty="0" err="1"/>
              <a:t>hinnom</a:t>
            </a:r>
            <a:r>
              <a:rPr lang="en-US" i="0" baseline="0" dirty="0"/>
              <a:t> had become </a:t>
            </a:r>
            <a:r>
              <a:rPr lang="en-US" i="1" baseline="0" dirty="0" err="1"/>
              <a:t>gehenna</a:t>
            </a:r>
            <a:r>
              <a:rPr lang="en-US" i="0" baseline="0" dirty="0"/>
              <a:t> and was identified with a place of fiery torment. The association of the Hinnom Valley with a place of fiery torment may derive from the sacrifices to the pagan gods that were made there in earlier periods (cf. </a:t>
            </a:r>
            <a:r>
              <a:rPr lang="en-US" i="0" baseline="0" dirty="0" err="1"/>
              <a:t>Jer</a:t>
            </a:r>
            <a:r>
              <a:rPr lang="en-US" i="0" baseline="0" dirty="0"/>
              <a:t> 7:31-32).</a:t>
            </a:r>
            <a:r>
              <a:rPr lang="en-US" i="1" baseline="0" dirty="0"/>
              <a:t> </a:t>
            </a:r>
            <a:r>
              <a:rPr lang="en-US" i="0" baseline="0" dirty="0"/>
              <a:t>See the next slide for labels.</a:t>
            </a:r>
          </a:p>
          <a:p>
            <a:endParaRPr lang="en-US" i="0" baseline="0" dirty="0"/>
          </a:p>
          <a:p>
            <a:r>
              <a:rPr lang="en-US" dirty="0"/>
              <a:t>ws012017078</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20812741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often translated as</a:t>
            </a:r>
            <a:r>
              <a:rPr lang="en-US" baseline="0" dirty="0"/>
              <a:t> “hell” in this verse is “Gehenna” in Greek (</a:t>
            </a:r>
            <a:r>
              <a:rPr lang="el-GR" sz="1200" b="0" i="0" u="none" strike="noStrike" kern="1200" baseline="0" dirty="0">
                <a:solidFill>
                  <a:schemeClr val="tx1"/>
                </a:solidFill>
                <a:latin typeface="+mn-lt"/>
                <a:ea typeface="+mn-ea"/>
                <a:cs typeface="+mn-cs"/>
              </a:rPr>
              <a:t>γέεννα</a:t>
            </a:r>
            <a:r>
              <a:rPr lang="en-US" baseline="0" dirty="0"/>
              <a:t>). The word </a:t>
            </a:r>
            <a:r>
              <a:rPr lang="en-US" baseline="0" dirty="0" err="1"/>
              <a:t>Gehenna</a:t>
            </a:r>
            <a:r>
              <a:rPr lang="en-US" baseline="0" dirty="0"/>
              <a:t> comes from the Hebrew </a:t>
            </a:r>
            <a:r>
              <a:rPr lang="en-US" i="1" baseline="0" dirty="0" err="1"/>
              <a:t>gai</a:t>
            </a:r>
            <a:r>
              <a:rPr lang="en-US" i="0" baseline="0" dirty="0"/>
              <a:t> (</a:t>
            </a:r>
            <a:r>
              <a:rPr lang="he-IL" sz="1200" b="0" i="0" u="none" strike="noStrike" kern="1200" baseline="0" dirty="0">
                <a:solidFill>
                  <a:schemeClr val="tx1"/>
                </a:solidFill>
                <a:latin typeface="+mn-lt"/>
                <a:ea typeface="+mn-ea"/>
                <a:cs typeface="+mn-cs"/>
              </a:rPr>
              <a:t>גַּיְא</a:t>
            </a:r>
            <a:r>
              <a:rPr lang="en-US" i="0" baseline="0" dirty="0"/>
              <a:t>), meaning “valley,” and the Hebrew name “Hinnom” (</a:t>
            </a:r>
            <a:r>
              <a:rPr lang="he-IL" sz="1200" b="0" i="0" u="none" strike="noStrike" kern="1200" baseline="0" dirty="0">
                <a:solidFill>
                  <a:schemeClr val="tx1"/>
                </a:solidFill>
                <a:latin typeface="+mn-lt"/>
                <a:ea typeface="+mn-ea"/>
                <a:cs typeface="+mn-cs"/>
              </a:rPr>
              <a:t>הִנֹּם</a:t>
            </a:r>
            <a:r>
              <a:rPr lang="en-US" i="0" baseline="0" dirty="0"/>
              <a:t>), the name of the valley on the west and south sides of ancient Jerusalem. By the 1st century AD, </a:t>
            </a:r>
            <a:r>
              <a:rPr lang="en-US" i="1" baseline="0" dirty="0"/>
              <a:t>gai </a:t>
            </a:r>
            <a:r>
              <a:rPr lang="en-US" i="1" baseline="0" dirty="0" err="1"/>
              <a:t>hinnom</a:t>
            </a:r>
            <a:r>
              <a:rPr lang="en-US" i="0" baseline="0" dirty="0"/>
              <a:t> had become </a:t>
            </a:r>
            <a:r>
              <a:rPr lang="en-US" i="1" baseline="0" dirty="0" err="1"/>
              <a:t>gehenna</a:t>
            </a:r>
            <a:r>
              <a:rPr lang="en-US" i="0" baseline="0" dirty="0"/>
              <a:t> and was identified with a place of fiery torment. The association of the Hinnom Valley with a place of fiery torment may derive from the sacrifices to the pagan gods that were made there in earlier periods (cf. </a:t>
            </a:r>
            <a:r>
              <a:rPr lang="en-US" i="0" baseline="0" dirty="0" err="1"/>
              <a:t>Jer</a:t>
            </a:r>
            <a:r>
              <a:rPr lang="en-US" i="0" baseline="0" dirty="0"/>
              <a:t> 7:31-32).</a:t>
            </a:r>
            <a:endParaRPr lang="en-US" i="1" baseline="0" dirty="0"/>
          </a:p>
          <a:p>
            <a:endParaRPr lang="en-US" i="0" baseline="0" dirty="0"/>
          </a:p>
          <a:p>
            <a:r>
              <a:rPr lang="en-US" dirty="0"/>
              <a:t>ws012017078</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0812741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baseline="0" dirty="0"/>
              <a:t>This photo of the Hinnom Valley was taken by David Bivin in 1966 when it was part of the no-man’s land between Israel and the Jordanian forces occupying the Old City.</a:t>
            </a:r>
            <a:endParaRPr lang="en-US" baseline="0" dirty="0"/>
          </a:p>
          <a:p>
            <a:endParaRPr lang="en-US" dirty="0"/>
          </a:p>
          <a:p>
            <a:r>
              <a:rPr lang="en-US" dirty="0" err="1"/>
              <a:t>db6607262508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68</a:t>
            </a:fld>
            <a:endParaRPr lang="en-US"/>
          </a:p>
        </p:txBody>
      </p:sp>
    </p:spTree>
    <p:extLst>
      <p:ext uri="{BB962C8B-B14F-4D97-AF65-F5344CB8AC3E}">
        <p14:creationId xmlns:p14="http://schemas.microsoft.com/office/powerpoint/2010/main" val="3249715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shows remains of a fire on a slope of the Hinnom</a:t>
            </a:r>
            <a:r>
              <a:rPr lang="en-US" baseline="0" dirty="0"/>
              <a:t> Valley.</a:t>
            </a:r>
          </a:p>
          <a:p>
            <a:endParaRPr lang="en-US" dirty="0"/>
          </a:p>
          <a:p>
            <a:r>
              <a:rPr lang="en-US" dirty="0"/>
              <a:t>tb061616047h</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330907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sandstone relief depicts a teacher and three of his students; two are seated</a:t>
            </a:r>
            <a:r>
              <a:rPr lang="en-US" baseline="0" dirty="0"/>
              <a:t> on either side of the teacher, holding open scrolls. The third student approaches from the right, holding a set of wax tablets bound together with a leather strap. He lifts his hand in greeting but does not look particularly happy to be there. This relief </a:t>
            </a:r>
            <a:r>
              <a:rPr lang="en-US" dirty="0"/>
              <a:t>was found in </a:t>
            </a:r>
            <a:r>
              <a:rPr lang="en-US" dirty="0" err="1"/>
              <a:t>Neumagen</a:t>
            </a:r>
            <a:r>
              <a:rPr lang="en-US" dirty="0"/>
              <a:t> near Trier, and was photographed at the </a:t>
            </a:r>
            <a:r>
              <a:rPr lang="en-US" dirty="0" err="1"/>
              <a:t>Rheinisches</a:t>
            </a:r>
            <a:r>
              <a:rPr lang="en-US" dirty="0"/>
              <a:t> </a:t>
            </a:r>
            <a:r>
              <a:rPr lang="en-US" dirty="0" err="1"/>
              <a:t>Landesmuseum</a:t>
            </a:r>
            <a:r>
              <a:rPr lang="en-US" dirty="0"/>
              <a:t> Trier, Germany. This image comes from Carole </a:t>
            </a:r>
            <a:r>
              <a:rPr lang="en-US" dirty="0" err="1"/>
              <a:t>Raddato</a:t>
            </a:r>
            <a:r>
              <a:rPr lang="en-US" dirty="0"/>
              <a:t> and is licensed under CC BY-SA 2.0, via Wikimedia Commons</a:t>
            </a:r>
            <a:r>
              <a:rPr lang="en-US" baseline="0" dirty="0"/>
              <a:t>: https://commons.wikimedia.org/wiki/File:Funerary_relief_found_in_Neumagen_near_Trier,_a_teacher_with_three_discipuli,_around_180-185_AD,_Rheinisches_Landesmuseum_Trier,_Germany_(29656302165).jpg.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wiki296563021651636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8332478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term “Gehenna” would have been a familiar one to James’s Jewish audience.</a:t>
            </a:r>
          </a:p>
          <a:p>
            <a:endParaRPr lang="en-US" dirty="0"/>
          </a:p>
          <a:p>
            <a:r>
              <a:rPr lang="en-US" dirty="0"/>
              <a:t>tb052005996</a:t>
            </a:r>
          </a:p>
        </p:txBody>
      </p:sp>
      <p:sp>
        <p:nvSpPr>
          <p:cNvPr id="4" name="Slide Number Placeholder 3"/>
          <p:cNvSpPr>
            <a:spLocks noGrp="1"/>
          </p:cNvSpPr>
          <p:nvPr>
            <p:ph type="sldNum" sz="quarter" idx="5"/>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121444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shows “hell” with snow. In the First Temple period, the Hinnom Valley was connected with child sacrifice to Baal/Molech as indicated by numerous passages. This probably was one of the main reasons for the association of this valley with the place of eternal judgment.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they have built the high places of Tophet, which is in the </a:t>
            </a:r>
            <a:r>
              <a:rPr lang="en-US" b="1" dirty="0"/>
              <a:t>valley of the son of Hinnom</a:t>
            </a:r>
            <a:r>
              <a:rPr lang="en-US" dirty="0"/>
              <a:t>, to burn their sons and their daughters in the fire; which I commanded them not, neither came it into my heart. Therefore, behold, the days come, saith the LORD, that it shall no more be called Tophet, nor the</a:t>
            </a:r>
            <a:r>
              <a:rPr lang="en-US" b="1" dirty="0"/>
              <a:t> valley of the son of Hinnom</a:t>
            </a:r>
            <a:r>
              <a:rPr lang="en-US" dirty="0"/>
              <a:t>, but the valley of slaughter: for they shall bury in Tophet, till there be no place. And the carcasses of this people shall be meat for the fowls of the heaven, and for the beasts of the earth; and none shall fray them away. Then will I cause to cease from the cities of Judah, and from the streets of Jerusalem, the voice of mirth, and the voice of gladness, the voice of the bridegroom, and the voice of the bride: for the land shall be desolate.” (</a:t>
            </a:r>
            <a:r>
              <a:rPr lang="en-US" dirty="0" err="1"/>
              <a:t>Jer</a:t>
            </a:r>
            <a:r>
              <a:rPr lang="en-US" dirty="0"/>
              <a:t> 7:31-34, KJV) </a:t>
            </a:r>
          </a:p>
          <a:p>
            <a:endParaRPr lang="en-US" dirty="0"/>
          </a:p>
          <a:p>
            <a:r>
              <a:rPr lang="en-US" dirty="0"/>
              <a:t>tb021504810</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3687281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Greco-Roman conception of hell,</a:t>
            </a:r>
            <a:r>
              <a:rPr lang="en-US" baseline="0" dirty="0"/>
              <a:t> with which James’s audience would have also been familiar, was the underworld known as Hades (cf. Luke 10:15; Acts 2:27). </a:t>
            </a:r>
            <a:r>
              <a:rPr lang="en-US" dirty="0"/>
              <a:t>This </a:t>
            </a:r>
            <a:r>
              <a:rPr lang="en-US" i="1" dirty="0"/>
              <a:t>lekythos</a:t>
            </a:r>
            <a:r>
              <a:rPr lang="en-US" baseline="0" dirty="0"/>
              <a:t> depicts the Greek god </a:t>
            </a:r>
            <a:r>
              <a:rPr lang="en-US" dirty="0"/>
              <a:t>Charon, who ferried souls to Hades, receiving the soul</a:t>
            </a:r>
            <a:r>
              <a:rPr lang="en-US" baseline="0" dirty="0"/>
              <a:t> </a:t>
            </a:r>
            <a:r>
              <a:rPr lang="en-US" dirty="0"/>
              <a:t>of a youth into his skiff. The ferryman leans on his pole and is surrounded by the reeds of the river Acheron (one of the five rivers of the Greek underworld). This lekythos is attributed to the </a:t>
            </a:r>
            <a:r>
              <a:rPr lang="en-US" dirty="0" err="1"/>
              <a:t>Tymbos</a:t>
            </a:r>
            <a:r>
              <a:rPr lang="en-US" dirty="0"/>
              <a:t> painter; the vessel was photographed at the Ashmolean Museum</a:t>
            </a:r>
            <a:r>
              <a:rPr lang="en-US" baseline="0" dirty="0"/>
              <a:t> in</a:t>
            </a:r>
            <a:r>
              <a:rPr lang="en-US" dirty="0"/>
              <a:t> Oxford</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image comes from </a:t>
            </a:r>
            <a:r>
              <a:rPr lang="en-US" dirty="0"/>
              <a:t>Carole </a:t>
            </a:r>
            <a:r>
              <a:rPr lang="en-US" dirty="0" err="1"/>
              <a:t>Raddato</a:t>
            </a:r>
            <a:r>
              <a:rPr lang="en-US" dirty="0"/>
              <a:t> and is licensed under CC BY-SA 2.0, via Wikimedia Commons:</a:t>
            </a:r>
            <a:r>
              <a:rPr lang="en-US" baseline="0" dirty="0"/>
              <a:t> https://commons.wikimedia.org/wiki/File:Attic_Red_Figure_(White_Ground)_Lekythos_with_Charon,_attributed_to_the_Tymbos_painter,_ca_500_-_450_BC,_Ashmolean_Museum,_Oxford,_UK_(22681344331).jpg.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wiki22681344331</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26455683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t>
            </a:r>
            <a:r>
              <a:rPr lang="en-US" i="1" dirty="0"/>
              <a:t>lekythos</a:t>
            </a:r>
            <a:r>
              <a:rPr lang="en-US" dirty="0"/>
              <a:t> is decorated with a scene representing</a:t>
            </a:r>
            <a:r>
              <a:rPr lang="en-US" baseline="0" dirty="0"/>
              <a:t> the Greco-Roman perception of the afterlife, in which souls are weighed on a scale. This lekythos was photographed at the </a:t>
            </a:r>
            <a:r>
              <a:rPr lang="en-US" dirty="0"/>
              <a:t>British Museum.</a:t>
            </a:r>
          </a:p>
          <a:p>
            <a:endParaRPr lang="en-US" dirty="0"/>
          </a:p>
          <a:p>
            <a:r>
              <a:rPr lang="en-US" dirty="0"/>
              <a:t>tb0929198092</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3368728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“tamed” (Gk. </a:t>
            </a:r>
            <a:r>
              <a:rPr lang="en-US" i="1" dirty="0" err="1"/>
              <a:t>damazō</a:t>
            </a:r>
            <a:r>
              <a:rPr lang="en-US" dirty="0"/>
              <a:t>, </a:t>
            </a:r>
            <a:r>
              <a:rPr lang="el-GR" sz="1200" b="0" i="0" u="none" strike="noStrike" kern="1200" baseline="0" dirty="0">
                <a:solidFill>
                  <a:schemeClr val="tx1"/>
                </a:solidFill>
                <a:latin typeface="+mn-lt"/>
                <a:ea typeface="+mn-ea"/>
                <a:cs typeface="+mn-cs"/>
              </a:rPr>
              <a:t>δαμάζω</a:t>
            </a:r>
            <a:r>
              <a:rPr lang="en-US" dirty="0"/>
              <a:t>) does not mean to domesticate, but to control or subdue</a:t>
            </a:r>
            <a:r>
              <a:rPr lang="en-US" baseline="0" dirty="0"/>
              <a:t>. Elephants were used by the Roman army several centuries before the time of James; it was necessary to bind such animals to limit their movements, especially when travelling over bridges or on board a ship, as shown here. This mosaic comes from Veii (Isola Farnese, Italy). </a:t>
            </a:r>
            <a:r>
              <a:rPr lang="en-US" dirty="0"/>
              <a:t>It was photographed at</a:t>
            </a:r>
            <a:r>
              <a:rPr lang="en-US" baseline="0" dirty="0"/>
              <a:t> the </a:t>
            </a:r>
            <a:r>
              <a:rPr lang="en-US" dirty="0" err="1"/>
              <a:t>Badisches</a:t>
            </a:r>
            <a:r>
              <a:rPr lang="en-US" dirty="0"/>
              <a:t> </a:t>
            </a:r>
            <a:r>
              <a:rPr lang="en-US" dirty="0" err="1"/>
              <a:t>Landesmuseum</a:t>
            </a:r>
            <a:r>
              <a:rPr lang="en-US" dirty="0"/>
              <a:t> Karlsruhe, Germany. This image comes from Carole </a:t>
            </a:r>
            <a:r>
              <a:rPr lang="en-US" dirty="0" err="1"/>
              <a:t>Raddato</a:t>
            </a:r>
            <a:r>
              <a:rPr lang="en-US" dirty="0"/>
              <a:t> and is licensed under CC BY-SA 2.0, via Wikimedia Commons: https://commons.wikimedia.org/wiki/File:Detail_of_Roman_mosaic_from_Veii_(Isola_Farnese,_Italy)_depicting_an_African_elephant_being_loaded_onto_a_ship,_3rd-4th_century_AD,_Badisches_Landesmuseum_Karlsruhe,_Germany_(18460609338).jpg.</a:t>
            </a:r>
          </a:p>
          <a:p>
            <a:endParaRPr lang="en-US" dirty="0"/>
          </a:p>
          <a:p>
            <a:r>
              <a:rPr lang="en-US" dirty="0"/>
              <a:t>wiki18460609338</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28280284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fresco depicts the goddess</a:t>
            </a:r>
            <a:r>
              <a:rPr lang="en-US" baseline="0" noProof="0" dirty="0"/>
              <a:t> Venus in a chariot (</a:t>
            </a:r>
            <a:r>
              <a:rPr lang="en-US" i="1" baseline="0" noProof="0" dirty="0"/>
              <a:t>quadriga</a:t>
            </a:r>
            <a:r>
              <a:rPr lang="en-US" baseline="0" noProof="0" dirty="0"/>
              <a:t>) pulled by four elephants. It illustrates the way in which even the largest land animals have been subdued by humans. This fresco was photographed at the </a:t>
            </a:r>
            <a:r>
              <a:rPr lang="en-US" noProof="0" dirty="0"/>
              <a:t>Pompeii exhibition, Grand Palais, Paris 2020. This image comes from Siren-Com and is licensed under CC BY-SA 4.0, via Wikimedia Commons: https://commons.wikimedia.org/wiki/File:Pompei_peinture_murale_V%C3%A9nus.jpg.</a:t>
            </a:r>
          </a:p>
          <a:p>
            <a:endParaRPr lang="en-US" noProof="0" dirty="0"/>
          </a:p>
          <a:p>
            <a:r>
              <a:rPr lang="en-US" noProof="0" dirty="0"/>
              <a:t>wiki072020201319897</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5126079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relief was photographed at the Getty Villa in southern California (object number 71.AA.463.2). For more information, see http://www.getty.edu/art/collection/objects/6908/unknown-maker-left-member-of-a-pair-of-architectural-reliefs-with-elephants-roman-ad-80-100/</a:t>
            </a:r>
          </a:p>
          <a:p>
            <a:endParaRPr lang="en-US" dirty="0"/>
          </a:p>
          <a:p>
            <a:r>
              <a:rPr lang="en-US" dirty="0"/>
              <a:t>tb082214395</a:t>
            </a:r>
          </a:p>
        </p:txBody>
      </p:sp>
    </p:spTree>
    <p:extLst>
      <p:ext uri="{BB962C8B-B14F-4D97-AF65-F5344CB8AC3E}">
        <p14:creationId xmlns:p14="http://schemas.microsoft.com/office/powerpoint/2010/main" val="31393845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Another large animal that was subdued by the ancients was the camel, which became a regular beast of burden long before the time of James. This relief predates the time of James by a couple of centuries.</a:t>
            </a:r>
            <a:r>
              <a:rPr lang="en-US" sz="1200" baseline="0" dirty="0"/>
              <a:t> It was photographed at the </a:t>
            </a:r>
            <a:r>
              <a:rPr lang="en-US" sz="1200" dirty="0"/>
              <a:t>Istanbul</a:t>
            </a:r>
            <a:r>
              <a:rPr lang="en-US" sz="1200" baseline="0" dirty="0"/>
              <a:t> Museum of the Ancient Orient</a:t>
            </a:r>
            <a:r>
              <a:rPr lang="en-US" sz="1200" dirty="0"/>
              <a:t>.</a:t>
            </a:r>
          </a:p>
          <a:p>
            <a:endParaRPr lang="en-US" sz="1200" dirty="0"/>
          </a:p>
          <a:p>
            <a:r>
              <a:rPr lang="en-US" dirty="0"/>
              <a:t>adr1006053386</a:t>
            </a:r>
          </a:p>
        </p:txBody>
      </p:sp>
    </p:spTree>
    <p:extLst>
      <p:ext uri="{BB962C8B-B14F-4D97-AF65-F5344CB8AC3E}">
        <p14:creationId xmlns:p14="http://schemas.microsoft.com/office/powerpoint/2010/main" val="15557611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tb062205413h</a:t>
            </a:r>
            <a:endParaRPr lang="en-US" dirty="0"/>
          </a:p>
        </p:txBody>
      </p:sp>
    </p:spTree>
    <p:extLst>
      <p:ext uri="{BB962C8B-B14F-4D97-AF65-F5344CB8AC3E}">
        <p14:creationId xmlns:p14="http://schemas.microsoft.com/office/powerpoint/2010/main" val="15557611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stele depicts men fighting a bear and a bull. Staged animal fighting and hunting was a common form of entertainment, first appearing in the early 2nd century BC. Various animals were used, including elephants, wild boars, buffaloes, aurochs, bears, lions, tigers, leopards, hyenas, and wolves. The most popular animals were lions, which were imported into Rome in significant numbers, imported mainly from Africa. Bears were less popular, and were imported from Gaul, Germany, and North Africa. Of course, such fights depended on the ability of men to first capture and transport the animals. This relief was photographed at the Bergama Museum.</a:t>
            </a:r>
            <a:endParaRPr lang="en-US" dirty="0"/>
          </a:p>
          <a:p>
            <a:endParaRPr lang="en-US" dirty="0"/>
          </a:p>
          <a:p>
            <a:r>
              <a:rPr lang="en-US" dirty="0"/>
              <a:t>tb041505883</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51513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picture shows a model of a school in the Dubai Museum, illustrating the role of a teacher.</a:t>
            </a:r>
          </a:p>
          <a:p>
            <a:endParaRPr lang="en-US" dirty="0"/>
          </a:p>
          <a:p>
            <a:r>
              <a:rPr lang="en-US" dirty="0"/>
              <a:t>tb050317539h</a:t>
            </a:r>
          </a:p>
        </p:txBody>
      </p:sp>
      <p:sp>
        <p:nvSpPr>
          <p:cNvPr id="4" name="Slide Number Placeholder 3"/>
          <p:cNvSpPr>
            <a:spLocks noGrp="1"/>
          </p:cNvSpPr>
          <p:nvPr>
            <p:ph type="sldNum" sz="quarter" idx="5"/>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36537000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mosaic floor</a:t>
            </a:r>
            <a:r>
              <a:rPr lang="en-US" baseline="0" dirty="0"/>
              <a:t> at Pompeii is accompanied by the warning, “Beware of the dog!” (Lat. CAVE CANEM). This house, like the rest of Pompeii, was buried in the ash-fall that followed the eruption of Mount Vesuvius in AD 79.</a:t>
            </a:r>
            <a:endParaRPr lang="en-US" dirty="0"/>
          </a:p>
          <a:p>
            <a:endParaRPr lang="en-US" dirty="0"/>
          </a:p>
          <a:p>
            <a:r>
              <a:rPr lang="en-US" dirty="0"/>
              <a:t>tb0516172301</a:t>
            </a:r>
          </a:p>
        </p:txBody>
      </p:sp>
      <p:sp>
        <p:nvSpPr>
          <p:cNvPr id="4" name="Slide Number Placeholder 3"/>
          <p:cNvSpPr>
            <a:spLocks noGrp="1"/>
          </p:cNvSpPr>
          <p:nvPr>
            <p:ph type="sldNum" sz="quarter" idx="5"/>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15548053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fresco depicts</a:t>
            </a:r>
            <a:r>
              <a:rPr lang="en-US" baseline="0" dirty="0"/>
              <a:t> game animals that have been captured for food. The chicken at the far left has already been plucked; it shares a frame with a rabbit. The partridge at the right has been hung up in preparation for plucking. This fresco was photographed at the Naples Archaeological Museum. </a:t>
            </a:r>
            <a:r>
              <a:rPr lang="en-US" dirty="0"/>
              <a:t>This image comes from </a:t>
            </a:r>
            <a:r>
              <a:rPr lang="en-US" dirty="0" err="1"/>
              <a:t>ArchaiOptix</a:t>
            </a:r>
            <a:r>
              <a:rPr lang="en-US" dirty="0"/>
              <a:t> and is licensed under</a:t>
            </a:r>
            <a:r>
              <a:rPr lang="en-US" baseline="0" dirty="0"/>
              <a:t> </a:t>
            </a:r>
            <a:r>
              <a:rPr lang="en-US" dirty="0"/>
              <a:t>CC BY-SA 4.0, via Wikimedia Commons</a:t>
            </a:r>
            <a:r>
              <a:rPr lang="en-US" baseline="0" dirty="0"/>
              <a:t>: https://commons.wikimedia.org/wiki/File:Wall_painting_-_still_life_with_food_-_Herculaneum_(IV_21)_-_Napoli_MAN_8647_-_01.jpg.</a:t>
            </a:r>
          </a:p>
          <a:p>
            <a:endParaRPr lang="en-US" baseline="0" dirty="0"/>
          </a:p>
          <a:p>
            <a:r>
              <a:rPr lang="en-US" baseline="0" dirty="0"/>
              <a:t>wiki100720181438541216h</a:t>
            </a:r>
            <a:endParaRPr lang="en-US" dirty="0"/>
          </a:p>
        </p:txBody>
      </p:sp>
    </p:spTree>
    <p:extLst>
      <p:ext uri="{BB962C8B-B14F-4D97-AF65-F5344CB8AC3E}">
        <p14:creationId xmlns:p14="http://schemas.microsoft.com/office/powerpoint/2010/main" val="12410522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display</a:t>
            </a:r>
            <a:r>
              <a:rPr lang="en-US" baseline="0" dirty="0"/>
              <a:t> illustrates the domestication of a variety of birds. It was once part of </a:t>
            </a:r>
            <a:r>
              <a:rPr lang="en-US" dirty="0"/>
              <a:t>the Kircherian Museum and was photographed</a:t>
            </a:r>
            <a:r>
              <a:rPr lang="en-US" baseline="0" dirty="0"/>
              <a:t> at the National Museum of Rome. </a:t>
            </a:r>
            <a:endParaRPr lang="en-US" dirty="0"/>
          </a:p>
          <a:p>
            <a:endParaRPr lang="en-US" dirty="0"/>
          </a:p>
          <a:p>
            <a:r>
              <a:rPr lang="en-US" dirty="0"/>
              <a:t>tb0513177665</a:t>
            </a:r>
          </a:p>
        </p:txBody>
      </p:sp>
    </p:spTree>
    <p:extLst>
      <p:ext uri="{BB962C8B-B14F-4D97-AF65-F5344CB8AC3E}">
        <p14:creationId xmlns:p14="http://schemas.microsoft.com/office/powerpoint/2010/main" val="12410522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display</a:t>
            </a:r>
            <a:r>
              <a:rPr lang="en-US" baseline="0" dirty="0"/>
              <a:t> was photographed at the Ajman Museum. </a:t>
            </a:r>
            <a:endParaRPr lang="en-US" dirty="0"/>
          </a:p>
          <a:p>
            <a:endParaRPr lang="en-US" dirty="0"/>
          </a:p>
          <a:p>
            <a:r>
              <a:rPr lang="en-US" dirty="0"/>
              <a:t>tb050817891h</a:t>
            </a:r>
          </a:p>
        </p:txBody>
      </p:sp>
    </p:spTree>
    <p:extLst>
      <p:ext uri="{BB962C8B-B14F-4D97-AF65-F5344CB8AC3E}">
        <p14:creationId xmlns:p14="http://schemas.microsoft.com/office/powerpoint/2010/main" val="1241052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statue depicts a female with a snake wrapped around her arm, emptying its venom into a bowl. It was photographed at the Caesarea </a:t>
            </a:r>
            <a:r>
              <a:rPr lang="en-US" dirty="0" err="1"/>
              <a:t>Maritima</a:t>
            </a:r>
            <a:r>
              <a:rPr lang="en-US" dirty="0"/>
              <a:t> Museum.</a:t>
            </a:r>
          </a:p>
          <a:p>
            <a:endParaRPr lang="en-US" dirty="0"/>
          </a:p>
          <a:p>
            <a:r>
              <a:rPr lang="en-US" dirty="0"/>
              <a:t>cm1706250695</a:t>
            </a:r>
          </a:p>
        </p:txBody>
      </p:sp>
    </p:spTree>
    <p:extLst>
      <p:ext uri="{BB962C8B-B14F-4D97-AF65-F5344CB8AC3E}">
        <p14:creationId xmlns:p14="http://schemas.microsoft.com/office/powerpoint/2010/main" val="8322146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tb052007785h</a:t>
            </a:r>
          </a:p>
        </p:txBody>
      </p:sp>
    </p:spTree>
    <p:extLst>
      <p:ext uri="{BB962C8B-B14F-4D97-AF65-F5344CB8AC3E}">
        <p14:creationId xmlns:p14="http://schemas.microsoft.com/office/powerpoint/2010/main" val="8322146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fresco depicts</a:t>
            </a:r>
            <a:r>
              <a:rPr lang="en-US" baseline="0" dirty="0"/>
              <a:t> two shelves with fresh food. The upper shelf holds two birds, perhaps thrushes, and the lower shelf holds a couple of eels. This fresco was photographed at the Naples Archaeological Museum. </a:t>
            </a:r>
            <a:r>
              <a:rPr lang="en-US" dirty="0"/>
              <a:t>This image comes from </a:t>
            </a:r>
            <a:r>
              <a:rPr lang="en-US" dirty="0" err="1"/>
              <a:t>ArchaiOptix</a:t>
            </a:r>
            <a:r>
              <a:rPr lang="en-US" dirty="0"/>
              <a:t> and is licensed under</a:t>
            </a:r>
            <a:r>
              <a:rPr lang="en-US" baseline="0" dirty="0"/>
              <a:t> </a:t>
            </a:r>
            <a:r>
              <a:rPr lang="en-US" dirty="0"/>
              <a:t>CC BY-SA 4.0, via Wikimedia Commons</a:t>
            </a:r>
            <a:r>
              <a:rPr lang="en-US" baseline="0" dirty="0"/>
              <a:t>: https://commons.wikimedia.org/wiki/File:Wall_painting_-_still_life_with_food_-_Herculaneum_(IV_21)_-_Napoli_MAN_8647_-_01.jpg.</a:t>
            </a:r>
          </a:p>
          <a:p>
            <a:endParaRPr lang="en-US" baseline="0" dirty="0"/>
          </a:p>
          <a:p>
            <a:r>
              <a:rPr lang="en-US" baseline="0" dirty="0"/>
              <a:t>wiki100720181438541216h2</a:t>
            </a:r>
            <a:endParaRPr lang="en-US" dirty="0"/>
          </a:p>
        </p:txBody>
      </p:sp>
    </p:spTree>
    <p:extLst>
      <p:ext uri="{BB962C8B-B14F-4D97-AF65-F5344CB8AC3E}">
        <p14:creationId xmlns:p14="http://schemas.microsoft.com/office/powerpoint/2010/main" val="12410522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mosaic</a:t>
            </a:r>
            <a:r>
              <a:rPr lang="en-US" baseline="0" dirty="0"/>
              <a:t> depicts a variety of sea creatures that were known to, and captured by, the people of approximately the time of James. It includes a variety of fish, an eel, an octopus, and a lobster. This mosaic comes from </a:t>
            </a:r>
            <a:r>
              <a:rPr lang="en-US" baseline="0" dirty="0" err="1"/>
              <a:t>Populonia</a:t>
            </a:r>
            <a:r>
              <a:rPr lang="en-US" baseline="0" dirty="0"/>
              <a:t>, an ancient city on the western shore of central Italy. It was photographed at the </a:t>
            </a:r>
            <a:r>
              <a:rPr lang="en-US" dirty="0"/>
              <a:t>British Museum.</a:t>
            </a:r>
          </a:p>
          <a:p>
            <a:endParaRPr lang="en-US" dirty="0"/>
          </a:p>
          <a:p>
            <a:r>
              <a:rPr lang="en-US" dirty="0"/>
              <a:t>tb0930198695c</a:t>
            </a:r>
          </a:p>
        </p:txBody>
      </p:sp>
    </p:spTree>
    <p:extLst>
      <p:ext uri="{BB962C8B-B14F-4D97-AF65-F5344CB8AC3E}">
        <p14:creationId xmlns:p14="http://schemas.microsoft.com/office/powerpoint/2010/main" val="12410522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Though the taming of dolphins was not known in James’s day, it is true in our day and underscores the point made here. Man can tame all kinds of animals but not the tongue. This image comes from </a:t>
            </a:r>
            <a:r>
              <a:rPr lang="en-US" dirty="0" err="1"/>
              <a:t>Piotrus</a:t>
            </a:r>
            <a:r>
              <a:rPr lang="en-US" dirty="0"/>
              <a:t> and is licensed under CC BY-SA 3.0, via Wikimedia Commons: https://commons.wikimedia.org/wiki/File:Dolphins_at_Loro_Parque_13.JPG.</a:t>
            </a:r>
          </a:p>
          <a:p>
            <a:endParaRPr lang="en-US" dirty="0"/>
          </a:p>
          <a:p>
            <a:r>
              <a:rPr lang="en-US" dirty="0"/>
              <a:t>wiki0503200720352304h</a:t>
            </a:r>
          </a:p>
        </p:txBody>
      </p:sp>
    </p:spTree>
    <p:extLst>
      <p:ext uri="{BB962C8B-B14F-4D97-AF65-F5344CB8AC3E}">
        <p14:creationId xmlns:p14="http://schemas.microsoft.com/office/powerpoint/2010/main" val="34313143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“restless” (Gk. </a:t>
            </a:r>
            <a:r>
              <a:rPr lang="en-US" i="1" dirty="0" err="1"/>
              <a:t>akatastaton</a:t>
            </a:r>
            <a:r>
              <a:rPr lang="en-US" dirty="0"/>
              <a:t>, </a:t>
            </a:r>
            <a:r>
              <a:rPr lang="el-GR" sz="1200" kern="1200" dirty="0">
                <a:solidFill>
                  <a:schemeClr val="tx1"/>
                </a:solidFill>
                <a:effectLst/>
                <a:latin typeface="+mn-lt"/>
                <a:ea typeface="+mn-ea"/>
                <a:cs typeface="+mn-cs"/>
              </a:rPr>
              <a:t>ἀκατάστατον</a:t>
            </a:r>
            <a:r>
              <a:rPr lang="en-US" dirty="0"/>
              <a:t>) in this context refers to something that does not rest, but is continually</a:t>
            </a:r>
            <a:r>
              <a:rPr lang="en-US" baseline="0" dirty="0"/>
              <a:t> on the move. In Greco-Roman religion, there were shades known as </a:t>
            </a:r>
            <a:r>
              <a:rPr lang="en-US" i="1" baseline="0" dirty="0" err="1"/>
              <a:t>lemures</a:t>
            </a:r>
            <a:r>
              <a:rPr lang="en-US" baseline="0" dirty="0"/>
              <a:t> that were the restless spirits of the dead. The wide, staring eyes on t</a:t>
            </a:r>
            <a:r>
              <a:rPr lang="en-US" dirty="0"/>
              <a:t>his</a:t>
            </a:r>
            <a:r>
              <a:rPr lang="en-US" baseline="0" dirty="0"/>
              <a:t> theater mask from Pompeii along with horns and general wild look, could be taken to represent a similar idea. It was photographed at the Naples Archaeological Museum. </a:t>
            </a:r>
            <a:r>
              <a:rPr lang="en-US" dirty="0"/>
              <a:t>This image comes from </a:t>
            </a:r>
            <a:r>
              <a:rPr lang="en-US" dirty="0" err="1"/>
              <a:t>WolfgangRieger</a:t>
            </a:r>
            <a:r>
              <a:rPr lang="en-US" dirty="0"/>
              <a:t> and is in the public</a:t>
            </a:r>
            <a:r>
              <a:rPr lang="en-US" baseline="0" dirty="0"/>
              <a:t> domain, via Wikimedia Commons: https://commons.wikimedia.org/wiki/File:Pompeii_-_Theatre_Mask_-_MAN.jpg.</a:t>
            </a:r>
          </a:p>
          <a:p>
            <a:endParaRPr lang="en-US" baseline="0" dirty="0"/>
          </a:p>
          <a:p>
            <a:r>
              <a:rPr lang="en-US" baseline="0" dirty="0"/>
              <a:t>wiki0313200925503510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106103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was photographed at the Istanbul Archaeological Museum.</a:t>
            </a:r>
          </a:p>
          <a:p>
            <a:endParaRPr lang="en-US" dirty="0"/>
          </a:p>
          <a:p>
            <a:r>
              <a:rPr lang="en-US" dirty="0"/>
              <a:t>tb041705170</a:t>
            </a:r>
          </a:p>
        </p:txBody>
      </p:sp>
      <p:sp>
        <p:nvSpPr>
          <p:cNvPr id="4" name="Slide Number Placeholder 3"/>
          <p:cNvSpPr>
            <a:spLocks noGrp="1"/>
          </p:cNvSpPr>
          <p:nvPr>
            <p:ph type="sldNum" sz="quarter" idx="5"/>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9480887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snake (Gk. </a:t>
            </a:r>
            <a:r>
              <a:rPr lang="en-US" i="1" baseline="0" dirty="0" err="1"/>
              <a:t>ophis</a:t>
            </a:r>
            <a:r>
              <a:rPr lang="en-US" baseline="0" dirty="0"/>
              <a:t>, </a:t>
            </a:r>
            <a:r>
              <a:rPr lang="el-GR" sz="1200" b="0" i="0" u="none" strike="noStrike" kern="1200" baseline="0" dirty="0">
                <a:solidFill>
                  <a:schemeClr val="tx1"/>
                </a:solidFill>
                <a:latin typeface="+mn-lt"/>
                <a:ea typeface="+mn-ea"/>
                <a:cs typeface="+mn-cs"/>
              </a:rPr>
              <a:t>ὄφις</a:t>
            </a:r>
            <a:r>
              <a:rPr lang="en-US" baseline="0" dirty="0"/>
              <a:t>) appears regularly in religious contexts of the Greco-Roman world. Its lidless eyes also hint at the restless nature that James attributes to the tongue. </a:t>
            </a:r>
            <a:r>
              <a:rPr lang="en-US" dirty="0"/>
              <a:t>This limestone</a:t>
            </a:r>
            <a:r>
              <a:rPr lang="en-US" baseline="0" dirty="0"/>
              <a:t> carving was photographed at the </a:t>
            </a:r>
            <a:r>
              <a:rPr lang="en-US" dirty="0"/>
              <a:t>Athens Acropolis Museum.</a:t>
            </a:r>
          </a:p>
          <a:p>
            <a:endParaRPr lang="en-US" dirty="0"/>
          </a:p>
          <a:p>
            <a:r>
              <a:rPr lang="en-US" dirty="0"/>
              <a:t>tb031806359c</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28030151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Greeks used hemlock (</a:t>
            </a:r>
            <a:r>
              <a:rPr lang="en-US" i="1" dirty="0"/>
              <a:t>Conium </a:t>
            </a:r>
            <a:r>
              <a:rPr lang="en-US" i="1" dirty="0" err="1"/>
              <a:t>maculatum</a:t>
            </a:r>
            <a:r>
              <a:rPr lang="en-US" dirty="0"/>
              <a:t>) to carry out the death sentence on prisoners. It was usually drunk as a liquid.</a:t>
            </a:r>
            <a:r>
              <a:rPr lang="en-US" baseline="0" dirty="0"/>
              <a:t> </a:t>
            </a:r>
            <a:r>
              <a:rPr lang="en-US" dirty="0"/>
              <a:t>Socrates was the most famous victim of hemlock</a:t>
            </a:r>
            <a:r>
              <a:rPr lang="en-US" baseline="0" dirty="0"/>
              <a:t> poisoning. </a:t>
            </a:r>
            <a:r>
              <a:rPr lang="en-US" dirty="0"/>
              <a:t>This</a:t>
            </a:r>
            <a:r>
              <a:rPr lang="en-US" baseline="0" dirty="0"/>
              <a:t> display was photographed at the Athens Agora Museum.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tb031806401</a:t>
            </a:r>
          </a:p>
        </p:txBody>
      </p:sp>
      <p:sp>
        <p:nvSpPr>
          <p:cNvPr id="4" name="Slide Number Placeholder 3"/>
          <p:cNvSpPr>
            <a:spLocks noGrp="1"/>
          </p:cNvSpPr>
          <p:nvPr>
            <p:ph type="sldNum" sz="quarter" idx="5"/>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17952991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Poison</a:t>
            </a:r>
            <a:r>
              <a:rPr lang="en-US" baseline="0" dirty="0"/>
              <a:t> (Gk. </a:t>
            </a:r>
            <a:r>
              <a:rPr lang="en-US" i="1" baseline="0" dirty="0" err="1"/>
              <a:t>ios</a:t>
            </a:r>
            <a:r>
              <a:rPr lang="en-US" baseline="0" dirty="0"/>
              <a:t>, </a:t>
            </a:r>
            <a:r>
              <a:rPr lang="el-GR" sz="1200" b="0" i="0" u="none" strike="noStrike" kern="1200" baseline="0" dirty="0">
                <a:solidFill>
                  <a:schemeClr val="tx1"/>
                </a:solidFill>
                <a:latin typeface="+mn-lt"/>
                <a:ea typeface="+mn-ea"/>
                <a:cs typeface="+mn-cs"/>
              </a:rPr>
              <a:t>ἰός</a:t>
            </a:r>
            <a:r>
              <a:rPr lang="en-US" baseline="0" dirty="0"/>
              <a:t>) comes in many other forms as well, including through the bites or stings of insects, such as this scorpion.</a:t>
            </a:r>
          </a:p>
          <a:p>
            <a:endParaRPr lang="en-US" dirty="0"/>
          </a:p>
          <a:p>
            <a:r>
              <a:rPr lang="en-US" dirty="0"/>
              <a:t>mjb1904024480h</a:t>
            </a:r>
          </a:p>
        </p:txBody>
      </p:sp>
      <p:sp>
        <p:nvSpPr>
          <p:cNvPr id="4" name="Slide Number Placeholder 3"/>
          <p:cNvSpPr>
            <a:spLocks noGrp="1"/>
          </p:cNvSpPr>
          <p:nvPr>
            <p:ph type="sldNum" sz="quarter" idx="5"/>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7930703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ea typeface="ＭＳ Ｐゴシック"/>
                <a:cs typeface="Calibri"/>
              </a:rPr>
              <a:t>One of the well-known ancient figures to die by poison was Cleopatra VII. A number of scholars consider this portrait from Herculaneum to be a posthumous portrait of her (e.g., Walker and Higgs 2001: 314–15). This image comes from </a:t>
            </a:r>
            <a:r>
              <a:rPr lang="en-US" dirty="0" err="1"/>
              <a:t>Ángel</a:t>
            </a:r>
            <a:r>
              <a:rPr lang="en-US" dirty="0"/>
              <a:t> M. </a:t>
            </a:r>
            <a:r>
              <a:rPr lang="en-US" dirty="0" err="1"/>
              <a:t>Felicísimo</a:t>
            </a:r>
            <a:r>
              <a:rPr lang="en-US" dirty="0"/>
              <a:t> and is in the public domain, via Wikimedia Commons: https://commons.wikimedia.org/wiki/File:Retrato_femenino_(26771127162).jpg.</a:t>
            </a:r>
          </a:p>
          <a:p>
            <a:endParaRPr lang="en-US" altLang="ja-JP" dirty="0">
              <a:ea typeface="ＭＳ Ｐゴシック"/>
              <a:cs typeface="Calibri"/>
            </a:endParaRPr>
          </a:p>
          <a:p>
            <a:r>
              <a:rPr lang="en-US" b="1" dirty="0"/>
              <a:t>Reference:</a:t>
            </a:r>
          </a:p>
          <a:p>
            <a:r>
              <a:rPr lang="en-US" dirty="0"/>
              <a:t>Walker, Susan, and Higgs, Peter.</a:t>
            </a:r>
          </a:p>
          <a:p>
            <a:pPr marL="685800" indent="-457200">
              <a:tabLst>
                <a:tab pos="685800" algn="l"/>
              </a:tabLst>
            </a:pPr>
            <a:r>
              <a:rPr lang="en-US" dirty="0"/>
              <a:t>2001	</a:t>
            </a:r>
            <a:r>
              <a:rPr lang="en-US" i="1" dirty="0"/>
              <a:t>Cleopatra of Egypt: From History to Myth</a:t>
            </a:r>
            <a:r>
              <a:rPr lang="en-US" dirty="0"/>
              <a:t>. Princeton, NJ: Princeton University Press.</a:t>
            </a:r>
            <a:endParaRPr lang="en-US" altLang="ja-JP" dirty="0">
              <a:ea typeface="ＭＳ Ｐゴシック"/>
              <a:cs typeface="Calibri"/>
            </a:endParaRPr>
          </a:p>
          <a:p>
            <a:endParaRPr lang="en-US" altLang="ja-JP" dirty="0">
              <a:ea typeface="ＭＳ Ｐゴシック"/>
              <a:cs typeface="Calibri"/>
            </a:endParaRPr>
          </a:p>
          <a:p>
            <a:r>
              <a:rPr lang="en-US" altLang="ja-JP" dirty="0">
                <a:ea typeface="ＭＳ Ｐゴシック"/>
                <a:cs typeface="Calibri"/>
              </a:rPr>
              <a:t>wiki</a:t>
            </a:r>
            <a:r>
              <a:rPr lang="en-US" dirty="0"/>
              <a:t>26771127162</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33250638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this fresco from Pompeii is often taken to represent a banquet, some</a:t>
            </a:r>
            <a:r>
              <a:rPr lang="en-US" baseline="0" dirty="0"/>
              <a:t> have suggested that it depicts Cleopatra VII in the moment before her suicide by taking poison (Roller 2010: 178–79). If this is correct, she appears to drink the poison from a silver dish w</a:t>
            </a:r>
            <a:r>
              <a:rPr lang="en-US" dirty="0"/>
              <a:t>hile her son </a:t>
            </a:r>
            <a:r>
              <a:rPr lang="en-US" dirty="0" err="1"/>
              <a:t>Caesarion</a:t>
            </a:r>
            <a:r>
              <a:rPr lang="en-US" dirty="0"/>
              <a:t>, also wearing a royal diadem, stands behind her. Ancient sources do not agree on the method by which she took the poison,</a:t>
            </a:r>
            <a:r>
              <a:rPr lang="en-US" baseline="0" dirty="0"/>
              <a:t> as some argue that she was bitten by a venomous snake while others suggest it was injected, taken through an ointment, or by some other method. </a:t>
            </a:r>
            <a:r>
              <a:rPr lang="en-US" dirty="0"/>
              <a:t>This fresco was photographed at the Naples Archaeological Museum.</a:t>
            </a:r>
          </a:p>
          <a:p>
            <a:endParaRPr lang="en-US" dirty="0"/>
          </a:p>
          <a:p>
            <a:r>
              <a:rPr lang="en-US" b="1" dirty="0"/>
              <a:t>Reference:</a:t>
            </a:r>
          </a:p>
          <a:p>
            <a:r>
              <a:rPr lang="en-US" dirty="0"/>
              <a:t>Roller, Duane W.</a:t>
            </a:r>
          </a:p>
          <a:p>
            <a:pPr marL="685800" indent="-457200">
              <a:tabLst>
                <a:tab pos="685800" algn="l"/>
              </a:tabLst>
            </a:pPr>
            <a:r>
              <a:rPr lang="en-US" dirty="0"/>
              <a:t>2010	</a:t>
            </a:r>
            <a:r>
              <a:rPr lang="en-US" i="1" dirty="0"/>
              <a:t>Cleopatra: A Biography</a:t>
            </a:r>
            <a:r>
              <a:rPr lang="en-US" dirty="0"/>
              <a:t>. Oxford: Oxford University Press.</a:t>
            </a:r>
          </a:p>
          <a:p>
            <a:endParaRPr lang="en-US" dirty="0"/>
          </a:p>
          <a:p>
            <a:r>
              <a:rPr lang="en-US" dirty="0"/>
              <a:t>tb0515170192</a:t>
            </a:r>
          </a:p>
        </p:txBody>
      </p:sp>
      <p:sp>
        <p:nvSpPr>
          <p:cNvPr id="4" name="Slide Number Placeholder 3"/>
          <p:cNvSpPr>
            <a:spLocks noGrp="1"/>
          </p:cNvSpPr>
          <p:nvPr>
            <p:ph type="sldNum" sz="quarter" idx="5"/>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6752641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Comparison</a:t>
            </a:r>
            <a:r>
              <a:rPr lang="en-US" sz="1200" kern="1200" baseline="0" dirty="0">
                <a:solidFill>
                  <a:schemeClr val="tx1"/>
                </a:solidFill>
                <a:effectLst/>
                <a:latin typeface="+mn-lt"/>
                <a:ea typeface="+mn-ea"/>
                <a:cs typeface="+mn-cs"/>
              </a:rPr>
              <a:t> of the tongue to snake venom or poison is not unique to James. The Psalmist said, </a:t>
            </a:r>
            <a:r>
              <a:rPr lang="en-US" sz="1200" kern="1200" dirty="0">
                <a:solidFill>
                  <a:schemeClr val="tx1"/>
                </a:solidFill>
                <a:effectLst/>
                <a:latin typeface="+mn-lt"/>
                <a:ea typeface="+mn-ea"/>
                <a:cs typeface="+mn-cs"/>
              </a:rPr>
              <a:t>“They have sharpened their tongue like a serpent; Adders’ poison is under their lips” (Ps 140:3, ASV).</a:t>
            </a:r>
          </a:p>
          <a:p>
            <a:endParaRPr lang="en-US" dirty="0"/>
          </a:p>
          <a:p>
            <a:r>
              <a:rPr lang="en-US" dirty="0"/>
              <a:t>tb060806908</a:t>
            </a:r>
          </a:p>
        </p:txBody>
      </p:sp>
      <p:sp>
        <p:nvSpPr>
          <p:cNvPr id="4" name="Slide Number Placeholder 3"/>
          <p:cNvSpPr>
            <a:spLocks noGrp="1"/>
          </p:cNvSpPr>
          <p:nvPr>
            <p:ph type="sldNum" sz="quarter" idx="5"/>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3182395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tb092302012</a:t>
            </a:r>
          </a:p>
        </p:txBody>
      </p:sp>
      <p:sp>
        <p:nvSpPr>
          <p:cNvPr id="4" name="Slide Number Placeholder 3"/>
          <p:cNvSpPr>
            <a:spLocks noGrp="1"/>
          </p:cNvSpPr>
          <p:nvPr>
            <p:ph type="sldNum" sz="quarter" idx="5"/>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11436125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tb041506896</a:t>
            </a:r>
          </a:p>
        </p:txBody>
      </p:sp>
      <p:sp>
        <p:nvSpPr>
          <p:cNvPr id="4" name="Slide Number Placeholder 3"/>
          <p:cNvSpPr>
            <a:spLocks noGrp="1"/>
          </p:cNvSpPr>
          <p:nvPr>
            <p:ph type="sldNum" sz="quarter" idx="5"/>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6528538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This Byzantine mosaic inscription contains a blessing of both greeting and departure. The inscription reads, “Peace be upon</a:t>
            </a:r>
            <a:r>
              <a:rPr lang="en-US" baseline="0" dirty="0"/>
              <a:t> your entrance and upon your departure” (Gk. </a:t>
            </a:r>
            <a:r>
              <a:rPr lang="el-GR" baseline="0" dirty="0"/>
              <a:t>ΕΙΡΗΝΗ Η ΕΙΣΟΔΟΣ ΣΟΥ ΚΑΙ Η ΕΧΟΔΟΣ ΣΟΥ</a:t>
            </a:r>
            <a:r>
              <a:rPr lang="en-US" baseline="0" dirty="0"/>
              <a:t>), calling down a blessing on anyone who visited the mansion where this mosaic was once located. </a:t>
            </a: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adr1305196256</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22971328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text of this curse invokes the Greek god Pluto</a:t>
            </a:r>
            <a:r>
              <a:rPr lang="en-US" baseline="0" dirty="0"/>
              <a:t> to ruin the love of a couple. Such a curse comes from a selfish sense of personal injury or disrespect. </a:t>
            </a:r>
            <a:r>
              <a:rPr lang="en-US" dirty="0"/>
              <a:t>This artifact was photographed at the National Museum of Rome at the Diocletian Baths.</a:t>
            </a:r>
          </a:p>
          <a:p>
            <a:endParaRPr lang="en-US" dirty="0"/>
          </a:p>
          <a:p>
            <a:r>
              <a:rPr lang="en-US" dirty="0"/>
              <a:t>tb0513178228</a:t>
            </a:r>
          </a:p>
        </p:txBody>
      </p:sp>
      <p:sp>
        <p:nvSpPr>
          <p:cNvPr id="4" name="Slide Number Placeholder 3"/>
          <p:cNvSpPr>
            <a:spLocks noGrp="1"/>
          </p:cNvSpPr>
          <p:nvPr>
            <p:ph type="sldNum" sz="quarter" idx="5"/>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2890599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a:solidFill>
            <a:schemeClr val="bg1"/>
          </a:solidFill>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a:solidFill>
            <a:schemeClr val="bg1"/>
          </a:solidFill>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a:solidFill>
            <a:schemeClr val="bg1"/>
          </a:solidFill>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96739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A9C01-256A-50FB-3F70-6A820733F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11093"/>
            <a:ext cx="18288000" cy="877824"/>
          </a:xfrm>
        </p:spPr>
        <p:txBody>
          <a:bodyPr/>
          <a:lstStyle/>
          <a:p>
            <a:r>
              <a:rPr lang="en-US" dirty="0"/>
              <a:t>James 3</a:t>
            </a:r>
          </a:p>
        </p:txBody>
      </p:sp>
      <p:pic>
        <p:nvPicPr>
          <p:cNvPr id="6" name="Picture 5">
            <a:extLst>
              <a:ext uri="{FF2B5EF4-FFF2-40B4-BE49-F238E27FC236}">
                <a16:creationId xmlns:a16="http://schemas.microsoft.com/office/drawing/2014/main" id="{8308896A-7295-42EC-A30E-4897B2452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3513"/>
            <a:ext cx="7269480" cy="408758"/>
          </a:xfrm>
          <a:prstGeom prst="rect">
            <a:avLst/>
          </a:prstGeom>
        </p:spPr>
      </p:pic>
    </p:spTree>
    <p:extLst>
      <p:ext uri="{BB962C8B-B14F-4D97-AF65-F5344CB8AC3E}">
        <p14:creationId xmlns:p14="http://schemas.microsoft.com/office/powerpoint/2010/main" val="2806824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outdoor&#10;&#10;Description automatically generated">
            <a:extLst>
              <a:ext uri="{FF2B5EF4-FFF2-40B4-BE49-F238E27FC236}">
                <a16:creationId xmlns:a16="http://schemas.microsoft.com/office/drawing/2014/main" id="{FC291C5A-B989-1BD6-314D-487DC55A4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232" y="0"/>
            <a:ext cx="7717536" cy="10287000"/>
          </a:xfrm>
          <a:prstGeom prst="rect">
            <a:avLst/>
          </a:prstGeom>
        </p:spPr>
      </p:pic>
      <p:sp>
        <p:nvSpPr>
          <p:cNvPr id="2" name="Text Placeholder 1">
            <a:extLst>
              <a:ext uri="{FF2B5EF4-FFF2-40B4-BE49-F238E27FC236}">
                <a16:creationId xmlns:a16="http://schemas.microsoft.com/office/drawing/2014/main" id="{7DA2871B-8A13-46ED-9EC6-E9F22BD09F6C}"/>
              </a:ext>
            </a:extLst>
          </p:cNvPr>
          <p:cNvSpPr>
            <a:spLocks noGrp="1"/>
          </p:cNvSpPr>
          <p:nvPr>
            <p:ph type="body" sz="quarter" idx="10"/>
          </p:nvPr>
        </p:nvSpPr>
        <p:spPr/>
        <p:txBody>
          <a:bodyPr/>
          <a:lstStyle/>
          <a:p>
            <a:r>
              <a:rPr lang="en-US" dirty="0"/>
              <a:t>Man falling sign in Ephesus</a:t>
            </a:r>
          </a:p>
        </p:txBody>
      </p:sp>
      <p:sp>
        <p:nvSpPr>
          <p:cNvPr id="3" name="Text Placeholder 2">
            <a:extLst>
              <a:ext uri="{FF2B5EF4-FFF2-40B4-BE49-F238E27FC236}">
                <a16:creationId xmlns:a16="http://schemas.microsoft.com/office/drawing/2014/main" id="{B0F0D439-1873-4A37-857E-81145CE41B42}"/>
              </a:ext>
            </a:extLst>
          </p:cNvPr>
          <p:cNvSpPr>
            <a:spLocks noGrp="1"/>
          </p:cNvSpPr>
          <p:nvPr>
            <p:ph type="body" sz="quarter" idx="12"/>
          </p:nvPr>
        </p:nvSpPr>
        <p:spPr/>
        <p:txBody>
          <a:bodyPr/>
          <a:lstStyle/>
          <a:p>
            <a:r>
              <a:rPr lang="en-US" dirty="0"/>
              <a:t>3:2</a:t>
            </a:r>
          </a:p>
        </p:txBody>
      </p:sp>
      <p:sp>
        <p:nvSpPr>
          <p:cNvPr id="4" name="Title 3">
            <a:extLst>
              <a:ext uri="{FF2B5EF4-FFF2-40B4-BE49-F238E27FC236}">
                <a16:creationId xmlns:a16="http://schemas.microsoft.com/office/drawing/2014/main" id="{9CB0DA09-5F5F-45BD-8B0C-92C8AAE73553}"/>
              </a:ext>
            </a:extLst>
          </p:cNvPr>
          <p:cNvSpPr>
            <a:spLocks noGrp="1"/>
          </p:cNvSpPr>
          <p:nvPr>
            <p:ph type="title"/>
          </p:nvPr>
        </p:nvSpPr>
        <p:spPr/>
        <p:txBody>
          <a:bodyPr/>
          <a:lstStyle/>
          <a:p>
            <a:r>
              <a:rPr lang="en-US" dirty="0"/>
              <a:t>For we all stumble in many ways</a:t>
            </a:r>
          </a:p>
        </p:txBody>
      </p:sp>
    </p:spTree>
    <p:extLst>
      <p:ext uri="{BB962C8B-B14F-4D97-AF65-F5344CB8AC3E}">
        <p14:creationId xmlns:p14="http://schemas.microsoft.com/office/powerpoint/2010/main" val="13227905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805E1A-7186-0004-97DB-50EBB608A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Lead tablets with curses, from </a:t>
            </a:r>
            <a:r>
              <a:rPr lang="en-US" dirty="0" err="1">
                <a:latin typeface="Calibri"/>
                <a:cs typeface="Calibri"/>
              </a:rPr>
              <a:t>Kaklik</a:t>
            </a:r>
            <a:r>
              <a:rPr lang="en-US" dirty="0">
                <a:latin typeface="Calibri"/>
                <a:cs typeface="Calibri"/>
              </a:rPr>
              <a:t> in Phrygia, 1st–3rd centuries AD</a:t>
            </a:r>
            <a:endParaRPr lang="ja-JP" dirty="0"/>
          </a:p>
        </p:txBody>
      </p:sp>
      <p:sp>
        <p:nvSpPr>
          <p:cNvPr id="4" name="Text Placeholder 3"/>
          <p:cNvSpPr>
            <a:spLocks noGrp="1"/>
          </p:cNvSpPr>
          <p:nvPr>
            <p:ph type="body" sz="quarter" idx="12"/>
          </p:nvPr>
        </p:nvSpPr>
        <p:spPr/>
        <p:txBody>
          <a:bodyPr/>
          <a:lstStyle/>
          <a:p>
            <a:r>
              <a:rPr lang="en-US" dirty="0"/>
              <a:t>3:9</a:t>
            </a:r>
          </a:p>
        </p:txBody>
      </p:sp>
      <p:sp>
        <p:nvSpPr>
          <p:cNvPr id="2" name="Title 1"/>
          <p:cNvSpPr>
            <a:spLocks noGrp="1"/>
          </p:cNvSpPr>
          <p:nvPr>
            <p:ph type="title"/>
          </p:nvPr>
        </p:nvSpPr>
        <p:spPr/>
        <p:txBody>
          <a:bodyPr/>
          <a:lstStyle/>
          <a:p>
            <a:r>
              <a:rPr lang="en-US" dirty="0"/>
              <a:t>With it we curse men, who are made in the likeness of God</a:t>
            </a:r>
          </a:p>
        </p:txBody>
      </p:sp>
    </p:spTree>
    <p:extLst>
      <p:ext uri="{BB962C8B-B14F-4D97-AF65-F5344CB8AC3E}">
        <p14:creationId xmlns:p14="http://schemas.microsoft.com/office/powerpoint/2010/main" val="799869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9CA468-98FF-1419-3894-FC031CABA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FE8397F-8F34-4F55-A2A6-D114400EC667}"/>
              </a:ext>
            </a:extLst>
          </p:cNvPr>
          <p:cNvSpPr>
            <a:spLocks noGrp="1"/>
          </p:cNvSpPr>
          <p:nvPr>
            <p:ph type="body" sz="quarter" idx="10"/>
          </p:nvPr>
        </p:nvSpPr>
        <p:spPr/>
        <p:txBody>
          <a:bodyPr/>
          <a:lstStyle/>
          <a:p>
            <a:r>
              <a:rPr lang="en-US" dirty="0"/>
              <a:t>Jewish men arguing, discussing, and debating in the Hurva Synagogue in Jerusalem</a:t>
            </a:r>
          </a:p>
        </p:txBody>
      </p:sp>
      <p:sp>
        <p:nvSpPr>
          <p:cNvPr id="3" name="Text Placeholder 2">
            <a:extLst>
              <a:ext uri="{FF2B5EF4-FFF2-40B4-BE49-F238E27FC236}">
                <a16:creationId xmlns:a16="http://schemas.microsoft.com/office/drawing/2014/main" id="{60C59D1A-E7D5-41DF-BED4-F73A02DC1404}"/>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0A936B50-BE9E-4FCD-91B7-66D57735B079}"/>
              </a:ext>
            </a:extLst>
          </p:cNvPr>
          <p:cNvSpPr>
            <a:spLocks noGrp="1"/>
          </p:cNvSpPr>
          <p:nvPr>
            <p:ph type="title"/>
          </p:nvPr>
        </p:nvSpPr>
        <p:spPr/>
        <p:txBody>
          <a:bodyPr/>
          <a:lstStyle/>
          <a:p>
            <a:r>
              <a:rPr lang="en-US" dirty="0"/>
              <a:t>With it we curse men, who are made in the likeness of God</a:t>
            </a:r>
          </a:p>
        </p:txBody>
      </p:sp>
    </p:spTree>
    <p:extLst>
      <p:ext uri="{BB962C8B-B14F-4D97-AF65-F5344CB8AC3E}">
        <p14:creationId xmlns:p14="http://schemas.microsoft.com/office/powerpoint/2010/main" val="13097835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 handwriting, brown&#10;&#10;Description automatically generated">
            <a:extLst>
              <a:ext uri="{FF2B5EF4-FFF2-40B4-BE49-F238E27FC236}">
                <a16:creationId xmlns:a16="http://schemas.microsoft.com/office/drawing/2014/main" id="{925E1A75-F07D-83DF-2856-925DD44C0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Genesis 1:27</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With it we curse men, who are made in the likeness of God</a:t>
            </a:r>
          </a:p>
        </p:txBody>
      </p:sp>
      <p:sp>
        <p:nvSpPr>
          <p:cNvPr id="7" name="Rectangle 6"/>
          <p:cNvSpPr/>
          <p:nvPr/>
        </p:nvSpPr>
        <p:spPr>
          <a:xfrm>
            <a:off x="5397012" y="3137191"/>
            <a:ext cx="7217975" cy="1658744"/>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rtlCol="0" anchor="ctr"/>
          <a:lstStyle/>
          <a:p>
            <a:pPr algn="ctr"/>
            <a:endParaRPr lang="en-US" sz="4821"/>
          </a:p>
        </p:txBody>
      </p:sp>
      <p:sp>
        <p:nvSpPr>
          <p:cNvPr id="9" name="Rectangle 8"/>
          <p:cNvSpPr/>
          <p:nvPr/>
        </p:nvSpPr>
        <p:spPr>
          <a:xfrm>
            <a:off x="5651738" y="5225618"/>
            <a:ext cx="6963251" cy="1569660"/>
          </a:xfrm>
          <a:prstGeom prst="rect">
            <a:avLst/>
          </a:prstGeom>
        </p:spPr>
        <p:txBody>
          <a:bodyPr wrap="square">
            <a:spAutoFit/>
          </a:bodyPr>
          <a:lstStyle/>
          <a:p>
            <a:r>
              <a:rPr lang="en-US" sz="3200" dirty="0">
                <a:solidFill>
                  <a:srgbClr val="FFFFFF"/>
                </a:solidFill>
                <a:effectLst>
                  <a:glow rad="76200">
                    <a:srgbClr val="010000"/>
                  </a:glow>
                </a:effectLst>
              </a:rPr>
              <a:t>“And God created man in his own image, in the image of God created he him; male and female created he them.”</a:t>
            </a:r>
          </a:p>
        </p:txBody>
      </p:sp>
    </p:spTree>
    <p:extLst>
      <p:ext uri="{BB962C8B-B14F-4D97-AF65-F5344CB8AC3E}">
        <p14:creationId xmlns:p14="http://schemas.microsoft.com/office/powerpoint/2010/main" val="23877011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10;&#10;Description automatically generated">
            <a:extLst>
              <a:ext uri="{FF2B5EF4-FFF2-40B4-BE49-F238E27FC236}">
                <a16:creationId xmlns:a16="http://schemas.microsoft.com/office/drawing/2014/main" id="{414730CC-F226-A2F5-5476-B732BFC56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 y="0"/>
            <a:ext cx="18293808" cy="10283734"/>
          </a:xfrm>
          <a:prstGeom prst="rect">
            <a:avLst/>
          </a:prstGeom>
        </p:spPr>
      </p:pic>
      <p:sp>
        <p:nvSpPr>
          <p:cNvPr id="2" name="Text Placeholder 1"/>
          <p:cNvSpPr>
            <a:spLocks noGrp="1"/>
          </p:cNvSpPr>
          <p:nvPr>
            <p:ph type="body" sz="quarter" idx="10"/>
          </p:nvPr>
        </p:nvSpPr>
        <p:spPr/>
        <p:txBody>
          <a:bodyPr/>
          <a:lstStyle/>
          <a:p>
            <a:r>
              <a:rPr lang="en-US" dirty="0"/>
              <a:t>Michelangelo’s “Creation of Adam,” Sistine Chapel, circa 1510</a:t>
            </a:r>
          </a:p>
        </p:txBody>
      </p:sp>
      <p:sp>
        <p:nvSpPr>
          <p:cNvPr id="3" name="Text Placeholder 2"/>
          <p:cNvSpPr>
            <a:spLocks noGrp="1"/>
          </p:cNvSpPr>
          <p:nvPr>
            <p:ph type="body" sz="quarter" idx="12"/>
          </p:nvPr>
        </p:nvSpPr>
        <p:spPr/>
        <p:txBody>
          <a:bodyPr/>
          <a:lstStyle/>
          <a:p>
            <a:r>
              <a:rPr lang="en-US" dirty="0"/>
              <a:t>3:9</a:t>
            </a:r>
          </a:p>
        </p:txBody>
      </p:sp>
      <p:sp>
        <p:nvSpPr>
          <p:cNvPr id="9" name="Title 8">
            <a:extLst>
              <a:ext uri="{FF2B5EF4-FFF2-40B4-BE49-F238E27FC236}">
                <a16:creationId xmlns:a16="http://schemas.microsoft.com/office/drawing/2014/main" id="{014B193C-4DFE-C7C5-B26D-C7FAD259069F}"/>
              </a:ext>
            </a:extLst>
          </p:cNvPr>
          <p:cNvSpPr>
            <a:spLocks noGrp="1"/>
          </p:cNvSpPr>
          <p:nvPr>
            <p:ph type="title"/>
          </p:nvPr>
        </p:nvSpPr>
        <p:spPr/>
        <p:txBody>
          <a:bodyPr/>
          <a:lstStyle/>
          <a:p>
            <a:r>
              <a:rPr lang="en-US" dirty="0"/>
              <a:t>With it we curse men, who are made in the likeness of God</a:t>
            </a:r>
          </a:p>
        </p:txBody>
      </p:sp>
    </p:spTree>
    <p:extLst>
      <p:ext uri="{BB962C8B-B14F-4D97-AF65-F5344CB8AC3E}">
        <p14:creationId xmlns:p14="http://schemas.microsoft.com/office/powerpoint/2010/main" val="4788589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everal&#10;&#10;Description automatically generated">
            <a:extLst>
              <a:ext uri="{FF2B5EF4-FFF2-40B4-BE49-F238E27FC236}">
                <a16:creationId xmlns:a16="http://schemas.microsoft.com/office/drawing/2014/main" id="{CAEF659B-9E6F-E0EB-C847-3707F7A75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i="1" dirty="0">
                <a:latin typeface="Calibri"/>
                <a:cs typeface="Calibri"/>
              </a:rPr>
              <a:t>Adam and Eve in Garden of Eden</a:t>
            </a:r>
            <a:r>
              <a:rPr lang="en-US" dirty="0">
                <a:latin typeface="Calibri"/>
                <a:cs typeface="Calibri"/>
              </a:rPr>
              <a:t>, by Wenzel Peter, circa 1800</a:t>
            </a:r>
            <a:endParaRPr lang="ja-JP" altLang="en-US" dirty="0"/>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With it we curse men, who are made in the likeness of God</a:t>
            </a:r>
          </a:p>
        </p:txBody>
      </p:sp>
    </p:spTree>
    <p:extLst>
      <p:ext uri="{BB962C8B-B14F-4D97-AF65-F5344CB8AC3E}">
        <p14:creationId xmlns:p14="http://schemas.microsoft.com/office/powerpoint/2010/main" val="36558707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7651C715-1358-BB01-74BD-168DE84B3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80" y="425196"/>
            <a:ext cx="5349240" cy="9436608"/>
          </a:xfrm>
          <a:prstGeom prst="rect">
            <a:avLst/>
          </a:prstGeom>
        </p:spPr>
      </p:pic>
      <p:sp>
        <p:nvSpPr>
          <p:cNvPr id="2" name="Text Placeholder 1">
            <a:extLst>
              <a:ext uri="{FF2B5EF4-FFF2-40B4-BE49-F238E27FC236}">
                <a16:creationId xmlns:a16="http://schemas.microsoft.com/office/drawing/2014/main" id="{BF9EA786-7236-4328-A24F-0C81B46C4F13}"/>
              </a:ext>
            </a:extLst>
          </p:cNvPr>
          <p:cNvSpPr>
            <a:spLocks noGrp="1"/>
          </p:cNvSpPr>
          <p:nvPr>
            <p:ph type="body" sz="quarter" idx="10"/>
          </p:nvPr>
        </p:nvSpPr>
        <p:spPr/>
        <p:txBody>
          <a:bodyPr/>
          <a:lstStyle/>
          <a:p>
            <a:r>
              <a:rPr lang="en-US" dirty="0"/>
              <a:t>Tell </a:t>
            </a:r>
            <a:r>
              <a:rPr lang="en-US" dirty="0" err="1"/>
              <a:t>Fekheriyeh</a:t>
            </a:r>
            <a:r>
              <a:rPr lang="en-US" dirty="0"/>
              <a:t> statue, Damascus National Museum, 9th century BC</a:t>
            </a:r>
          </a:p>
        </p:txBody>
      </p:sp>
      <p:sp>
        <p:nvSpPr>
          <p:cNvPr id="3" name="Text Placeholder 2">
            <a:extLst>
              <a:ext uri="{FF2B5EF4-FFF2-40B4-BE49-F238E27FC236}">
                <a16:creationId xmlns:a16="http://schemas.microsoft.com/office/drawing/2014/main" id="{C9267B26-53A3-4058-8336-A285C9959383}"/>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98317C6F-59C5-4F4F-B21C-E0F1943072E5}"/>
              </a:ext>
            </a:extLst>
          </p:cNvPr>
          <p:cNvSpPr>
            <a:spLocks noGrp="1"/>
          </p:cNvSpPr>
          <p:nvPr>
            <p:ph type="title"/>
          </p:nvPr>
        </p:nvSpPr>
        <p:spPr/>
        <p:txBody>
          <a:bodyPr/>
          <a:lstStyle/>
          <a:p>
            <a:r>
              <a:rPr lang="en-US" dirty="0"/>
              <a:t>With it we curse men, who are made in the likeness of God</a:t>
            </a:r>
          </a:p>
        </p:txBody>
      </p:sp>
    </p:spTree>
    <p:extLst>
      <p:ext uri="{BB962C8B-B14F-4D97-AF65-F5344CB8AC3E}">
        <p14:creationId xmlns:p14="http://schemas.microsoft.com/office/powerpoint/2010/main" val="17712006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A3FABC-4B55-26E7-9ED6-3C0D0E111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083" y="0"/>
            <a:ext cx="10435833" cy="10287000"/>
          </a:xfrm>
          <a:prstGeom prst="rect">
            <a:avLst/>
          </a:prstGeom>
        </p:spPr>
      </p:pic>
      <p:sp>
        <p:nvSpPr>
          <p:cNvPr id="3" name="Text Placeholder 2"/>
          <p:cNvSpPr>
            <a:spLocks noGrp="1"/>
          </p:cNvSpPr>
          <p:nvPr>
            <p:ph type="body" sz="quarter" idx="10"/>
          </p:nvPr>
        </p:nvSpPr>
        <p:spPr/>
        <p:txBody>
          <a:bodyPr/>
          <a:lstStyle/>
          <a:p>
            <a:r>
              <a:rPr lang="en-US" dirty="0"/>
              <a:t>Marble comic mask, 2nd century AD</a:t>
            </a:r>
          </a:p>
        </p:txBody>
      </p:sp>
      <p:sp>
        <p:nvSpPr>
          <p:cNvPr id="4" name="Text Placeholder 3"/>
          <p:cNvSpPr>
            <a:spLocks noGrp="1"/>
          </p:cNvSpPr>
          <p:nvPr>
            <p:ph type="body" sz="quarter" idx="12"/>
          </p:nvPr>
        </p:nvSpPr>
        <p:spPr/>
        <p:txBody>
          <a:bodyPr/>
          <a:lstStyle/>
          <a:p>
            <a:r>
              <a:rPr lang="en-US" dirty="0"/>
              <a:t>3:10</a:t>
            </a:r>
          </a:p>
        </p:txBody>
      </p:sp>
      <p:sp>
        <p:nvSpPr>
          <p:cNvPr id="2" name="Title 1"/>
          <p:cNvSpPr>
            <a:spLocks noGrp="1"/>
          </p:cNvSpPr>
          <p:nvPr>
            <p:ph type="title"/>
          </p:nvPr>
        </p:nvSpPr>
        <p:spPr/>
        <p:txBody>
          <a:bodyPr/>
          <a:lstStyle/>
          <a:p>
            <a:r>
              <a:rPr lang="en-US" dirty="0"/>
              <a:t>Out of the same mouth come blessing and cursing. My brothers, these things ought not to be</a:t>
            </a:r>
          </a:p>
        </p:txBody>
      </p:sp>
    </p:spTree>
    <p:extLst>
      <p:ext uri="{BB962C8B-B14F-4D97-AF65-F5344CB8AC3E}">
        <p14:creationId xmlns:p14="http://schemas.microsoft.com/office/powerpoint/2010/main" val="4180602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ole in the ground with rocks around it&#10;&#10;Description automatically generated with low confidence">
            <a:extLst>
              <a:ext uri="{FF2B5EF4-FFF2-40B4-BE49-F238E27FC236}">
                <a16:creationId xmlns:a16="http://schemas.microsoft.com/office/drawing/2014/main" id="{D940BD79-BFDF-50F6-D850-ACEB808C4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Spring near Khirbet Bet Lei</a:t>
            </a:r>
          </a:p>
        </p:txBody>
      </p:sp>
      <p:sp>
        <p:nvSpPr>
          <p:cNvPr id="3" name="Text Placeholder 2"/>
          <p:cNvSpPr>
            <a:spLocks noGrp="1"/>
          </p:cNvSpPr>
          <p:nvPr>
            <p:ph type="body" sz="quarter" idx="12"/>
          </p:nvPr>
        </p:nvSpPr>
        <p:spPr/>
        <p:txBody>
          <a:bodyPr/>
          <a:lstStyle/>
          <a:p>
            <a:r>
              <a:rPr lang="en-US" dirty="0"/>
              <a:t>3:11</a:t>
            </a:r>
          </a:p>
        </p:txBody>
      </p:sp>
      <p:sp>
        <p:nvSpPr>
          <p:cNvPr id="4" name="Title 3"/>
          <p:cNvSpPr>
            <a:spLocks noGrp="1"/>
          </p:cNvSpPr>
          <p:nvPr>
            <p:ph type="title"/>
          </p:nvPr>
        </p:nvSpPr>
        <p:spPr/>
        <p:txBody>
          <a:bodyPr/>
          <a:lstStyle/>
          <a:p>
            <a:r>
              <a:rPr lang="en-US" dirty="0"/>
              <a:t>Does a spring send out from the same opening both fresh and bitter water?</a:t>
            </a:r>
          </a:p>
        </p:txBody>
      </p:sp>
    </p:spTree>
    <p:extLst>
      <p:ext uri="{BB962C8B-B14F-4D97-AF65-F5344CB8AC3E}">
        <p14:creationId xmlns:p14="http://schemas.microsoft.com/office/powerpoint/2010/main" val="3078090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grass, outdoor, rocky&#10;&#10;Description automatically generated">
            <a:extLst>
              <a:ext uri="{FF2B5EF4-FFF2-40B4-BE49-F238E27FC236}">
                <a16:creationId xmlns:a16="http://schemas.microsoft.com/office/drawing/2014/main" id="{C26D7C6C-5FA8-D1B5-FF7D-EDEB6AFEF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Elisha’s spring (Ein es-Sultan) in Jericho</a:t>
            </a:r>
          </a:p>
        </p:txBody>
      </p:sp>
      <p:sp>
        <p:nvSpPr>
          <p:cNvPr id="4" name="Text Placeholder 3"/>
          <p:cNvSpPr>
            <a:spLocks noGrp="1"/>
          </p:cNvSpPr>
          <p:nvPr>
            <p:ph type="body" sz="quarter" idx="12"/>
          </p:nvPr>
        </p:nvSpPr>
        <p:spPr/>
        <p:txBody>
          <a:bodyPr/>
          <a:lstStyle/>
          <a:p>
            <a:r>
              <a:rPr lang="en-US" dirty="0"/>
              <a:t>3:11</a:t>
            </a:r>
          </a:p>
        </p:txBody>
      </p:sp>
      <p:sp>
        <p:nvSpPr>
          <p:cNvPr id="2" name="Title 1"/>
          <p:cNvSpPr>
            <a:spLocks noGrp="1"/>
          </p:cNvSpPr>
          <p:nvPr>
            <p:ph type="title"/>
          </p:nvPr>
        </p:nvSpPr>
        <p:spPr/>
        <p:txBody>
          <a:bodyPr/>
          <a:lstStyle/>
          <a:p>
            <a:r>
              <a:rPr lang="en-US" dirty="0"/>
              <a:t>Does a spring send out from the same opening both fresh and bitter water?</a:t>
            </a:r>
          </a:p>
        </p:txBody>
      </p:sp>
    </p:spTree>
    <p:extLst>
      <p:ext uri="{BB962C8B-B14F-4D97-AF65-F5344CB8AC3E}">
        <p14:creationId xmlns:p14="http://schemas.microsoft.com/office/powerpoint/2010/main" val="6158662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rock, nature, rocky&#10;&#10;Description automatically generated">
            <a:extLst>
              <a:ext uri="{FF2B5EF4-FFF2-40B4-BE49-F238E27FC236}">
                <a16:creationId xmlns:a16="http://schemas.microsoft.com/office/drawing/2014/main" id="{DBC4FAAE-9B81-E580-D1C7-CB3D59BBF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Hot spring on the shore of the Dead Sea</a:t>
            </a:r>
          </a:p>
        </p:txBody>
      </p:sp>
      <p:sp>
        <p:nvSpPr>
          <p:cNvPr id="3" name="Text Placeholder 2"/>
          <p:cNvSpPr>
            <a:spLocks noGrp="1"/>
          </p:cNvSpPr>
          <p:nvPr>
            <p:ph type="body" sz="quarter" idx="12"/>
          </p:nvPr>
        </p:nvSpPr>
        <p:spPr/>
        <p:txBody>
          <a:bodyPr/>
          <a:lstStyle/>
          <a:p>
            <a:r>
              <a:rPr lang="en-US" dirty="0"/>
              <a:t>3:11</a:t>
            </a:r>
          </a:p>
        </p:txBody>
      </p:sp>
      <p:sp>
        <p:nvSpPr>
          <p:cNvPr id="4" name="Title 3"/>
          <p:cNvSpPr>
            <a:spLocks noGrp="1"/>
          </p:cNvSpPr>
          <p:nvPr>
            <p:ph type="title"/>
          </p:nvPr>
        </p:nvSpPr>
        <p:spPr/>
        <p:txBody>
          <a:bodyPr/>
          <a:lstStyle/>
          <a:p>
            <a:r>
              <a:rPr lang="en-US" dirty="0"/>
              <a:t>Does a spring send out from the same opening both fresh and bitter water?</a:t>
            </a:r>
          </a:p>
        </p:txBody>
      </p:sp>
    </p:spTree>
    <p:extLst>
      <p:ext uri="{BB962C8B-B14F-4D97-AF65-F5344CB8AC3E}">
        <p14:creationId xmlns:p14="http://schemas.microsoft.com/office/powerpoint/2010/main" val="2484208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AC313C-65EC-8D74-F8E6-BE45431F1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a hippodrome race with accidents, from </a:t>
            </a:r>
            <a:r>
              <a:rPr lang="en-US" dirty="0" err="1"/>
              <a:t>Presquile</a:t>
            </a:r>
            <a:r>
              <a:rPr lang="en-US" dirty="0"/>
              <a:t> in Lyon, 2nd century AD</a:t>
            </a:r>
          </a:p>
        </p:txBody>
      </p:sp>
      <p:sp>
        <p:nvSpPr>
          <p:cNvPr id="7" name="Text Placeholder 6"/>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For we all stumble in many ways</a:t>
            </a:r>
          </a:p>
        </p:txBody>
      </p:sp>
    </p:spTree>
    <p:extLst>
      <p:ext uri="{BB962C8B-B14F-4D97-AF65-F5344CB8AC3E}">
        <p14:creationId xmlns:p14="http://schemas.microsoft.com/office/powerpoint/2010/main" val="3349615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tree, sky&#10;&#10;Description automatically generated">
            <a:extLst>
              <a:ext uri="{FF2B5EF4-FFF2-40B4-BE49-F238E27FC236}">
                <a16:creationId xmlns:a16="http://schemas.microsoft.com/office/drawing/2014/main" id="{1B2129CD-7B97-D5B2-DBB5-8B1B33E37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Spring at </a:t>
            </a:r>
            <a:r>
              <a:rPr lang="en-US" dirty="0" err="1">
                <a:latin typeface="Calibri"/>
                <a:cs typeface="Calibri"/>
              </a:rPr>
              <a:t>Ayun</a:t>
            </a:r>
            <a:r>
              <a:rPr lang="en-US" dirty="0">
                <a:latin typeface="Calibri"/>
                <a:cs typeface="Calibri"/>
              </a:rPr>
              <a:t> Musa, possible Marah</a:t>
            </a:r>
            <a:endParaRPr lang="ja-JP" altLang="en-US" dirty="0"/>
          </a:p>
        </p:txBody>
      </p:sp>
      <p:sp>
        <p:nvSpPr>
          <p:cNvPr id="3" name="Text Placeholder 2"/>
          <p:cNvSpPr>
            <a:spLocks noGrp="1"/>
          </p:cNvSpPr>
          <p:nvPr>
            <p:ph type="body" sz="quarter" idx="12"/>
          </p:nvPr>
        </p:nvSpPr>
        <p:spPr/>
        <p:txBody>
          <a:bodyPr/>
          <a:lstStyle/>
          <a:p>
            <a:r>
              <a:rPr lang="en-US" dirty="0"/>
              <a:t>3:11</a:t>
            </a:r>
          </a:p>
        </p:txBody>
      </p:sp>
      <p:sp>
        <p:nvSpPr>
          <p:cNvPr id="4" name="Title 3"/>
          <p:cNvSpPr>
            <a:spLocks noGrp="1"/>
          </p:cNvSpPr>
          <p:nvPr>
            <p:ph type="title"/>
          </p:nvPr>
        </p:nvSpPr>
        <p:spPr/>
        <p:txBody>
          <a:bodyPr/>
          <a:lstStyle/>
          <a:p>
            <a:r>
              <a:rPr lang="en-US" dirty="0"/>
              <a:t>Does a spring send out from the same opening both fresh and bitter water?</a:t>
            </a:r>
          </a:p>
        </p:txBody>
      </p:sp>
    </p:spTree>
    <p:extLst>
      <p:ext uri="{BB962C8B-B14F-4D97-AF65-F5344CB8AC3E}">
        <p14:creationId xmlns:p14="http://schemas.microsoft.com/office/powerpoint/2010/main" val="25213512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plant&#10;&#10;Description automatically generated">
            <a:extLst>
              <a:ext uri="{FF2B5EF4-FFF2-40B4-BE49-F238E27FC236}">
                <a16:creationId xmlns:a16="http://schemas.microsoft.com/office/drawing/2014/main" id="{1FE57632-1BB1-D732-4724-ACE74BDF1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Path through an olive grove on the Mount of Beatitudes</a:t>
            </a:r>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1767257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grass, tree&#10;&#10;Description automatically generated">
            <a:extLst>
              <a:ext uri="{FF2B5EF4-FFF2-40B4-BE49-F238E27FC236}">
                <a16:creationId xmlns:a16="http://schemas.microsoft.com/office/drawing/2014/main" id="{E031C404-923E-A6A1-1AE7-E5304D5A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Vine, fig tree, and olive tree, near </a:t>
            </a:r>
            <a:r>
              <a:rPr lang="en-US" dirty="0" err="1"/>
              <a:t>Adora</a:t>
            </a:r>
            <a:endParaRPr lang="en-US" dirty="0"/>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42141710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grass, tree&#10;&#10;Description automatically generated">
            <a:extLst>
              <a:ext uri="{FF2B5EF4-FFF2-40B4-BE49-F238E27FC236}">
                <a16:creationId xmlns:a16="http://schemas.microsoft.com/office/drawing/2014/main" id="{B6F8DC9A-E097-ECD6-F2F3-321C086C8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Vine, fig tree, and olive tree, near Adora</a:t>
            </a:r>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
        <p:nvSpPr>
          <p:cNvPr id="8" name="TextBox 7">
            <a:extLst>
              <a:ext uri="{FF2B5EF4-FFF2-40B4-BE49-F238E27FC236}">
                <a16:creationId xmlns:a16="http://schemas.microsoft.com/office/drawing/2014/main" id="{BC2329F1-B4A2-8D40-8E15-5094A30B479F}"/>
              </a:ext>
            </a:extLst>
          </p:cNvPr>
          <p:cNvSpPr txBox="1"/>
          <p:nvPr/>
        </p:nvSpPr>
        <p:spPr>
          <a:xfrm>
            <a:off x="14437579" y="4318086"/>
            <a:ext cx="1816523" cy="584775"/>
          </a:xfrm>
          <a:prstGeom prst="rect">
            <a:avLst/>
          </a:prstGeom>
          <a:noFill/>
          <a:ln w="9525">
            <a:noFill/>
            <a:miter lim="800000"/>
            <a:headEnd/>
            <a:tailEnd/>
          </a:ln>
          <a:effectLst/>
        </p:spPr>
        <p:txBody>
          <a:bodyPr wrap="none">
            <a:spAutoFit/>
          </a:bodyPr>
          <a:lstStyle>
            <a:defPPr>
              <a:defRPr lang="en-US"/>
            </a:defPPr>
            <a:lvl1pPr>
              <a:defRPr sz="2000" kern="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Olive tree</a:t>
            </a:r>
          </a:p>
        </p:txBody>
      </p:sp>
      <p:cxnSp>
        <p:nvCxnSpPr>
          <p:cNvPr id="9" name="Straight Arrow Connector 8">
            <a:extLst>
              <a:ext uri="{FF2B5EF4-FFF2-40B4-BE49-F238E27FC236}">
                <a16:creationId xmlns:a16="http://schemas.microsoft.com/office/drawing/2014/main" id="{7A104EB5-96B5-3F4A-899E-B9C834F908CD}"/>
              </a:ext>
            </a:extLst>
          </p:cNvPr>
          <p:cNvCxnSpPr>
            <a:cxnSpLocks/>
          </p:cNvCxnSpPr>
          <p:nvPr/>
        </p:nvCxnSpPr>
        <p:spPr>
          <a:xfrm flipH="1">
            <a:off x="15153597" y="4918252"/>
            <a:ext cx="171450" cy="728618"/>
          </a:xfrm>
          <a:prstGeom prst="straightConnector1">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0C5B28A6-3489-8B43-9FCB-7255C1B1D714}"/>
              </a:ext>
            </a:extLst>
          </p:cNvPr>
          <p:cNvSpPr txBox="1"/>
          <p:nvPr/>
        </p:nvSpPr>
        <p:spPr>
          <a:xfrm>
            <a:off x="8105843" y="1229261"/>
            <a:ext cx="1443024" cy="584775"/>
          </a:xfrm>
          <a:prstGeom prst="rect">
            <a:avLst/>
          </a:prstGeom>
          <a:noFill/>
          <a:ln w="9525">
            <a:noFill/>
            <a:miter lim="800000"/>
            <a:headEnd/>
            <a:tailEnd/>
          </a:ln>
          <a:effectLst/>
        </p:spPr>
        <p:txBody>
          <a:bodyPr wrap="none">
            <a:spAutoFit/>
          </a:bodyPr>
          <a:lstStyle>
            <a:defPPr>
              <a:defRPr lang="en-US"/>
            </a:defPPr>
            <a:lvl1pPr>
              <a:defRPr sz="2000" kern="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Fig tree</a:t>
            </a:r>
          </a:p>
        </p:txBody>
      </p:sp>
      <p:cxnSp>
        <p:nvCxnSpPr>
          <p:cNvPr id="12" name="Straight Arrow Connector 11">
            <a:extLst>
              <a:ext uri="{FF2B5EF4-FFF2-40B4-BE49-F238E27FC236}">
                <a16:creationId xmlns:a16="http://schemas.microsoft.com/office/drawing/2014/main" id="{BFC309CA-0AAE-8B43-8BEA-FE079B6D957B}"/>
              </a:ext>
            </a:extLst>
          </p:cNvPr>
          <p:cNvCxnSpPr>
            <a:cxnSpLocks/>
          </p:cNvCxnSpPr>
          <p:nvPr/>
        </p:nvCxnSpPr>
        <p:spPr>
          <a:xfrm>
            <a:off x="8829155" y="1874714"/>
            <a:ext cx="0" cy="728618"/>
          </a:xfrm>
          <a:prstGeom prst="straightConnector1">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13" name="TextBox 12">
            <a:extLst>
              <a:ext uri="{FF2B5EF4-FFF2-40B4-BE49-F238E27FC236}">
                <a16:creationId xmlns:a16="http://schemas.microsoft.com/office/drawing/2014/main" id="{8EC30A29-42C3-DD49-A7BE-A425A6F44F9C}"/>
              </a:ext>
            </a:extLst>
          </p:cNvPr>
          <p:cNvSpPr txBox="1"/>
          <p:nvPr/>
        </p:nvSpPr>
        <p:spPr>
          <a:xfrm>
            <a:off x="10854209" y="5461422"/>
            <a:ext cx="1997663" cy="584775"/>
          </a:xfrm>
          <a:prstGeom prst="rect">
            <a:avLst/>
          </a:prstGeom>
          <a:noFill/>
          <a:ln w="9525">
            <a:noFill/>
            <a:miter lim="800000"/>
            <a:headEnd/>
            <a:tailEnd/>
          </a:ln>
          <a:effectLst/>
        </p:spPr>
        <p:txBody>
          <a:bodyPr wrap="none">
            <a:spAutoFit/>
          </a:bodyPr>
          <a:lstStyle>
            <a:defPPr>
              <a:defRPr lang="en-US"/>
            </a:defPPr>
            <a:lvl1pPr>
              <a:defRPr sz="2000" kern="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Grape vine</a:t>
            </a:r>
          </a:p>
        </p:txBody>
      </p:sp>
      <p:cxnSp>
        <p:nvCxnSpPr>
          <p:cNvPr id="14" name="Straight Arrow Connector 13">
            <a:extLst>
              <a:ext uri="{FF2B5EF4-FFF2-40B4-BE49-F238E27FC236}">
                <a16:creationId xmlns:a16="http://schemas.microsoft.com/office/drawing/2014/main" id="{47A5121A-9E62-544F-83BD-E91A1EF92C19}"/>
              </a:ext>
            </a:extLst>
          </p:cNvPr>
          <p:cNvCxnSpPr>
            <a:cxnSpLocks/>
          </p:cNvCxnSpPr>
          <p:nvPr/>
        </p:nvCxnSpPr>
        <p:spPr>
          <a:xfrm flipH="1">
            <a:off x="11363402" y="6032923"/>
            <a:ext cx="342900" cy="728618"/>
          </a:xfrm>
          <a:prstGeom prst="straightConnector1">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2765186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next to a tree&#10;&#10;Description automatically generated with medium confidence">
            <a:extLst>
              <a:ext uri="{FF2B5EF4-FFF2-40B4-BE49-F238E27FC236}">
                <a16:creationId xmlns:a16="http://schemas.microsoft.com/office/drawing/2014/main" id="{4086FCA1-9A0D-6802-7195-D3B86B8DA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Fig tree near Aijalon Valley</a:t>
            </a:r>
          </a:p>
        </p:txBody>
      </p:sp>
      <p:sp>
        <p:nvSpPr>
          <p:cNvPr id="3" name="Text Placeholder 2"/>
          <p:cNvSpPr>
            <a:spLocks noGrp="1"/>
          </p:cNvSpPr>
          <p:nvPr>
            <p:ph type="body" sz="quarter" idx="12"/>
          </p:nvPr>
        </p:nvSpPr>
        <p:spPr/>
        <p:txBody>
          <a:bodyPr/>
          <a:lstStyle/>
          <a:p>
            <a:r>
              <a:rPr lang="en-US" dirty="0"/>
              <a:t>3:12</a:t>
            </a:r>
          </a:p>
        </p:txBody>
      </p:sp>
      <p:sp>
        <p:nvSpPr>
          <p:cNvPr id="6" name="Title 5">
            <a:extLst>
              <a:ext uri="{FF2B5EF4-FFF2-40B4-BE49-F238E27FC236}">
                <a16:creationId xmlns:a16="http://schemas.microsoft.com/office/drawing/2014/main" id="{22792FA7-63A6-B95C-99FE-81039CA58020}"/>
              </a:ext>
            </a:extLst>
          </p:cNvPr>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0493778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ee with green leaves&#10;&#10;Description automatically generated with low confidence">
            <a:extLst>
              <a:ext uri="{FF2B5EF4-FFF2-40B4-BE49-F238E27FC236}">
                <a16:creationId xmlns:a16="http://schemas.microsoft.com/office/drawing/2014/main" id="{DE7A2C18-AA6F-906A-140C-74215EE12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Vine and fig tree near Aijalon Valley</a:t>
            </a:r>
          </a:p>
        </p:txBody>
      </p:sp>
      <p:sp>
        <p:nvSpPr>
          <p:cNvPr id="3" name="Text Placeholder 2"/>
          <p:cNvSpPr>
            <a:spLocks noGrp="1"/>
          </p:cNvSpPr>
          <p:nvPr>
            <p:ph type="body" sz="quarter" idx="12"/>
          </p:nvPr>
        </p:nvSpPr>
        <p:spPr/>
        <p:txBody>
          <a:bodyPr/>
          <a:lstStyle/>
          <a:p>
            <a:r>
              <a:rPr lang="en-US" dirty="0"/>
              <a:t>3:12</a:t>
            </a:r>
          </a:p>
        </p:txBody>
      </p:sp>
      <p:sp>
        <p:nvSpPr>
          <p:cNvPr id="6" name="Title 5">
            <a:extLst>
              <a:ext uri="{FF2B5EF4-FFF2-40B4-BE49-F238E27FC236}">
                <a16:creationId xmlns:a16="http://schemas.microsoft.com/office/drawing/2014/main" id="{F3084656-E817-39FE-1D75-5BFD6DAFF027}"/>
              </a:ext>
            </a:extLst>
          </p:cNvPr>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19792354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lant, leaf, green, grape&#10;&#10;Description automatically generated">
            <a:extLst>
              <a:ext uri="{FF2B5EF4-FFF2-40B4-BE49-F238E27FC236}">
                <a16:creationId xmlns:a16="http://schemas.microsoft.com/office/drawing/2014/main" id="{D5BDF404-AFFF-8C61-5315-99EA32FAE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Figs on a tree at Zorah</a:t>
            </a:r>
          </a:p>
        </p:txBody>
      </p:sp>
      <p:sp>
        <p:nvSpPr>
          <p:cNvPr id="3" name="Text Placeholder 2"/>
          <p:cNvSpPr>
            <a:spLocks noGrp="1"/>
          </p:cNvSpPr>
          <p:nvPr>
            <p:ph type="body" sz="quarter" idx="12"/>
          </p:nvPr>
        </p:nvSpPr>
        <p:spPr/>
        <p:txBody>
          <a:bodyPr/>
          <a:lstStyle/>
          <a:p>
            <a:r>
              <a:rPr lang="en-US" dirty="0"/>
              <a:t>3:12</a:t>
            </a:r>
          </a:p>
        </p:txBody>
      </p:sp>
      <p:sp>
        <p:nvSpPr>
          <p:cNvPr id="6" name="Title 5">
            <a:extLst>
              <a:ext uri="{FF2B5EF4-FFF2-40B4-BE49-F238E27FC236}">
                <a16:creationId xmlns:a16="http://schemas.microsoft.com/office/drawing/2014/main" id="{75CB60A5-CBEB-6986-689B-36BFD7ADA074}"/>
              </a:ext>
            </a:extLst>
          </p:cNvPr>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2794156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43905A-A843-02B1-4BB8-06C2DA0C3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Fig tree at Samaria (Sebaste)</a:t>
            </a:r>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2432793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ird and fruit on a shelf&#10;&#10;Description automatically generated">
            <a:extLst>
              <a:ext uri="{FF2B5EF4-FFF2-40B4-BE49-F238E27FC236}">
                <a16:creationId xmlns:a16="http://schemas.microsoft.com/office/drawing/2014/main" id="{574A0900-9647-31D4-3B7A-CFED2C724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of a bird eating figs, from </a:t>
            </a:r>
            <a:r>
              <a:rPr lang="en-US" dirty="0" err="1"/>
              <a:t>Oplontis</a:t>
            </a:r>
            <a:r>
              <a:rPr lang="en-US" dirty="0"/>
              <a:t>, 1st century AD</a:t>
            </a:r>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7220582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field, tree&#10;&#10;Description automatically generated">
            <a:extLst>
              <a:ext uri="{FF2B5EF4-FFF2-40B4-BE49-F238E27FC236}">
                <a16:creationId xmlns:a16="http://schemas.microsoft.com/office/drawing/2014/main" id="{6B4D308C-C2A2-17A7-0C35-C3620898A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Olive trees on terraces in the hill country of Ephraim</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4195253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B68281-E0F9-2D73-A662-9904775F8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a hippodrome race with accidents, from </a:t>
            </a:r>
            <a:r>
              <a:rPr lang="en-US" dirty="0" err="1"/>
              <a:t>Presquile</a:t>
            </a:r>
            <a:r>
              <a:rPr lang="en-US" dirty="0"/>
              <a:t> in Lyon, 2nd century AD</a:t>
            </a:r>
          </a:p>
        </p:txBody>
      </p:sp>
      <p:sp>
        <p:nvSpPr>
          <p:cNvPr id="7" name="Text Placeholder 6"/>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For we all stumble in many ways</a:t>
            </a:r>
          </a:p>
        </p:txBody>
      </p:sp>
      <p:sp>
        <p:nvSpPr>
          <p:cNvPr id="6" name="Oval 5"/>
          <p:cNvSpPr/>
          <p:nvPr/>
        </p:nvSpPr>
        <p:spPr>
          <a:xfrm>
            <a:off x="14973300" y="895350"/>
            <a:ext cx="2933699" cy="2381250"/>
          </a:xfrm>
          <a:prstGeom prst="ellipse">
            <a:avLst/>
          </a:prstGeom>
          <a:noFill/>
          <a:ln w="50800" cap="rnd">
            <a:solidFill>
              <a:srgbClr val="FEFF00"/>
            </a:solidFill>
            <a:prstDash val="dash"/>
          </a:ln>
          <a:effectLst>
            <a:glow rad="508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8" name="Oval 7"/>
          <p:cNvSpPr/>
          <p:nvPr/>
        </p:nvSpPr>
        <p:spPr>
          <a:xfrm>
            <a:off x="52180" y="4876800"/>
            <a:ext cx="4500769" cy="3219450"/>
          </a:xfrm>
          <a:prstGeom prst="ellipse">
            <a:avLst/>
          </a:prstGeom>
          <a:noFill/>
          <a:ln w="50800" cap="rnd">
            <a:solidFill>
              <a:srgbClr val="FEFF00"/>
            </a:solidFill>
            <a:prstDash val="dash"/>
          </a:ln>
          <a:effectLst>
            <a:glow rad="508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20640746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grass, plant&#10;&#10;Description automatically generated">
            <a:extLst>
              <a:ext uri="{FF2B5EF4-FFF2-40B4-BE49-F238E27FC236}">
                <a16:creationId xmlns:a16="http://schemas.microsoft.com/office/drawing/2014/main" id="{218585FA-8025-BA26-DCDF-6A1FC7F1A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Woman harvesting olives near Bethlehem</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40023803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green leaves&#10;&#10;Description automatically generated with low confidence">
            <a:extLst>
              <a:ext uri="{FF2B5EF4-FFF2-40B4-BE49-F238E27FC236}">
                <a16:creationId xmlns:a16="http://schemas.microsoft.com/office/drawing/2014/main" id="{1392A487-19EC-80BE-1447-A67F96F81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Olive tree at Ein Harod</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25331332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live, vegetable, plant&#10;&#10;Description automatically generated">
            <a:extLst>
              <a:ext uri="{FF2B5EF4-FFF2-40B4-BE49-F238E27FC236}">
                <a16:creationId xmlns:a16="http://schemas.microsoft.com/office/drawing/2014/main" id="{18C51669-4AD4-7190-3309-6570A5E36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Olive trees with fruit along the Haas Promenade, south of Jerusalem</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8532958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trunk&#10;&#10;Description automatically generated">
            <a:extLst>
              <a:ext uri="{FF2B5EF4-FFF2-40B4-BE49-F238E27FC236}">
                <a16:creationId xmlns:a16="http://schemas.microsoft.com/office/drawing/2014/main" id="{8B48E139-6D26-4AE0-880C-26E24A91D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Olives ready for pressing</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1226706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inting of food and a bowl of peas&#10;&#10;Description automatically generated">
            <a:extLst>
              <a:ext uri="{FF2B5EF4-FFF2-40B4-BE49-F238E27FC236}">
                <a16:creationId xmlns:a16="http://schemas.microsoft.com/office/drawing/2014/main" id="{50379B09-97E0-93CE-B928-4715B976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776" y="0"/>
            <a:ext cx="10442448" cy="10287000"/>
          </a:xfrm>
          <a:prstGeom prst="rect">
            <a:avLst/>
          </a:prstGeom>
        </p:spPr>
      </p:pic>
      <p:sp>
        <p:nvSpPr>
          <p:cNvPr id="3" name="Text Placeholder 2"/>
          <p:cNvSpPr>
            <a:spLocks noGrp="1"/>
          </p:cNvSpPr>
          <p:nvPr>
            <p:ph type="body" sz="quarter" idx="10"/>
          </p:nvPr>
        </p:nvSpPr>
        <p:spPr/>
        <p:txBody>
          <a:bodyPr/>
          <a:lstStyle/>
          <a:p>
            <a:r>
              <a:rPr lang="en-US" dirty="0"/>
              <a:t>Fresco of a cup with olives, a tray with fish, and two partridges, from Pompeii, 1st century AD</a:t>
            </a:r>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2015588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plant, forest&#10;&#10;Description automatically generated">
            <a:extLst>
              <a:ext uri="{FF2B5EF4-FFF2-40B4-BE49-F238E27FC236}">
                <a16:creationId xmlns:a16="http://schemas.microsoft.com/office/drawing/2014/main" id="{590A9CD1-1F69-1145-B74C-F6A9173A5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Harvesting grapes near Kiriath Jearim</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13248690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blue berries on a tree&#10;&#10;Description automatically generated with low confidence">
            <a:extLst>
              <a:ext uri="{FF2B5EF4-FFF2-40B4-BE49-F238E27FC236}">
                <a16:creationId xmlns:a16="http://schemas.microsoft.com/office/drawing/2014/main" id="{B720B831-8F25-2161-092B-58008DA11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Grapevine growing in a fig tree near Aijalon Valley</a:t>
            </a:r>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7218146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plant, tree&#10;&#10;Description automatically generated">
            <a:extLst>
              <a:ext uri="{FF2B5EF4-FFF2-40B4-BE49-F238E27FC236}">
                <a16:creationId xmlns:a16="http://schemas.microsoft.com/office/drawing/2014/main" id="{A0BBBD23-06B0-621B-4EFE-F74EF0F5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a:t>Grapes on vine near Dor</a:t>
            </a:r>
            <a:endParaRPr lang="en-US" dirty="0"/>
          </a:p>
        </p:txBody>
      </p:sp>
      <p:sp>
        <p:nvSpPr>
          <p:cNvPr id="4" name="Text Placeholder 3"/>
          <p:cNvSpPr>
            <a:spLocks noGrp="1"/>
          </p:cNvSpPr>
          <p:nvPr>
            <p:ph type="body" sz="quarter" idx="12"/>
          </p:nvPr>
        </p:nvSpPr>
        <p:spPr/>
        <p:txBody>
          <a:bodyPr/>
          <a:lstStyle/>
          <a:p>
            <a:r>
              <a:rPr lang="en-US"/>
              <a:t>3:12</a:t>
            </a:r>
            <a:endParaRPr lang="en-US" dirty="0"/>
          </a:p>
        </p:txBody>
      </p:sp>
      <p:sp>
        <p:nvSpPr>
          <p:cNvPr id="2" name="Title 1"/>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3977086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resh&#10;&#10;Description automatically generated">
            <a:extLst>
              <a:ext uri="{FF2B5EF4-FFF2-40B4-BE49-F238E27FC236}">
                <a16:creationId xmlns:a16="http://schemas.microsoft.com/office/drawing/2014/main" id="{1B6001D4-EEAF-EF62-A69F-17A0CF4C1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Harvesting grapes in vineyard</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974896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ld&#10;&#10;Description automatically generated">
            <a:extLst>
              <a:ext uri="{FF2B5EF4-FFF2-40B4-BE49-F238E27FC236}">
                <a16:creationId xmlns:a16="http://schemas.microsoft.com/office/drawing/2014/main" id="{A83AF24F-C215-295C-DFE8-F5254C306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pomegranates, grapes, wine, and raisins, from Pompeii, 1st century AD</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437855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C654BAB-2825-FCAE-8EBB-10B89549E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a hippodrome race with an upset team, from </a:t>
            </a:r>
            <a:r>
              <a:rPr lang="en-US" dirty="0" err="1"/>
              <a:t>Presquile</a:t>
            </a:r>
            <a:r>
              <a:rPr lang="en-US" dirty="0"/>
              <a:t> in Lyon, 2nd century AD</a:t>
            </a:r>
          </a:p>
        </p:txBody>
      </p:sp>
      <p:sp>
        <p:nvSpPr>
          <p:cNvPr id="7" name="Text Placeholder 6"/>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For we all stumble in many ways</a:t>
            </a:r>
          </a:p>
        </p:txBody>
      </p:sp>
    </p:spTree>
    <p:extLst>
      <p:ext uri="{BB962C8B-B14F-4D97-AF65-F5344CB8AC3E}">
        <p14:creationId xmlns:p14="http://schemas.microsoft.com/office/powerpoint/2010/main" val="3989245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ee in a field&#10;&#10;Description automatically generated with low confidence">
            <a:extLst>
              <a:ext uri="{FF2B5EF4-FFF2-40B4-BE49-F238E27FC236}">
                <a16:creationId xmlns:a16="http://schemas.microsoft.com/office/drawing/2014/main" id="{18A9D75D-D304-E09C-1813-8F4E278F7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Fig tree at Zorah</a:t>
            </a:r>
          </a:p>
        </p:txBody>
      </p:sp>
      <p:sp>
        <p:nvSpPr>
          <p:cNvPr id="3" name="Text Placeholder 2"/>
          <p:cNvSpPr>
            <a:spLocks noGrp="1"/>
          </p:cNvSpPr>
          <p:nvPr>
            <p:ph type="body" sz="quarter" idx="12"/>
          </p:nvPr>
        </p:nvSpPr>
        <p:spPr/>
        <p:txBody>
          <a:bodyPr/>
          <a:lstStyle/>
          <a:p>
            <a:r>
              <a:rPr lang="en-US" dirty="0"/>
              <a:t>3:12</a:t>
            </a:r>
          </a:p>
        </p:txBody>
      </p:sp>
      <p:sp>
        <p:nvSpPr>
          <p:cNvPr id="7" name="Title 6">
            <a:extLst>
              <a:ext uri="{FF2B5EF4-FFF2-40B4-BE49-F238E27FC236}">
                <a16:creationId xmlns:a16="http://schemas.microsoft.com/office/drawing/2014/main" id="{A37422F6-A8C7-8300-766C-034718943D1E}"/>
              </a:ext>
            </a:extLst>
          </p:cNvPr>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34731628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fruit on a tree&#10;&#10;Description automatically generated with low confidence">
            <a:extLst>
              <a:ext uri="{FF2B5EF4-FFF2-40B4-BE49-F238E27FC236}">
                <a16:creationId xmlns:a16="http://schemas.microsoft.com/office/drawing/2014/main" id="{F1A599F6-F9E5-8DE1-33B4-6734E0E28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Fig tree with fruit, near Aijalon</a:t>
            </a:r>
          </a:p>
        </p:txBody>
      </p:sp>
      <p:sp>
        <p:nvSpPr>
          <p:cNvPr id="3" name="Text Placeholder 2"/>
          <p:cNvSpPr>
            <a:spLocks noGrp="1"/>
          </p:cNvSpPr>
          <p:nvPr>
            <p:ph type="body" sz="quarter" idx="12"/>
          </p:nvPr>
        </p:nvSpPr>
        <p:spPr/>
        <p:txBody>
          <a:bodyPr/>
          <a:lstStyle/>
          <a:p>
            <a:r>
              <a:rPr lang="en-US" dirty="0"/>
              <a:t>3:12</a:t>
            </a:r>
          </a:p>
        </p:txBody>
      </p:sp>
      <p:sp>
        <p:nvSpPr>
          <p:cNvPr id="7" name="Title 6">
            <a:extLst>
              <a:ext uri="{FF2B5EF4-FFF2-40B4-BE49-F238E27FC236}">
                <a16:creationId xmlns:a16="http://schemas.microsoft.com/office/drawing/2014/main" id="{4EA147D3-C292-48E5-6FCB-42B37704D44E}"/>
              </a:ext>
            </a:extLst>
          </p:cNvPr>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9337379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ood, fruit&#10;&#10;Description automatically generated">
            <a:extLst>
              <a:ext uri="{FF2B5EF4-FFF2-40B4-BE49-F238E27FC236}">
                <a16:creationId xmlns:a16="http://schemas.microsoft.com/office/drawing/2014/main" id="{91925A0C-ECAE-6C53-7522-B985C49D8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Basket of good figs</a:t>
            </a:r>
          </a:p>
        </p:txBody>
      </p:sp>
      <p:sp>
        <p:nvSpPr>
          <p:cNvPr id="3" name="Text Placeholder 2"/>
          <p:cNvSpPr>
            <a:spLocks noGrp="1"/>
          </p:cNvSpPr>
          <p:nvPr>
            <p:ph type="body" sz="quarter" idx="12"/>
          </p:nvPr>
        </p:nvSpPr>
        <p:spPr/>
        <p:txBody>
          <a:bodyPr/>
          <a:lstStyle/>
          <a:p>
            <a:r>
              <a:rPr lang="en-US" dirty="0"/>
              <a:t>3:12</a:t>
            </a:r>
          </a:p>
        </p:txBody>
      </p:sp>
      <p:sp>
        <p:nvSpPr>
          <p:cNvPr id="7" name="Title 6">
            <a:extLst>
              <a:ext uri="{FF2B5EF4-FFF2-40B4-BE49-F238E27FC236}">
                <a16:creationId xmlns:a16="http://schemas.microsoft.com/office/drawing/2014/main" id="{679A00FB-1977-2511-8663-D4E46B198A7F}"/>
              </a:ext>
            </a:extLst>
          </p:cNvPr>
          <p:cNvSpPr>
            <a:spLocks noGrp="1"/>
          </p:cNvSpPr>
          <p:nvPr>
            <p:ph type="title"/>
          </p:nvPr>
        </p:nvSpPr>
        <p:spPr/>
        <p:txBody>
          <a:bodyPr/>
          <a:lstStyle/>
          <a:p>
            <a:r>
              <a:rPr lang="en-US" dirty="0"/>
              <a:t>Can a fig tree, my brothers, produce olives, or can a grapevine produce figs?</a:t>
            </a:r>
          </a:p>
        </p:txBody>
      </p:sp>
    </p:spTree>
    <p:extLst>
      <p:ext uri="{BB962C8B-B14F-4D97-AF65-F5344CB8AC3E}">
        <p14:creationId xmlns:p14="http://schemas.microsoft.com/office/powerpoint/2010/main" val="42546112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C8A19F-C324-FE95-AD1F-25ADFE787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0" y="0"/>
            <a:ext cx="7498080" cy="10287000"/>
          </a:xfrm>
          <a:prstGeom prst="rect">
            <a:avLst/>
          </a:prstGeom>
        </p:spPr>
      </p:pic>
      <p:sp>
        <p:nvSpPr>
          <p:cNvPr id="2" name="Text Placeholder 1"/>
          <p:cNvSpPr>
            <a:spLocks noGrp="1"/>
          </p:cNvSpPr>
          <p:nvPr>
            <p:ph type="body" sz="quarter" idx="10"/>
          </p:nvPr>
        </p:nvSpPr>
        <p:spPr/>
        <p:txBody>
          <a:bodyPr/>
          <a:lstStyle/>
          <a:p>
            <a:r>
              <a:rPr lang="en-US" dirty="0"/>
              <a:t>Statue of Wisdom in the Library of Celsus at Ephesus, circa AD 100</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Who is wise and understanding among you?</a:t>
            </a:r>
          </a:p>
        </p:txBody>
      </p:sp>
    </p:spTree>
    <p:extLst>
      <p:ext uri="{BB962C8B-B14F-4D97-AF65-F5344CB8AC3E}">
        <p14:creationId xmlns:p14="http://schemas.microsoft.com/office/powerpoint/2010/main" val="5986591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0B4F5F-B0F3-708F-63C9-AE78C2DD0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872" y="0"/>
            <a:ext cx="8906256" cy="10287000"/>
          </a:xfrm>
          <a:prstGeom prst="rect">
            <a:avLst/>
          </a:prstGeom>
        </p:spPr>
      </p:pic>
      <p:sp>
        <p:nvSpPr>
          <p:cNvPr id="2" name="Text Placeholder 1"/>
          <p:cNvSpPr>
            <a:spLocks noGrp="1"/>
          </p:cNvSpPr>
          <p:nvPr>
            <p:ph type="body" sz="quarter" idx="10"/>
          </p:nvPr>
        </p:nvSpPr>
        <p:spPr/>
        <p:txBody>
          <a:bodyPr/>
          <a:lstStyle/>
          <a:p>
            <a:r>
              <a:rPr lang="en-US" dirty="0"/>
              <a:t>Statue of Understanding in the Library of Celsus at Ephesus, circa AD 100</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Who is wise and understanding among you?</a:t>
            </a:r>
          </a:p>
        </p:txBody>
      </p:sp>
    </p:spTree>
    <p:extLst>
      <p:ext uri="{BB962C8B-B14F-4D97-AF65-F5344CB8AC3E}">
        <p14:creationId xmlns:p14="http://schemas.microsoft.com/office/powerpoint/2010/main" val="42671499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96E87858-1374-C488-9A7E-ABDE40F43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56" y="0"/>
            <a:ext cx="11448288"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Bronze bust of Pythagoras, Roman copy</a:t>
            </a:r>
            <a:endParaRPr lang="ja-JP" altLang="en-US" dirty="0"/>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Who is wise and understanding among you?</a:t>
            </a:r>
          </a:p>
        </p:txBody>
      </p:sp>
    </p:spTree>
    <p:extLst>
      <p:ext uri="{BB962C8B-B14F-4D97-AF65-F5344CB8AC3E}">
        <p14:creationId xmlns:p14="http://schemas.microsoft.com/office/powerpoint/2010/main" val="8489054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low confidence">
            <a:extLst>
              <a:ext uri="{FF2B5EF4-FFF2-40B4-BE49-F238E27FC236}">
                <a16:creationId xmlns:a16="http://schemas.microsoft.com/office/drawing/2014/main" id="{42732462-C12C-A568-902A-3CE3D9431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577" y="0"/>
            <a:ext cx="8220845"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Herm of the Greek philosopher Socrates, 1st century AD</a:t>
            </a:r>
            <a:endParaRPr lang="ja-JP" dirty="0" err="1"/>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Who is wise and understanding among you?</a:t>
            </a:r>
          </a:p>
        </p:txBody>
      </p:sp>
    </p:spTree>
    <p:extLst>
      <p:ext uri="{BB962C8B-B14F-4D97-AF65-F5344CB8AC3E}">
        <p14:creationId xmlns:p14="http://schemas.microsoft.com/office/powerpoint/2010/main" val="24434279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people in a room&#10;&#10;Description automatically generated">
            <a:extLst>
              <a:ext uri="{FF2B5EF4-FFF2-40B4-BE49-F238E27FC236}">
                <a16:creationId xmlns:a16="http://schemas.microsoft.com/office/drawing/2014/main" id="{2E1D2884-CA3A-20A6-4527-94F43349B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with scene from the Judgment of Solomon, from Pompeii, 1st century AD</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Who is wise and understanding among you?</a:t>
            </a:r>
          </a:p>
        </p:txBody>
      </p:sp>
    </p:spTree>
    <p:extLst>
      <p:ext uri="{BB962C8B-B14F-4D97-AF65-F5344CB8AC3E}">
        <p14:creationId xmlns:p14="http://schemas.microsoft.com/office/powerpoint/2010/main" val="9490421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1A751D-417E-F099-BBD8-97A34013E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116" y="0"/>
            <a:ext cx="7287768" cy="10287000"/>
          </a:xfrm>
          <a:prstGeom prst="rect">
            <a:avLst/>
          </a:prstGeom>
        </p:spPr>
      </p:pic>
      <p:sp>
        <p:nvSpPr>
          <p:cNvPr id="2" name="Text Placeholder 1"/>
          <p:cNvSpPr>
            <a:spLocks noGrp="1"/>
          </p:cNvSpPr>
          <p:nvPr>
            <p:ph type="body" sz="quarter" idx="10"/>
          </p:nvPr>
        </p:nvSpPr>
        <p:spPr/>
        <p:txBody>
          <a:bodyPr/>
          <a:lstStyle/>
          <a:p>
            <a:r>
              <a:rPr lang="en-US" dirty="0"/>
              <a:t>Icon of “Jesus Christ, the Wisdom of God,” 14th century AD</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Who is wise and understanding among you?</a:t>
            </a:r>
          </a:p>
        </p:txBody>
      </p:sp>
    </p:spTree>
    <p:extLst>
      <p:ext uri="{BB962C8B-B14F-4D97-AF65-F5344CB8AC3E}">
        <p14:creationId xmlns:p14="http://schemas.microsoft.com/office/powerpoint/2010/main" val="28836492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064957-631B-5600-E3F3-9766696AC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Silver statuette of shepherd carrying sheep in skin bag over shoulder, circa 1st century AD</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Let him show by his good behavior his deeds in the gentleness of wisdom</a:t>
            </a:r>
          </a:p>
        </p:txBody>
      </p:sp>
    </p:spTree>
    <p:extLst>
      <p:ext uri="{BB962C8B-B14F-4D97-AF65-F5344CB8AC3E}">
        <p14:creationId xmlns:p14="http://schemas.microsoft.com/office/powerpoint/2010/main" val="3790031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004674-98DB-D659-F819-E0683DF607E6}"/>
              </a:ext>
            </a:extLst>
          </p:cNvPr>
          <p:cNvPicPr>
            <a:picLocks noChangeAspect="1"/>
          </p:cNvPicPr>
          <p:nvPr/>
        </p:nvPicPr>
        <p:blipFill rotWithShape="1">
          <a:blip r:embed="rId3">
            <a:extLst>
              <a:ext uri="{28A0092B-C50C-407E-A947-70E740481C1C}">
                <a14:useLocalDpi xmlns:a14="http://schemas.microsoft.com/office/drawing/2010/main" val="0"/>
              </a:ext>
            </a:extLst>
          </a:blip>
          <a:srcRect t="2407"/>
          <a:stretch/>
        </p:blipFill>
        <p:spPr>
          <a:xfrm>
            <a:off x="0" y="19050"/>
            <a:ext cx="18288000" cy="10039350"/>
          </a:xfrm>
          <a:prstGeom prst="rect">
            <a:avLst/>
          </a:prstGeom>
        </p:spPr>
      </p:pic>
      <p:sp>
        <p:nvSpPr>
          <p:cNvPr id="2" name="Text Placeholder 1"/>
          <p:cNvSpPr>
            <a:spLocks noGrp="1"/>
          </p:cNvSpPr>
          <p:nvPr>
            <p:ph type="body" sz="quarter" idx="10"/>
          </p:nvPr>
        </p:nvSpPr>
        <p:spPr/>
        <p:txBody>
          <a:bodyPr/>
          <a:lstStyle/>
          <a:p>
            <a:r>
              <a:rPr lang="en-US" dirty="0"/>
              <a:t>Mosaic depicting the Persians fleeing from Alexander the Great, from Pompeii, 1st century AD</a:t>
            </a:r>
          </a:p>
        </p:txBody>
      </p:sp>
      <p:sp>
        <p:nvSpPr>
          <p:cNvPr id="7" name="Text Placeholder 6"/>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For we all stumble in many ways</a:t>
            </a:r>
          </a:p>
        </p:txBody>
      </p:sp>
    </p:spTree>
    <p:extLst>
      <p:ext uri="{BB962C8B-B14F-4D97-AF65-F5344CB8AC3E}">
        <p14:creationId xmlns:p14="http://schemas.microsoft.com/office/powerpoint/2010/main" val="5597982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atue of a person&#10;&#10;Description automatically generated with medium confidence">
            <a:extLst>
              <a:ext uri="{FF2B5EF4-FFF2-40B4-BE49-F238E27FC236}">
                <a16:creationId xmlns:a16="http://schemas.microsoft.com/office/drawing/2014/main" id="{DF93C7EA-0B3D-3BEB-BD2A-74BAB1993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Statuette of a shepherd carrying a sheep, 1st century AD</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Let him show by his good behavior his deeds in the gentleness of wisdom</a:t>
            </a:r>
          </a:p>
        </p:txBody>
      </p:sp>
    </p:spTree>
    <p:extLst>
      <p:ext uri="{BB962C8B-B14F-4D97-AF65-F5344CB8AC3E}">
        <p14:creationId xmlns:p14="http://schemas.microsoft.com/office/powerpoint/2010/main" val="30249457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ouple of sheep&#10;&#10;Description automatically generated with low confidence">
            <a:extLst>
              <a:ext uri="{FF2B5EF4-FFF2-40B4-BE49-F238E27FC236}">
                <a16:creationId xmlns:a16="http://schemas.microsoft.com/office/drawing/2014/main" id="{E68D5CBC-25D4-BFF5-30E7-CA43C23C1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Shepherdess with lamb on the Roman road west of Assos</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Let him show by his good behavior his deeds in the gentleness of wisdom</a:t>
            </a:r>
          </a:p>
        </p:txBody>
      </p:sp>
    </p:spTree>
    <p:extLst>
      <p:ext uri="{BB962C8B-B14F-4D97-AF65-F5344CB8AC3E}">
        <p14:creationId xmlns:p14="http://schemas.microsoft.com/office/powerpoint/2010/main" val="34622987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sitting, half, table&#10;&#10;Description automatically generated">
            <a:extLst>
              <a:ext uri="{FF2B5EF4-FFF2-40B4-BE49-F238E27FC236}">
                <a16:creationId xmlns:a16="http://schemas.microsoft.com/office/drawing/2014/main" id="{C0362485-F33E-45CE-929C-12B054101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0014"/>
            <a:ext cx="13716000" cy="10046972"/>
          </a:xfrm>
          <a:prstGeom prst="rect">
            <a:avLst/>
          </a:prstGeom>
        </p:spPr>
      </p:pic>
      <p:sp>
        <p:nvSpPr>
          <p:cNvPr id="2" name="Text Placeholder 1"/>
          <p:cNvSpPr>
            <a:spLocks noGrp="1"/>
          </p:cNvSpPr>
          <p:nvPr>
            <p:ph type="body" sz="quarter" idx="10"/>
          </p:nvPr>
        </p:nvSpPr>
        <p:spPr/>
        <p:txBody>
          <a:bodyPr/>
          <a:lstStyle/>
          <a:p>
            <a:r>
              <a:rPr lang="en-US" dirty="0"/>
              <a:t>Balaam son of </a:t>
            </a:r>
            <a:r>
              <a:rPr lang="en-US" dirty="0" err="1"/>
              <a:t>Beor</a:t>
            </a:r>
            <a:r>
              <a:rPr lang="en-US" dirty="0"/>
              <a:t> inscription, from Tell Deir Alla, circa 800 BC</a:t>
            </a:r>
          </a:p>
        </p:txBody>
      </p:sp>
      <p:sp>
        <p:nvSpPr>
          <p:cNvPr id="3" name="Text Placeholder 2"/>
          <p:cNvSpPr>
            <a:spLocks noGrp="1"/>
          </p:cNvSpPr>
          <p:nvPr>
            <p:ph type="body" sz="quarter" idx="12"/>
          </p:nvPr>
        </p:nvSpPr>
        <p:spPr/>
        <p:txBody>
          <a:bodyPr/>
          <a:lstStyle/>
          <a:p>
            <a:r>
              <a:rPr lang="en-US" dirty="0"/>
              <a:t>3:14</a:t>
            </a:r>
          </a:p>
        </p:txBody>
      </p:sp>
      <p:sp>
        <p:nvSpPr>
          <p:cNvPr id="4" name="Title 3"/>
          <p:cNvSpPr>
            <a:spLocks noGrp="1"/>
          </p:cNvSpPr>
          <p:nvPr>
            <p:ph type="title"/>
          </p:nvPr>
        </p:nvSpPr>
        <p:spPr/>
        <p:txBody>
          <a:bodyPr/>
          <a:lstStyle/>
          <a:p>
            <a:r>
              <a:rPr lang="en-US" dirty="0"/>
              <a:t>But if you have bitter jealousy and ambition in your heart, do not boast and lie against the truth </a:t>
            </a:r>
          </a:p>
        </p:txBody>
      </p:sp>
    </p:spTree>
    <p:extLst>
      <p:ext uri="{BB962C8B-B14F-4D97-AF65-F5344CB8AC3E}">
        <p14:creationId xmlns:p14="http://schemas.microsoft.com/office/powerpoint/2010/main" val="8187183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ood, riding, sitting, doughnut&#10;&#10;Description automatically generated">
            <a:extLst>
              <a:ext uri="{FF2B5EF4-FFF2-40B4-BE49-F238E27FC236}">
                <a16:creationId xmlns:a16="http://schemas.microsoft.com/office/drawing/2014/main" id="{C7A0C363-978D-4729-83BC-727B3842D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19775"/>
            <a:ext cx="13716000" cy="10047450"/>
          </a:xfrm>
          <a:prstGeom prst="rect">
            <a:avLst/>
          </a:prstGeom>
        </p:spPr>
      </p:pic>
      <p:sp>
        <p:nvSpPr>
          <p:cNvPr id="2" name="Text Placeholder 1"/>
          <p:cNvSpPr>
            <a:spLocks noGrp="1"/>
          </p:cNvSpPr>
          <p:nvPr>
            <p:ph type="body" sz="quarter" idx="10"/>
          </p:nvPr>
        </p:nvSpPr>
        <p:spPr/>
        <p:txBody>
          <a:bodyPr/>
          <a:lstStyle/>
          <a:p>
            <a:r>
              <a:rPr lang="en-US" dirty="0"/>
              <a:t>Balaam son of </a:t>
            </a:r>
            <a:r>
              <a:rPr lang="en-US" dirty="0" err="1"/>
              <a:t>Beor</a:t>
            </a:r>
            <a:r>
              <a:rPr lang="en-US" dirty="0"/>
              <a:t> inscription, from Tell Deir Alla, circa 800 BC</a:t>
            </a:r>
          </a:p>
        </p:txBody>
      </p:sp>
      <p:sp>
        <p:nvSpPr>
          <p:cNvPr id="3" name="Text Placeholder 2"/>
          <p:cNvSpPr>
            <a:spLocks noGrp="1"/>
          </p:cNvSpPr>
          <p:nvPr>
            <p:ph type="body" sz="quarter" idx="12"/>
          </p:nvPr>
        </p:nvSpPr>
        <p:spPr/>
        <p:txBody>
          <a:bodyPr/>
          <a:lstStyle/>
          <a:p>
            <a:r>
              <a:rPr lang="en-US" dirty="0"/>
              <a:t>3:14</a:t>
            </a:r>
          </a:p>
        </p:txBody>
      </p:sp>
      <p:sp>
        <p:nvSpPr>
          <p:cNvPr id="4" name="Title 3"/>
          <p:cNvSpPr>
            <a:spLocks noGrp="1"/>
          </p:cNvSpPr>
          <p:nvPr>
            <p:ph type="title"/>
          </p:nvPr>
        </p:nvSpPr>
        <p:spPr/>
        <p:txBody>
          <a:bodyPr/>
          <a:lstStyle/>
          <a:p>
            <a:r>
              <a:rPr lang="en-US" dirty="0"/>
              <a:t>But if you have bitter jealousy and ambition in your heart, do not boast and lie against the truth </a:t>
            </a:r>
          </a:p>
        </p:txBody>
      </p:sp>
    </p:spTree>
    <p:extLst>
      <p:ext uri="{BB962C8B-B14F-4D97-AF65-F5344CB8AC3E}">
        <p14:creationId xmlns:p14="http://schemas.microsoft.com/office/powerpoint/2010/main" val="25565334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16F94D61-1C27-7D80-E5F6-A1775D530D88}"/>
              </a:ext>
            </a:extLst>
          </p:cNvPr>
          <p:cNvPicPr>
            <a:picLocks noChangeAspect="1"/>
          </p:cNvPicPr>
          <p:nvPr/>
        </p:nvPicPr>
        <p:blipFill rotWithShape="1">
          <a:blip r:embed="rId3">
            <a:extLst>
              <a:ext uri="{28A0092B-C50C-407E-A947-70E740481C1C}">
                <a14:useLocalDpi xmlns:a14="http://schemas.microsoft.com/office/drawing/2010/main" val="0"/>
              </a:ext>
            </a:extLst>
          </a:blip>
          <a:srcRect b="2427"/>
          <a:stretch/>
        </p:blipFill>
        <p:spPr>
          <a:xfrm>
            <a:off x="2279457" y="207461"/>
            <a:ext cx="13729087" cy="10041439"/>
          </a:xfrm>
          <a:prstGeom prst="rect">
            <a:avLst/>
          </a:prstGeom>
        </p:spPr>
      </p:pic>
      <p:sp>
        <p:nvSpPr>
          <p:cNvPr id="2" name="Text Placeholder 1"/>
          <p:cNvSpPr>
            <a:spLocks noGrp="1"/>
          </p:cNvSpPr>
          <p:nvPr>
            <p:ph type="body" sz="quarter" idx="10"/>
          </p:nvPr>
        </p:nvSpPr>
        <p:spPr/>
        <p:txBody>
          <a:bodyPr/>
          <a:lstStyle/>
          <a:p>
            <a:r>
              <a:rPr lang="en-US" dirty="0"/>
              <a:t>Double herm of Aristotle</a:t>
            </a:r>
          </a:p>
        </p:txBody>
      </p:sp>
      <p:sp>
        <p:nvSpPr>
          <p:cNvPr id="3" name="Text Placeholder 2"/>
          <p:cNvSpPr>
            <a:spLocks noGrp="1"/>
          </p:cNvSpPr>
          <p:nvPr>
            <p:ph type="body" sz="quarter" idx="12"/>
          </p:nvPr>
        </p:nvSpPr>
        <p:spPr/>
        <p:txBody>
          <a:bodyPr/>
          <a:lstStyle/>
          <a:p>
            <a:r>
              <a:rPr lang="en-US" dirty="0"/>
              <a:t>3:14</a:t>
            </a:r>
          </a:p>
        </p:txBody>
      </p:sp>
      <p:sp>
        <p:nvSpPr>
          <p:cNvPr id="4" name="Title 3"/>
          <p:cNvSpPr>
            <a:spLocks noGrp="1"/>
          </p:cNvSpPr>
          <p:nvPr>
            <p:ph type="title"/>
          </p:nvPr>
        </p:nvSpPr>
        <p:spPr/>
        <p:txBody>
          <a:bodyPr/>
          <a:lstStyle/>
          <a:p>
            <a:r>
              <a:rPr lang="en-US" dirty="0"/>
              <a:t>But if you have bitter jealousy and ambition in your heart, do not boast and lie against the truth </a:t>
            </a:r>
          </a:p>
        </p:txBody>
      </p:sp>
    </p:spTree>
    <p:extLst>
      <p:ext uri="{BB962C8B-B14F-4D97-AF65-F5344CB8AC3E}">
        <p14:creationId xmlns:p14="http://schemas.microsoft.com/office/powerpoint/2010/main" val="41723162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atue&#10;&#10;Description automatically generated">
            <a:extLst>
              <a:ext uri="{FF2B5EF4-FFF2-40B4-BE49-F238E27FC236}">
                <a16:creationId xmlns:a16="http://schemas.microsoft.com/office/drawing/2014/main" id="{B0556E4A-3638-A7C6-D54C-26EC5D241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24" y="0"/>
            <a:ext cx="6931152" cy="10287000"/>
          </a:xfrm>
          <a:prstGeom prst="rect">
            <a:avLst/>
          </a:prstGeom>
        </p:spPr>
      </p:pic>
      <p:sp>
        <p:nvSpPr>
          <p:cNvPr id="2" name="Text Placeholder 1"/>
          <p:cNvSpPr>
            <a:spLocks noGrp="1"/>
          </p:cNvSpPr>
          <p:nvPr>
            <p:ph type="body" sz="quarter" idx="10"/>
          </p:nvPr>
        </p:nvSpPr>
        <p:spPr/>
        <p:txBody>
          <a:bodyPr/>
          <a:lstStyle/>
          <a:p>
            <a:r>
              <a:rPr lang="en-US" dirty="0"/>
              <a:t>Marble bust of Caligula, from </a:t>
            </a:r>
            <a:r>
              <a:rPr lang="en-US" dirty="0" err="1"/>
              <a:t>Gortys</a:t>
            </a:r>
            <a:r>
              <a:rPr lang="en-US" dirty="0"/>
              <a:t>, Crete, circa AD 40</a:t>
            </a:r>
          </a:p>
        </p:txBody>
      </p:sp>
      <p:sp>
        <p:nvSpPr>
          <p:cNvPr id="3" name="Text Placeholder 2"/>
          <p:cNvSpPr>
            <a:spLocks noGrp="1"/>
          </p:cNvSpPr>
          <p:nvPr>
            <p:ph type="body" sz="quarter" idx="12"/>
          </p:nvPr>
        </p:nvSpPr>
        <p:spPr/>
        <p:txBody>
          <a:bodyPr/>
          <a:lstStyle/>
          <a:p>
            <a:r>
              <a:rPr lang="en-US" dirty="0"/>
              <a:t>3:14</a:t>
            </a:r>
          </a:p>
        </p:txBody>
      </p:sp>
      <p:sp>
        <p:nvSpPr>
          <p:cNvPr id="4" name="Title 3"/>
          <p:cNvSpPr>
            <a:spLocks noGrp="1"/>
          </p:cNvSpPr>
          <p:nvPr>
            <p:ph type="title"/>
          </p:nvPr>
        </p:nvSpPr>
        <p:spPr/>
        <p:txBody>
          <a:bodyPr/>
          <a:lstStyle/>
          <a:p>
            <a:r>
              <a:rPr lang="en-US" dirty="0"/>
              <a:t>But if you have bitter jealousy and ambition in your heart, do not boast and lie against the truth </a:t>
            </a:r>
          </a:p>
        </p:txBody>
      </p:sp>
    </p:spTree>
    <p:extLst>
      <p:ext uri="{BB962C8B-B14F-4D97-AF65-F5344CB8AC3E}">
        <p14:creationId xmlns:p14="http://schemas.microsoft.com/office/powerpoint/2010/main" val="15079332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 map&#10;&#10;Description automatically generated">
            <a:extLst>
              <a:ext uri="{FF2B5EF4-FFF2-40B4-BE49-F238E27FC236}">
                <a16:creationId xmlns:a16="http://schemas.microsoft.com/office/drawing/2014/main" id="{94A2761F-9F19-B787-063B-E82AEF0FB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Adam and Eve expelled from Eden, depicted in Mar Saba monastery</a:t>
            </a:r>
            <a:endParaRPr lang="ja-JP" altLang="en-US" dirty="0"/>
          </a:p>
        </p:txBody>
      </p:sp>
      <p:sp>
        <p:nvSpPr>
          <p:cNvPr id="3" name="Text Placeholder 2"/>
          <p:cNvSpPr>
            <a:spLocks noGrp="1"/>
          </p:cNvSpPr>
          <p:nvPr>
            <p:ph type="body" sz="quarter" idx="12"/>
          </p:nvPr>
        </p:nvSpPr>
        <p:spPr/>
        <p:txBody>
          <a:bodyPr/>
          <a:lstStyle/>
          <a:p>
            <a:r>
              <a:rPr lang="en-US" dirty="0"/>
              <a:t>3:14</a:t>
            </a:r>
          </a:p>
        </p:txBody>
      </p:sp>
      <p:sp>
        <p:nvSpPr>
          <p:cNvPr id="4" name="Title 3"/>
          <p:cNvSpPr>
            <a:spLocks noGrp="1"/>
          </p:cNvSpPr>
          <p:nvPr>
            <p:ph type="title"/>
          </p:nvPr>
        </p:nvSpPr>
        <p:spPr/>
        <p:txBody>
          <a:bodyPr/>
          <a:lstStyle/>
          <a:p>
            <a:r>
              <a:rPr lang="en-US" dirty="0"/>
              <a:t>But if you have bitter jealousy and ambition in your heart, do not boast and lie against the truth </a:t>
            </a:r>
          </a:p>
        </p:txBody>
      </p:sp>
    </p:spTree>
    <p:extLst>
      <p:ext uri="{BB962C8B-B14F-4D97-AF65-F5344CB8AC3E}">
        <p14:creationId xmlns:p14="http://schemas.microsoft.com/office/powerpoint/2010/main" val="22893436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sky, outdoor, building&#10;&#10;Description automatically generated">
            <a:extLst>
              <a:ext uri="{FF2B5EF4-FFF2-40B4-BE49-F238E27FC236}">
                <a16:creationId xmlns:a16="http://schemas.microsoft.com/office/drawing/2014/main" id="{E4FDA930-6A4D-5621-10C5-960FD0D54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Temple of Apollo at Corinth (from the west)</a:t>
            </a:r>
            <a:endParaRPr lang="ja-JP" altLang="en-US" dirty="0"/>
          </a:p>
        </p:txBody>
      </p:sp>
      <p:sp>
        <p:nvSpPr>
          <p:cNvPr id="3" name="Text Placeholder 2"/>
          <p:cNvSpPr>
            <a:spLocks noGrp="1"/>
          </p:cNvSpPr>
          <p:nvPr>
            <p:ph type="body" sz="quarter" idx="12"/>
          </p:nvPr>
        </p:nvSpPr>
        <p:spPr/>
        <p:txBody>
          <a:bodyPr/>
          <a:lstStyle/>
          <a:p>
            <a:r>
              <a:rPr lang="en-US" dirty="0"/>
              <a:t>3:14</a:t>
            </a:r>
          </a:p>
        </p:txBody>
      </p:sp>
      <p:sp>
        <p:nvSpPr>
          <p:cNvPr id="4" name="Title 3"/>
          <p:cNvSpPr>
            <a:spLocks noGrp="1"/>
          </p:cNvSpPr>
          <p:nvPr>
            <p:ph type="title"/>
          </p:nvPr>
        </p:nvSpPr>
        <p:spPr/>
        <p:txBody>
          <a:bodyPr/>
          <a:lstStyle/>
          <a:p>
            <a:r>
              <a:rPr lang="en-US" dirty="0"/>
              <a:t>But if you have bitter jealousy and ambition in your heart, do not boast and lie against the truth </a:t>
            </a:r>
          </a:p>
        </p:txBody>
      </p:sp>
    </p:spTree>
    <p:extLst>
      <p:ext uri="{BB962C8B-B14F-4D97-AF65-F5344CB8AC3E}">
        <p14:creationId xmlns:p14="http://schemas.microsoft.com/office/powerpoint/2010/main" val="15397647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land in the back&#10;&#10;Description automatically generated with low confidence">
            <a:extLst>
              <a:ext uri="{FF2B5EF4-FFF2-40B4-BE49-F238E27FC236}">
                <a16:creationId xmlns:a16="http://schemas.microsoft.com/office/drawing/2014/main" id="{B0D9EBD6-865F-B042-F688-34D559586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Storm on the Sea of Galilee with a rainbow</a:t>
            </a:r>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This wisdom is not a wisdom that comes down from above</a:t>
            </a:r>
          </a:p>
        </p:txBody>
      </p:sp>
    </p:spTree>
    <p:extLst>
      <p:ext uri="{BB962C8B-B14F-4D97-AF65-F5344CB8AC3E}">
        <p14:creationId xmlns:p14="http://schemas.microsoft.com/office/powerpoint/2010/main" val="8740216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6E75B2-1A92-C5FA-2738-3498583714E7}"/>
              </a:ext>
            </a:extLst>
          </p:cNvPr>
          <p:cNvPicPr>
            <a:picLocks noChangeAspect="1"/>
          </p:cNvPicPr>
          <p:nvPr/>
        </p:nvPicPr>
        <p:blipFill rotWithShape="1">
          <a:blip r:embed="rId3">
            <a:extLst>
              <a:ext uri="{28A0092B-C50C-407E-A947-70E740481C1C}">
                <a14:useLocalDpi xmlns:a14="http://schemas.microsoft.com/office/drawing/2010/main" val="0"/>
              </a:ext>
            </a:extLst>
          </a:blip>
          <a:srcRect t="5385"/>
          <a:stretch/>
        </p:blipFill>
        <p:spPr>
          <a:xfrm>
            <a:off x="4430268" y="39648"/>
            <a:ext cx="9427464" cy="9733002"/>
          </a:xfrm>
          <a:prstGeom prst="rect">
            <a:avLst/>
          </a:prstGeom>
        </p:spPr>
      </p:pic>
      <p:sp>
        <p:nvSpPr>
          <p:cNvPr id="2" name="Text Placeholder 1"/>
          <p:cNvSpPr>
            <a:spLocks noGrp="1"/>
          </p:cNvSpPr>
          <p:nvPr>
            <p:ph type="body" sz="quarter" idx="10"/>
          </p:nvPr>
        </p:nvSpPr>
        <p:spPr/>
        <p:txBody>
          <a:bodyPr/>
          <a:lstStyle/>
          <a:p>
            <a:r>
              <a:rPr lang="en-US" dirty="0"/>
              <a:t>Portrait head of a Cynic philosopher, probably </a:t>
            </a:r>
            <a:r>
              <a:rPr lang="en-US" dirty="0" err="1"/>
              <a:t>Bion</a:t>
            </a:r>
            <a:r>
              <a:rPr lang="en-US" dirty="0"/>
              <a:t>, from </a:t>
            </a:r>
            <a:r>
              <a:rPr lang="en-US" dirty="0" err="1"/>
              <a:t>Antikythera</a:t>
            </a:r>
            <a:r>
              <a:rPr lang="en-US" dirty="0"/>
              <a:t> shipwreck, circa 240 BC</a:t>
            </a:r>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But it is earthly, natural, demonic</a:t>
            </a:r>
          </a:p>
        </p:txBody>
      </p:sp>
    </p:spTree>
    <p:extLst>
      <p:ext uri="{BB962C8B-B14F-4D97-AF65-F5344CB8AC3E}">
        <p14:creationId xmlns:p14="http://schemas.microsoft.com/office/powerpoint/2010/main" val="3862357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two people&#10;&#10;Description automatically generated with medium confidence">
            <a:extLst>
              <a:ext uri="{FF2B5EF4-FFF2-40B4-BE49-F238E27FC236}">
                <a16:creationId xmlns:a16="http://schemas.microsoft.com/office/drawing/2014/main" id="{B75601E6-72DA-D175-E582-A3E622E53B58}"/>
              </a:ext>
            </a:extLst>
          </p:cNvPr>
          <p:cNvPicPr>
            <a:picLocks noChangeAspect="1"/>
          </p:cNvPicPr>
          <p:nvPr/>
        </p:nvPicPr>
        <p:blipFill rotWithShape="1">
          <a:blip r:embed="rId3">
            <a:extLst>
              <a:ext uri="{28A0092B-C50C-407E-A947-70E740481C1C}">
                <a14:useLocalDpi xmlns:a14="http://schemas.microsoft.com/office/drawing/2010/main" val="0"/>
              </a:ext>
            </a:extLst>
          </a:blip>
          <a:srcRect t="2037"/>
          <a:stretch/>
        </p:blipFill>
        <p:spPr>
          <a:xfrm>
            <a:off x="5600700" y="57150"/>
            <a:ext cx="7086600" cy="10077450"/>
          </a:xfrm>
          <a:prstGeom prst="rect">
            <a:avLst/>
          </a:prstGeom>
        </p:spPr>
      </p:pic>
      <p:sp>
        <p:nvSpPr>
          <p:cNvPr id="3" name="Text Placeholder 2"/>
          <p:cNvSpPr>
            <a:spLocks noGrp="1"/>
          </p:cNvSpPr>
          <p:nvPr>
            <p:ph type="body" sz="quarter" idx="10"/>
          </p:nvPr>
        </p:nvSpPr>
        <p:spPr/>
        <p:txBody>
          <a:bodyPr/>
          <a:lstStyle/>
          <a:p>
            <a:r>
              <a:rPr lang="en-US" dirty="0"/>
              <a:t>Statue of young man about to fall, from Villa of Nero in Subiaco</a:t>
            </a:r>
          </a:p>
        </p:txBody>
      </p:sp>
      <p:sp>
        <p:nvSpPr>
          <p:cNvPr id="4" name="Text Placeholder 3"/>
          <p:cNvSpPr>
            <a:spLocks noGrp="1"/>
          </p:cNvSpPr>
          <p:nvPr>
            <p:ph type="body" sz="quarter" idx="12"/>
          </p:nvPr>
        </p:nvSpPr>
        <p:spPr/>
        <p:txBody>
          <a:bodyPr/>
          <a:lstStyle/>
          <a:p>
            <a:r>
              <a:rPr lang="en-US">
                <a:latin typeface="Calibri"/>
                <a:cs typeface="Calibri"/>
              </a:rPr>
              <a:t>3:2</a:t>
            </a:r>
            <a:endParaRPr lang="en-US" dirty="0"/>
          </a:p>
        </p:txBody>
      </p:sp>
      <p:sp>
        <p:nvSpPr>
          <p:cNvPr id="2" name="Title 1"/>
          <p:cNvSpPr>
            <a:spLocks noGrp="1"/>
          </p:cNvSpPr>
          <p:nvPr>
            <p:ph type="title"/>
          </p:nvPr>
        </p:nvSpPr>
        <p:spPr/>
        <p:txBody>
          <a:bodyPr/>
          <a:lstStyle/>
          <a:p>
            <a:r>
              <a:rPr lang="en-US" dirty="0"/>
              <a:t>If anyone does not stumble in word, he is a perfect man, able to bridle the whole body also</a:t>
            </a:r>
          </a:p>
        </p:txBody>
      </p:sp>
    </p:spTree>
    <p:extLst>
      <p:ext uri="{BB962C8B-B14F-4D97-AF65-F5344CB8AC3E}">
        <p14:creationId xmlns:p14="http://schemas.microsoft.com/office/powerpoint/2010/main" val="20627408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CF4D1C-E847-C33C-D26B-D54B45F3E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Jesus and Mary Magdalene depicted in Duc In </a:t>
            </a:r>
            <a:r>
              <a:rPr lang="en-US" dirty="0" err="1"/>
              <a:t>Altum</a:t>
            </a:r>
            <a:r>
              <a:rPr lang="en-US" dirty="0"/>
              <a:t> in Magdala</a:t>
            </a:r>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But it is earthly, natural, demonic</a:t>
            </a:r>
          </a:p>
        </p:txBody>
      </p:sp>
    </p:spTree>
    <p:extLst>
      <p:ext uri="{BB962C8B-B14F-4D97-AF65-F5344CB8AC3E}">
        <p14:creationId xmlns:p14="http://schemas.microsoft.com/office/powerpoint/2010/main" val="10573354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03008DED-1809-09A3-F9D9-8EEACF530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994" y="0"/>
            <a:ext cx="8072012"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Bronze statuette of demon Pazuzu, Assyrian, early 1st millennium BC</a:t>
            </a:r>
            <a:endParaRPr lang="ja-JP" altLang="en-US" dirty="0"/>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But it is earthly, natural, demonic</a:t>
            </a:r>
          </a:p>
        </p:txBody>
      </p:sp>
    </p:spTree>
    <p:extLst>
      <p:ext uri="{BB962C8B-B14F-4D97-AF65-F5344CB8AC3E}">
        <p14:creationId xmlns:p14="http://schemas.microsoft.com/office/powerpoint/2010/main" val="36825678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EC1AC7-9C4F-6B51-CA8B-69C66BDEC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Painting of Paul delivering girl from spirit of Python, St. Lydia Chapel in Philippi</a:t>
            </a:r>
            <a:endParaRPr lang="ja-JP" dirty="0"/>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But it is earthly, natural, demonic</a:t>
            </a:r>
          </a:p>
        </p:txBody>
      </p:sp>
    </p:spTree>
    <p:extLst>
      <p:ext uri="{BB962C8B-B14F-4D97-AF65-F5344CB8AC3E}">
        <p14:creationId xmlns:p14="http://schemas.microsoft.com/office/powerpoint/2010/main" val="41894343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ilding, old, stone&#10;&#10;Description automatically generated">
            <a:extLst>
              <a:ext uri="{FF2B5EF4-FFF2-40B4-BE49-F238E27FC236}">
                <a16:creationId xmlns:a16="http://schemas.microsoft.com/office/drawing/2014/main" id="{B369C7F4-4A05-8D8D-0212-69A194F87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364" y="0"/>
            <a:ext cx="12563272"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Fresco of a fight in and around the amphitheater of Pompeii, AD 59</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3:16</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For where jealousy and selfish ambition are, there is confusion and every vile deed</a:t>
            </a:r>
          </a:p>
        </p:txBody>
      </p:sp>
    </p:spTree>
    <p:extLst>
      <p:ext uri="{BB962C8B-B14F-4D97-AF65-F5344CB8AC3E}">
        <p14:creationId xmlns:p14="http://schemas.microsoft.com/office/powerpoint/2010/main" val="38304683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building, old, stone&#10;&#10;Description automatically generated">
            <a:extLst>
              <a:ext uri="{FF2B5EF4-FFF2-40B4-BE49-F238E27FC236}">
                <a16:creationId xmlns:a16="http://schemas.microsoft.com/office/drawing/2014/main" id="{5078220D-07F4-CF8F-7EC6-6D80E12F3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364" y="0"/>
            <a:ext cx="12563272"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Fresco of a fight in and around the amphitheater of Pompeii, AD 59</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3:16</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For where jealousy and selfish ambition are, there is confusion and every vile deed</a:t>
            </a:r>
          </a:p>
        </p:txBody>
      </p:sp>
      <p:sp>
        <p:nvSpPr>
          <p:cNvPr id="7" name="TextBox 6">
            <a:extLst>
              <a:ext uri="{FF2B5EF4-FFF2-40B4-BE49-F238E27FC236}">
                <a16:creationId xmlns:a16="http://schemas.microsoft.com/office/drawing/2014/main" id="{CAB65DE4-A008-4B59-9616-21FCD1CB3962}"/>
              </a:ext>
            </a:extLst>
          </p:cNvPr>
          <p:cNvSpPr txBox="1"/>
          <p:nvPr/>
        </p:nvSpPr>
        <p:spPr>
          <a:xfrm>
            <a:off x="2892477" y="1517570"/>
            <a:ext cx="1818486" cy="954107"/>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000">
                <a:solidFill>
                  <a:srgbClr val="FFFF00"/>
                </a:solidFill>
                <a:effectLst>
                  <a:glow rad="76200">
                    <a:prstClr val="black">
                      <a:alpha val="60000"/>
                    </a:prstClr>
                  </a:glow>
                </a:effectLst>
                <a:cs typeface="Calibri" pitchFamily="34" charset="0"/>
              </a:defRPr>
            </a:lvl1pPr>
          </a:lstStyle>
          <a:p>
            <a:r>
              <a:rPr lang="en-US" sz="2800" dirty="0">
                <a:solidFill>
                  <a:srgbClr val="FEFF00"/>
                </a:solidFill>
              </a:rPr>
              <a:t>man being beaten</a:t>
            </a:r>
          </a:p>
        </p:txBody>
      </p:sp>
      <p:cxnSp>
        <p:nvCxnSpPr>
          <p:cNvPr id="8" name="Straight Arrow Connector 7">
            <a:extLst>
              <a:ext uri="{FF2B5EF4-FFF2-40B4-BE49-F238E27FC236}">
                <a16:creationId xmlns:a16="http://schemas.microsoft.com/office/drawing/2014/main" id="{AA0425C9-7636-4C4B-9E87-B41C71A827C0}"/>
              </a:ext>
            </a:extLst>
          </p:cNvPr>
          <p:cNvCxnSpPr/>
          <p:nvPr/>
        </p:nvCxnSpPr>
        <p:spPr>
          <a:xfrm>
            <a:off x="3854586" y="2440978"/>
            <a:ext cx="594321" cy="777008"/>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9" name="TextBox 8">
            <a:extLst>
              <a:ext uri="{FF2B5EF4-FFF2-40B4-BE49-F238E27FC236}">
                <a16:creationId xmlns:a16="http://schemas.microsoft.com/office/drawing/2014/main" id="{42338AEB-7B24-4638-9C09-4591CD33606A}"/>
              </a:ext>
            </a:extLst>
          </p:cNvPr>
          <p:cNvSpPr txBox="1"/>
          <p:nvPr/>
        </p:nvSpPr>
        <p:spPr>
          <a:xfrm>
            <a:off x="4458331" y="529082"/>
            <a:ext cx="2573738" cy="954107"/>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dirty="0"/>
              <a:t>fighting in the upper seats</a:t>
            </a:r>
          </a:p>
        </p:txBody>
      </p:sp>
      <p:cxnSp>
        <p:nvCxnSpPr>
          <p:cNvPr id="10" name="Straight Arrow Connector 9">
            <a:extLst>
              <a:ext uri="{FF2B5EF4-FFF2-40B4-BE49-F238E27FC236}">
                <a16:creationId xmlns:a16="http://schemas.microsoft.com/office/drawing/2014/main" id="{0495A5C5-1BA8-4EFC-9769-F7468D599905}"/>
              </a:ext>
            </a:extLst>
          </p:cNvPr>
          <p:cNvCxnSpPr/>
          <p:nvPr/>
        </p:nvCxnSpPr>
        <p:spPr>
          <a:xfrm>
            <a:off x="6783813" y="1063019"/>
            <a:ext cx="594321" cy="322869"/>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285EC9EE-9EDA-4F77-8DBF-9A1566BDF620}"/>
              </a:ext>
            </a:extLst>
          </p:cNvPr>
          <p:cNvSpPr txBox="1"/>
          <p:nvPr/>
        </p:nvSpPr>
        <p:spPr>
          <a:xfrm>
            <a:off x="8245007" y="574361"/>
            <a:ext cx="2163747" cy="954107"/>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dirty="0"/>
              <a:t>elite section emptied</a:t>
            </a:r>
          </a:p>
        </p:txBody>
      </p:sp>
      <p:cxnSp>
        <p:nvCxnSpPr>
          <p:cNvPr id="12" name="Straight Arrow Connector 11">
            <a:extLst>
              <a:ext uri="{FF2B5EF4-FFF2-40B4-BE49-F238E27FC236}">
                <a16:creationId xmlns:a16="http://schemas.microsoft.com/office/drawing/2014/main" id="{04BFF383-0B38-472C-A8CC-7929BA43A1EA}"/>
              </a:ext>
            </a:extLst>
          </p:cNvPr>
          <p:cNvCxnSpPr/>
          <p:nvPr/>
        </p:nvCxnSpPr>
        <p:spPr>
          <a:xfrm flipH="1">
            <a:off x="8201055" y="1385888"/>
            <a:ext cx="400020" cy="700088"/>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13" name="TextBox 12">
            <a:extLst>
              <a:ext uri="{FF2B5EF4-FFF2-40B4-BE49-F238E27FC236}">
                <a16:creationId xmlns:a16="http://schemas.microsoft.com/office/drawing/2014/main" id="{7ECFF415-1225-4575-B2C3-4821E7B777C6}"/>
              </a:ext>
            </a:extLst>
          </p:cNvPr>
          <p:cNvSpPr txBox="1"/>
          <p:nvPr/>
        </p:nvSpPr>
        <p:spPr>
          <a:xfrm>
            <a:off x="10571912" y="586004"/>
            <a:ext cx="1925514" cy="954107"/>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dirty="0"/>
              <a:t>man being beaten</a:t>
            </a:r>
          </a:p>
        </p:txBody>
      </p:sp>
      <p:cxnSp>
        <p:nvCxnSpPr>
          <p:cNvPr id="14" name="Straight Arrow Connector 13">
            <a:extLst>
              <a:ext uri="{FF2B5EF4-FFF2-40B4-BE49-F238E27FC236}">
                <a16:creationId xmlns:a16="http://schemas.microsoft.com/office/drawing/2014/main" id="{FC35EF02-CF7A-47B3-9367-97426404B398}"/>
              </a:ext>
            </a:extLst>
          </p:cNvPr>
          <p:cNvCxnSpPr/>
          <p:nvPr/>
        </p:nvCxnSpPr>
        <p:spPr>
          <a:xfrm flipH="1">
            <a:off x="10972800" y="1563815"/>
            <a:ext cx="482736" cy="867954"/>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15" name="TextBox 14">
            <a:extLst>
              <a:ext uri="{FF2B5EF4-FFF2-40B4-BE49-F238E27FC236}">
                <a16:creationId xmlns:a16="http://schemas.microsoft.com/office/drawing/2014/main" id="{58952E5F-CD30-451B-B916-E23541BC4875}"/>
              </a:ext>
            </a:extLst>
          </p:cNvPr>
          <p:cNvSpPr txBox="1"/>
          <p:nvPr/>
        </p:nvSpPr>
        <p:spPr>
          <a:xfrm>
            <a:off x="6675561" y="5190784"/>
            <a:ext cx="1925514" cy="46166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dirty="0"/>
              <a:t>staircases</a:t>
            </a:r>
          </a:p>
        </p:txBody>
      </p:sp>
      <p:sp>
        <p:nvSpPr>
          <p:cNvPr id="16" name="TextBox 15">
            <a:extLst>
              <a:ext uri="{FF2B5EF4-FFF2-40B4-BE49-F238E27FC236}">
                <a16:creationId xmlns:a16="http://schemas.microsoft.com/office/drawing/2014/main" id="{CA30B5C5-7EB6-46F6-8AF4-4097DDF0F52C}"/>
              </a:ext>
            </a:extLst>
          </p:cNvPr>
          <p:cNvSpPr txBox="1"/>
          <p:nvPr/>
        </p:nvSpPr>
        <p:spPr>
          <a:xfrm>
            <a:off x="7060223" y="8199472"/>
            <a:ext cx="1925514" cy="46166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dirty="0"/>
              <a:t>kiosks</a:t>
            </a:r>
          </a:p>
        </p:txBody>
      </p:sp>
      <p:cxnSp>
        <p:nvCxnSpPr>
          <p:cNvPr id="17" name="Straight Arrow Connector 16">
            <a:extLst>
              <a:ext uri="{FF2B5EF4-FFF2-40B4-BE49-F238E27FC236}">
                <a16:creationId xmlns:a16="http://schemas.microsoft.com/office/drawing/2014/main" id="{623CA566-CFAC-4223-9A95-6766471AF914}"/>
              </a:ext>
            </a:extLst>
          </p:cNvPr>
          <p:cNvCxnSpPr/>
          <p:nvPr/>
        </p:nvCxnSpPr>
        <p:spPr>
          <a:xfrm flipH="1" flipV="1">
            <a:off x="7136766" y="7667798"/>
            <a:ext cx="482736" cy="531674"/>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cxnSp>
        <p:nvCxnSpPr>
          <p:cNvPr id="18" name="Straight Arrow Connector 17">
            <a:extLst>
              <a:ext uri="{FF2B5EF4-FFF2-40B4-BE49-F238E27FC236}">
                <a16:creationId xmlns:a16="http://schemas.microsoft.com/office/drawing/2014/main" id="{DB519389-E420-48BF-979F-5271EDCB5C00}"/>
              </a:ext>
            </a:extLst>
          </p:cNvPr>
          <p:cNvCxnSpPr/>
          <p:nvPr/>
        </p:nvCxnSpPr>
        <p:spPr>
          <a:xfrm flipV="1">
            <a:off x="8201055" y="7417425"/>
            <a:ext cx="460209" cy="782046"/>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19" name="TextBox 18">
            <a:extLst>
              <a:ext uri="{FF2B5EF4-FFF2-40B4-BE49-F238E27FC236}">
                <a16:creationId xmlns:a16="http://schemas.microsoft.com/office/drawing/2014/main" id="{72754C66-D5C2-43DA-910D-23508336697B}"/>
              </a:ext>
            </a:extLst>
          </p:cNvPr>
          <p:cNvSpPr txBox="1"/>
          <p:nvPr/>
        </p:nvSpPr>
        <p:spPr>
          <a:xfrm>
            <a:off x="4448907" y="3918520"/>
            <a:ext cx="2296790" cy="954107"/>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dirty="0"/>
              <a:t>fighting in the arena</a:t>
            </a:r>
          </a:p>
        </p:txBody>
      </p:sp>
      <p:cxnSp>
        <p:nvCxnSpPr>
          <p:cNvPr id="20" name="Straight Arrow Connector 19">
            <a:extLst>
              <a:ext uri="{FF2B5EF4-FFF2-40B4-BE49-F238E27FC236}">
                <a16:creationId xmlns:a16="http://schemas.microsoft.com/office/drawing/2014/main" id="{E16CCE60-2C96-4BCD-8695-6CEB95B05A25}"/>
              </a:ext>
            </a:extLst>
          </p:cNvPr>
          <p:cNvCxnSpPr/>
          <p:nvPr/>
        </p:nvCxnSpPr>
        <p:spPr>
          <a:xfrm flipV="1">
            <a:off x="6518672" y="3540854"/>
            <a:ext cx="454050" cy="427500"/>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28118005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668C16-079F-CFF5-F800-10DB82072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Great Theater of Ephesus</a:t>
            </a:r>
          </a:p>
        </p:txBody>
      </p:sp>
      <p:sp>
        <p:nvSpPr>
          <p:cNvPr id="3" name="Text Placeholder 2"/>
          <p:cNvSpPr>
            <a:spLocks noGrp="1"/>
          </p:cNvSpPr>
          <p:nvPr>
            <p:ph type="body" sz="quarter" idx="12"/>
          </p:nvPr>
        </p:nvSpPr>
        <p:spPr/>
        <p:txBody>
          <a:bodyPr/>
          <a:lstStyle/>
          <a:p>
            <a:r>
              <a:rPr lang="en-US" dirty="0"/>
              <a:t>3:16</a:t>
            </a:r>
          </a:p>
        </p:txBody>
      </p:sp>
      <p:sp>
        <p:nvSpPr>
          <p:cNvPr id="4" name="Title 3"/>
          <p:cNvSpPr>
            <a:spLocks noGrp="1"/>
          </p:cNvSpPr>
          <p:nvPr>
            <p:ph type="title"/>
          </p:nvPr>
        </p:nvSpPr>
        <p:spPr/>
        <p:txBody>
          <a:bodyPr/>
          <a:lstStyle/>
          <a:p>
            <a:r>
              <a:rPr lang="en-US" dirty="0"/>
              <a:t>For where jealousy and selfish ambition are, there is confusion and every vile deed</a:t>
            </a:r>
          </a:p>
        </p:txBody>
      </p:sp>
    </p:spTree>
    <p:extLst>
      <p:ext uri="{BB962C8B-B14F-4D97-AF65-F5344CB8AC3E}">
        <p14:creationId xmlns:p14="http://schemas.microsoft.com/office/powerpoint/2010/main" val="27365843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odel of a house&#10;&#10;Description automatically generated with medium confidence">
            <a:extLst>
              <a:ext uri="{FF2B5EF4-FFF2-40B4-BE49-F238E27FC236}">
                <a16:creationId xmlns:a16="http://schemas.microsoft.com/office/drawing/2014/main" id="{0E4E0E38-C4F5-55A1-29DC-356F8DBA1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the Ziggurat of Nanna, in Ur </a:t>
            </a:r>
          </a:p>
        </p:txBody>
      </p:sp>
      <p:sp>
        <p:nvSpPr>
          <p:cNvPr id="3" name="Text Placeholder 2"/>
          <p:cNvSpPr>
            <a:spLocks noGrp="1"/>
          </p:cNvSpPr>
          <p:nvPr>
            <p:ph type="body" sz="quarter" idx="12"/>
          </p:nvPr>
        </p:nvSpPr>
        <p:spPr/>
        <p:txBody>
          <a:bodyPr/>
          <a:lstStyle/>
          <a:p>
            <a:r>
              <a:rPr lang="en-US" dirty="0"/>
              <a:t>3:16</a:t>
            </a:r>
          </a:p>
        </p:txBody>
      </p:sp>
      <p:sp>
        <p:nvSpPr>
          <p:cNvPr id="4" name="Title 3"/>
          <p:cNvSpPr>
            <a:spLocks noGrp="1"/>
          </p:cNvSpPr>
          <p:nvPr>
            <p:ph type="title"/>
          </p:nvPr>
        </p:nvSpPr>
        <p:spPr/>
        <p:txBody>
          <a:bodyPr/>
          <a:lstStyle/>
          <a:p>
            <a:r>
              <a:rPr lang="en-US" dirty="0"/>
              <a:t>For where jealousy and selfish ambition are, there is confusion and every vile deed</a:t>
            </a:r>
          </a:p>
        </p:txBody>
      </p:sp>
    </p:spTree>
    <p:extLst>
      <p:ext uri="{BB962C8B-B14F-4D97-AF65-F5344CB8AC3E}">
        <p14:creationId xmlns:p14="http://schemas.microsoft.com/office/powerpoint/2010/main" val="41805627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building, field&#10;&#10;Description automatically generated">
            <a:extLst>
              <a:ext uri="{FF2B5EF4-FFF2-40B4-BE49-F238E27FC236}">
                <a16:creationId xmlns:a16="http://schemas.microsoft.com/office/drawing/2014/main" id="{9949DDCD-C906-979C-DD62-8350F533A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Forum and the Temple of Apollo at Corinth</a:t>
            </a:r>
            <a:endParaRPr lang="ja-JP" altLang="en-US" dirty="0"/>
          </a:p>
        </p:txBody>
      </p:sp>
      <p:sp>
        <p:nvSpPr>
          <p:cNvPr id="3" name="Text Placeholder 2"/>
          <p:cNvSpPr>
            <a:spLocks noGrp="1"/>
          </p:cNvSpPr>
          <p:nvPr>
            <p:ph type="body" sz="quarter" idx="12"/>
          </p:nvPr>
        </p:nvSpPr>
        <p:spPr/>
        <p:txBody>
          <a:bodyPr/>
          <a:lstStyle/>
          <a:p>
            <a:r>
              <a:rPr lang="en-US" dirty="0"/>
              <a:t>3:16</a:t>
            </a:r>
          </a:p>
        </p:txBody>
      </p:sp>
      <p:sp>
        <p:nvSpPr>
          <p:cNvPr id="4" name="Title 3"/>
          <p:cNvSpPr>
            <a:spLocks noGrp="1"/>
          </p:cNvSpPr>
          <p:nvPr>
            <p:ph type="title"/>
          </p:nvPr>
        </p:nvSpPr>
        <p:spPr/>
        <p:txBody>
          <a:bodyPr/>
          <a:lstStyle/>
          <a:p>
            <a:r>
              <a:rPr lang="en-US" dirty="0"/>
              <a:t>For where jealousy and selfish ambition are, there is confusion and every vile deed</a:t>
            </a:r>
          </a:p>
        </p:txBody>
      </p:sp>
    </p:spTree>
    <p:extLst>
      <p:ext uri="{BB962C8B-B14F-4D97-AF65-F5344CB8AC3E}">
        <p14:creationId xmlns:p14="http://schemas.microsoft.com/office/powerpoint/2010/main" val="29676467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9D8010-F3B8-DCB3-8555-4D1B2FBAB993}"/>
              </a:ext>
            </a:extLst>
          </p:cNvPr>
          <p:cNvPicPr>
            <a:picLocks noChangeAspect="1"/>
          </p:cNvPicPr>
          <p:nvPr/>
        </p:nvPicPr>
        <p:blipFill rotWithShape="1">
          <a:blip r:embed="rId3">
            <a:extLst>
              <a:ext uri="{28A0092B-C50C-407E-A947-70E740481C1C}">
                <a14:useLocalDpi xmlns:a14="http://schemas.microsoft.com/office/drawing/2010/main" val="0"/>
              </a:ext>
            </a:extLst>
          </a:blip>
          <a:srcRect t="3889"/>
          <a:stretch/>
        </p:blipFill>
        <p:spPr>
          <a:xfrm>
            <a:off x="6341364" y="133350"/>
            <a:ext cx="5605272" cy="988695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Statue of Hera, from Rome, mid-2nd century AD</a:t>
            </a:r>
            <a:endParaRPr lang="ja-JP" dirty="0"/>
          </a:p>
        </p:txBody>
      </p:sp>
      <p:sp>
        <p:nvSpPr>
          <p:cNvPr id="3" name="Text Placeholder 2"/>
          <p:cNvSpPr>
            <a:spLocks noGrp="1"/>
          </p:cNvSpPr>
          <p:nvPr>
            <p:ph type="body" sz="quarter" idx="12"/>
          </p:nvPr>
        </p:nvSpPr>
        <p:spPr/>
        <p:txBody>
          <a:bodyPr/>
          <a:lstStyle/>
          <a:p>
            <a:r>
              <a:rPr lang="en-US" dirty="0"/>
              <a:t>3:16</a:t>
            </a:r>
          </a:p>
        </p:txBody>
      </p:sp>
      <p:sp>
        <p:nvSpPr>
          <p:cNvPr id="4" name="Title 3"/>
          <p:cNvSpPr>
            <a:spLocks noGrp="1"/>
          </p:cNvSpPr>
          <p:nvPr>
            <p:ph type="title"/>
          </p:nvPr>
        </p:nvSpPr>
        <p:spPr/>
        <p:txBody>
          <a:bodyPr/>
          <a:lstStyle/>
          <a:p>
            <a:r>
              <a:rPr lang="en-US" dirty="0"/>
              <a:t>For where jealousy and selfish ambition are, there is confusion and every vile deed</a:t>
            </a:r>
          </a:p>
        </p:txBody>
      </p:sp>
    </p:spTree>
    <p:extLst>
      <p:ext uri="{BB962C8B-B14F-4D97-AF65-F5344CB8AC3E}">
        <p14:creationId xmlns:p14="http://schemas.microsoft.com/office/powerpoint/2010/main" val="13498509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35E012-6C35-64BB-C334-DB22B4F41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Dionysus Sarcophagus of Attic Type, marble, from Perga, 3rd century AD</a:t>
            </a:r>
            <a:endParaRPr lang="ja-JP" dirty="0"/>
          </a:p>
        </p:txBody>
      </p:sp>
      <p:sp>
        <p:nvSpPr>
          <p:cNvPr id="3" name="Text Placeholder 2"/>
          <p:cNvSpPr>
            <a:spLocks noGrp="1"/>
          </p:cNvSpPr>
          <p:nvPr>
            <p:ph type="body" sz="quarter" idx="12"/>
          </p:nvPr>
        </p:nvSpPr>
        <p:spPr/>
        <p:txBody>
          <a:bodyPr/>
          <a:lstStyle/>
          <a:p>
            <a:r>
              <a:rPr lang="en-US" dirty="0"/>
              <a:t>3:16</a:t>
            </a:r>
          </a:p>
        </p:txBody>
      </p:sp>
      <p:sp>
        <p:nvSpPr>
          <p:cNvPr id="4" name="Title 3"/>
          <p:cNvSpPr>
            <a:spLocks noGrp="1"/>
          </p:cNvSpPr>
          <p:nvPr>
            <p:ph type="title"/>
          </p:nvPr>
        </p:nvSpPr>
        <p:spPr/>
        <p:txBody>
          <a:bodyPr/>
          <a:lstStyle/>
          <a:p>
            <a:r>
              <a:rPr lang="en-US" dirty="0"/>
              <a:t>For where jealousy and selfish ambition are, there is confusion and every vile deed</a:t>
            </a:r>
          </a:p>
        </p:txBody>
      </p:sp>
      <p:sp>
        <p:nvSpPr>
          <p:cNvPr id="9" name="Oval 8">
            <a:extLst>
              <a:ext uri="{FF2B5EF4-FFF2-40B4-BE49-F238E27FC236}">
                <a16:creationId xmlns:a16="http://schemas.microsoft.com/office/drawing/2014/main" id="{FB14E1C5-C0F3-1AD7-D12C-9349832BB93B}"/>
              </a:ext>
            </a:extLst>
          </p:cNvPr>
          <p:cNvSpPr/>
          <p:nvPr/>
        </p:nvSpPr>
        <p:spPr>
          <a:xfrm>
            <a:off x="5461303" y="4926563"/>
            <a:ext cx="976342" cy="1348235"/>
          </a:xfrm>
          <a:prstGeom prst="ellipse">
            <a:avLst/>
          </a:prstGeom>
          <a:gradFill flip="none" rotWithShape="1">
            <a:gsLst>
              <a:gs pos="33000">
                <a:srgbClr val="95714D"/>
              </a:gs>
              <a:gs pos="50000">
                <a:srgbClr val="95714D"/>
              </a:gs>
              <a:gs pos="72000">
                <a:srgbClr val="95714D">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dirty="0"/>
          </a:p>
        </p:txBody>
      </p:sp>
      <p:sp>
        <p:nvSpPr>
          <p:cNvPr id="10" name="Oval 9">
            <a:extLst>
              <a:ext uri="{FF2B5EF4-FFF2-40B4-BE49-F238E27FC236}">
                <a16:creationId xmlns:a16="http://schemas.microsoft.com/office/drawing/2014/main" id="{1FADE8F9-6CE2-0908-5431-D1EAEE9EA3C3}"/>
              </a:ext>
            </a:extLst>
          </p:cNvPr>
          <p:cNvSpPr/>
          <p:nvPr/>
        </p:nvSpPr>
        <p:spPr>
          <a:xfrm>
            <a:off x="11850357" y="4926563"/>
            <a:ext cx="669889" cy="635794"/>
          </a:xfrm>
          <a:prstGeom prst="ellipse">
            <a:avLst/>
          </a:prstGeom>
          <a:gradFill flip="none" rotWithShape="1">
            <a:gsLst>
              <a:gs pos="33000">
                <a:srgbClr val="C5A274"/>
              </a:gs>
              <a:gs pos="50000">
                <a:srgbClr val="C5A274"/>
              </a:gs>
              <a:gs pos="72000">
                <a:srgbClr val="C5A274">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Oval 10">
            <a:extLst>
              <a:ext uri="{FF2B5EF4-FFF2-40B4-BE49-F238E27FC236}">
                <a16:creationId xmlns:a16="http://schemas.microsoft.com/office/drawing/2014/main" id="{A577FEF6-AD68-3A18-2C8F-CC2845C88578}"/>
              </a:ext>
            </a:extLst>
          </p:cNvPr>
          <p:cNvSpPr/>
          <p:nvPr/>
        </p:nvSpPr>
        <p:spPr>
          <a:xfrm>
            <a:off x="1835265" y="5162161"/>
            <a:ext cx="625077" cy="635793"/>
          </a:xfrm>
          <a:prstGeom prst="ellipse">
            <a:avLst/>
          </a:prstGeom>
          <a:gradFill flip="none" rotWithShape="1">
            <a:gsLst>
              <a:gs pos="33000">
                <a:srgbClr val="89623C"/>
              </a:gs>
              <a:gs pos="50000">
                <a:srgbClr val="89623C"/>
              </a:gs>
              <a:gs pos="72000">
                <a:srgbClr val="89623C">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808079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ain with rings in it&#10;&#10;Description automatically generated with medium confidence">
            <a:extLst>
              <a:ext uri="{FF2B5EF4-FFF2-40B4-BE49-F238E27FC236}">
                <a16:creationId xmlns:a16="http://schemas.microsoft.com/office/drawing/2014/main" id="{E44D61A0-8B17-F346-04BD-D2575E4AE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Two Roman iron snaffle bits from </a:t>
            </a:r>
            <a:r>
              <a:rPr lang="en-US" dirty="0" err="1"/>
              <a:t>Hod</a:t>
            </a:r>
            <a:r>
              <a:rPr lang="en-US" dirty="0"/>
              <a:t> Hill, Dorset, England, 1st century AD</a:t>
            </a:r>
          </a:p>
        </p:txBody>
      </p:sp>
      <p:sp>
        <p:nvSpPr>
          <p:cNvPr id="4" name="Text Placeholder 3"/>
          <p:cNvSpPr>
            <a:spLocks noGrp="1"/>
          </p:cNvSpPr>
          <p:nvPr>
            <p:ph type="body" sz="quarter" idx="12"/>
          </p:nvPr>
        </p:nvSpPr>
        <p:spPr/>
        <p:txBody>
          <a:bodyPr/>
          <a:lstStyle/>
          <a:p>
            <a:r>
              <a:rPr lang="en-US" dirty="0"/>
              <a:t>3:3</a:t>
            </a:r>
          </a:p>
        </p:txBody>
      </p:sp>
      <p:sp>
        <p:nvSpPr>
          <p:cNvPr id="2" name="Title 1"/>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32928533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in front of a brick wall&#10;&#10;Description automatically generated">
            <a:extLst>
              <a:ext uri="{FF2B5EF4-FFF2-40B4-BE49-F238E27FC236}">
                <a16:creationId xmlns:a16="http://schemas.microsoft.com/office/drawing/2014/main" id="{B3836C79-53A5-5E73-655E-45B73E0B1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04" y="0"/>
            <a:ext cx="13423392" cy="10287000"/>
          </a:xfrm>
          <a:prstGeom prst="rect">
            <a:avLst/>
          </a:prstGeom>
        </p:spPr>
      </p:pic>
      <p:sp>
        <p:nvSpPr>
          <p:cNvPr id="2" name="Text Placeholder 1"/>
          <p:cNvSpPr>
            <a:spLocks noGrp="1"/>
          </p:cNvSpPr>
          <p:nvPr>
            <p:ph type="body" sz="quarter" idx="10"/>
          </p:nvPr>
        </p:nvSpPr>
        <p:spPr/>
        <p:txBody>
          <a:bodyPr/>
          <a:lstStyle/>
          <a:p>
            <a:r>
              <a:rPr lang="en-US" dirty="0"/>
              <a:t>Statue of Vestal Virgin at House of the Vestal Virgins, Upper Via Sacra, Rome, 2nd century AD</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first pure</a:t>
            </a:r>
          </a:p>
        </p:txBody>
      </p:sp>
    </p:spTree>
    <p:extLst>
      <p:ext uri="{BB962C8B-B14F-4D97-AF65-F5344CB8AC3E}">
        <p14:creationId xmlns:p14="http://schemas.microsoft.com/office/powerpoint/2010/main" val="14667119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two people&#10;&#10;Description automatically generated with low confidence">
            <a:extLst>
              <a:ext uri="{FF2B5EF4-FFF2-40B4-BE49-F238E27FC236}">
                <a16:creationId xmlns:a16="http://schemas.microsoft.com/office/drawing/2014/main" id="{CA28BB53-311E-DB3D-3767-A94171479CCF}"/>
              </a:ext>
            </a:extLst>
          </p:cNvPr>
          <p:cNvPicPr>
            <a:picLocks noChangeAspect="1"/>
          </p:cNvPicPr>
          <p:nvPr/>
        </p:nvPicPr>
        <p:blipFill rotWithShape="1">
          <a:blip r:embed="rId3">
            <a:extLst>
              <a:ext uri="{28A0092B-C50C-407E-A947-70E740481C1C}">
                <a14:useLocalDpi xmlns:a14="http://schemas.microsoft.com/office/drawing/2010/main" val="0"/>
              </a:ext>
            </a:extLst>
          </a:blip>
          <a:srcRect l="466" t="4152" b="4911"/>
          <a:stretch/>
        </p:blipFill>
        <p:spPr>
          <a:xfrm>
            <a:off x="4819650" y="53456"/>
            <a:ext cx="8648700" cy="10205996"/>
          </a:xfrm>
          <a:prstGeom prst="rect">
            <a:avLst/>
          </a:prstGeom>
        </p:spPr>
      </p:pic>
      <p:sp>
        <p:nvSpPr>
          <p:cNvPr id="2" name="Text Placeholder 1"/>
          <p:cNvSpPr>
            <a:spLocks noGrp="1"/>
          </p:cNvSpPr>
          <p:nvPr>
            <p:ph type="body" sz="quarter" idx="10"/>
          </p:nvPr>
        </p:nvSpPr>
        <p:spPr/>
        <p:txBody>
          <a:bodyPr/>
          <a:lstStyle/>
          <a:p>
            <a:r>
              <a:rPr lang="en-US" dirty="0"/>
              <a:t>Grave stele depicting two women shaking hands, circa 350 BC</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first pure, then peaceable</a:t>
            </a:r>
          </a:p>
        </p:txBody>
      </p:sp>
    </p:spTree>
    <p:extLst>
      <p:ext uri="{BB962C8B-B14F-4D97-AF65-F5344CB8AC3E}">
        <p14:creationId xmlns:p14="http://schemas.microsoft.com/office/powerpoint/2010/main" val="39970138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sculpture of two people&#10;&#10;Description automatically generated with low confidence">
            <a:extLst>
              <a:ext uri="{FF2B5EF4-FFF2-40B4-BE49-F238E27FC236}">
                <a16:creationId xmlns:a16="http://schemas.microsoft.com/office/drawing/2014/main" id="{18B5559A-D90F-A87E-CFF9-5DC5D245B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180" y="0"/>
            <a:ext cx="10835640" cy="10287000"/>
          </a:xfrm>
          <a:prstGeom prst="rect">
            <a:avLst/>
          </a:prstGeom>
        </p:spPr>
      </p:pic>
      <p:sp>
        <p:nvSpPr>
          <p:cNvPr id="2" name="Text Placeholder 1"/>
          <p:cNvSpPr>
            <a:spLocks noGrp="1"/>
          </p:cNvSpPr>
          <p:nvPr>
            <p:ph type="body" sz="quarter" idx="10"/>
          </p:nvPr>
        </p:nvSpPr>
        <p:spPr/>
        <p:txBody>
          <a:bodyPr/>
          <a:lstStyle/>
          <a:p>
            <a:r>
              <a:rPr lang="en-US" dirty="0"/>
              <a:t>Marble relief with Tiberius, Concordia, and a genius, AD 14–37</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first pure, then peaceable</a:t>
            </a:r>
          </a:p>
        </p:txBody>
      </p:sp>
    </p:spTree>
    <p:extLst>
      <p:ext uri="{BB962C8B-B14F-4D97-AF65-F5344CB8AC3E}">
        <p14:creationId xmlns:p14="http://schemas.microsoft.com/office/powerpoint/2010/main" val="33830005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holding a baby&#10;&#10;Description automatically generated">
            <a:extLst>
              <a:ext uri="{FF2B5EF4-FFF2-40B4-BE49-F238E27FC236}">
                <a16:creationId xmlns:a16="http://schemas.microsoft.com/office/drawing/2014/main" id="{55F1F16B-174E-F4E6-3190-979EA8DAB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Text Placeholder 10">
            <a:extLst>
              <a:ext uri="{FF2B5EF4-FFF2-40B4-BE49-F238E27FC236}">
                <a16:creationId xmlns:a16="http://schemas.microsoft.com/office/drawing/2014/main" id="{7774C30A-6A13-442B-96CB-CADC387BC7AB}"/>
              </a:ext>
            </a:extLst>
          </p:cNvPr>
          <p:cNvSpPr>
            <a:spLocks noGrp="1"/>
          </p:cNvSpPr>
          <p:nvPr>
            <p:ph type="body" sz="quarter" idx="10"/>
          </p:nvPr>
        </p:nvSpPr>
        <p:spPr/>
        <p:txBody>
          <a:bodyPr/>
          <a:lstStyle/>
          <a:p>
            <a:r>
              <a:rPr lang="en-US" dirty="0"/>
              <a:t>Statue of an adult holding a young child, mid-2nd century AD</a:t>
            </a:r>
          </a:p>
        </p:txBody>
      </p:sp>
      <p:sp>
        <p:nvSpPr>
          <p:cNvPr id="3" name="Text Placeholder 2">
            <a:extLst>
              <a:ext uri="{FF2B5EF4-FFF2-40B4-BE49-F238E27FC236}">
                <a16:creationId xmlns:a16="http://schemas.microsoft.com/office/drawing/2014/main" id="{520FFFCB-7C6F-4D76-B712-A19E85CFF750}"/>
              </a:ext>
            </a:extLst>
          </p:cNvPr>
          <p:cNvSpPr>
            <a:spLocks noGrp="1"/>
          </p:cNvSpPr>
          <p:nvPr>
            <p:ph type="body" sz="quarter" idx="12"/>
          </p:nvPr>
        </p:nvSpPr>
        <p:spPr/>
        <p:txBody>
          <a:bodyPr/>
          <a:lstStyle/>
          <a:p>
            <a:r>
              <a:rPr lang="en-US" dirty="0">
                <a:latin typeface="Calibri"/>
                <a:cs typeface="Calibri"/>
              </a:rPr>
              <a:t>3:17</a:t>
            </a:r>
            <a:endParaRPr lang="en-US" dirty="0"/>
          </a:p>
        </p:txBody>
      </p:sp>
      <p:sp>
        <p:nvSpPr>
          <p:cNvPr id="10" name="Title 9">
            <a:extLst>
              <a:ext uri="{FF2B5EF4-FFF2-40B4-BE49-F238E27FC236}">
                <a16:creationId xmlns:a16="http://schemas.microsoft.com/office/drawing/2014/main" id="{BF0A6043-0A59-4886-BD45-ECD84B39261F}"/>
              </a:ext>
            </a:extLst>
          </p:cNvPr>
          <p:cNvSpPr>
            <a:spLocks noGrp="1"/>
          </p:cNvSpPr>
          <p:nvPr>
            <p:ph type="title"/>
          </p:nvPr>
        </p:nvSpPr>
        <p:spPr/>
        <p:txBody>
          <a:bodyPr/>
          <a:lstStyle/>
          <a:p>
            <a:r>
              <a:rPr lang="en-US" dirty="0"/>
              <a:t>But the wisdom from above is first pure, then peaceable, gentle</a:t>
            </a:r>
          </a:p>
        </p:txBody>
      </p:sp>
    </p:spTree>
    <p:extLst>
      <p:ext uri="{BB962C8B-B14F-4D97-AF65-F5344CB8AC3E}">
        <p14:creationId xmlns:p14="http://schemas.microsoft.com/office/powerpoint/2010/main" val="41022438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ulpture, stone, megalith&#10;&#10;Description automatically generated">
            <a:extLst>
              <a:ext uri="{FF2B5EF4-FFF2-40B4-BE49-F238E27FC236}">
                <a16:creationId xmlns:a16="http://schemas.microsoft.com/office/drawing/2014/main" id="{A0B7DBB9-93C6-0124-8116-883BD8739186}"/>
              </a:ext>
            </a:extLst>
          </p:cNvPr>
          <p:cNvPicPr>
            <a:picLocks noChangeAspect="1"/>
          </p:cNvPicPr>
          <p:nvPr/>
        </p:nvPicPr>
        <p:blipFill rotWithShape="1">
          <a:blip r:embed="rId3">
            <a:extLst>
              <a:ext uri="{28A0092B-C50C-407E-A947-70E740481C1C}">
                <a14:useLocalDpi xmlns:a14="http://schemas.microsoft.com/office/drawing/2010/main" val="0"/>
              </a:ext>
            </a:extLst>
          </a:blip>
          <a:srcRect b="1852"/>
          <a:stretch/>
        </p:blipFill>
        <p:spPr>
          <a:xfrm>
            <a:off x="4992624" y="57150"/>
            <a:ext cx="8302752" cy="10096500"/>
          </a:xfrm>
          <a:prstGeom prst="rect">
            <a:avLst/>
          </a:prstGeom>
        </p:spPr>
      </p:pic>
      <p:sp>
        <p:nvSpPr>
          <p:cNvPr id="3" name="Text Placeholder 2"/>
          <p:cNvSpPr>
            <a:spLocks noGrp="1"/>
          </p:cNvSpPr>
          <p:nvPr>
            <p:ph type="body" sz="quarter" idx="10"/>
          </p:nvPr>
        </p:nvSpPr>
        <p:spPr/>
        <p:txBody>
          <a:bodyPr/>
          <a:lstStyle/>
          <a:p>
            <a:r>
              <a:rPr lang="en-US" dirty="0"/>
              <a:t>Greek pedagogue with a boy, 3rd–2nd centuries BC</a:t>
            </a:r>
          </a:p>
        </p:txBody>
      </p:sp>
      <p:sp>
        <p:nvSpPr>
          <p:cNvPr id="4" name="Text Placeholder 3"/>
          <p:cNvSpPr>
            <a:spLocks noGrp="1"/>
          </p:cNvSpPr>
          <p:nvPr>
            <p:ph type="body" sz="quarter" idx="12"/>
          </p:nvPr>
        </p:nvSpPr>
        <p:spPr/>
        <p:txBody>
          <a:bodyPr/>
          <a:lstStyle/>
          <a:p>
            <a:r>
              <a:rPr lang="en-US" dirty="0">
                <a:latin typeface="Calibri"/>
                <a:cs typeface="Calibri"/>
              </a:rPr>
              <a:t>3:17</a:t>
            </a:r>
            <a:endParaRPr lang="en-US" dirty="0"/>
          </a:p>
        </p:txBody>
      </p:sp>
      <p:sp>
        <p:nvSpPr>
          <p:cNvPr id="2" name="Title 1"/>
          <p:cNvSpPr>
            <a:spLocks noGrp="1"/>
          </p:cNvSpPr>
          <p:nvPr>
            <p:ph type="title"/>
          </p:nvPr>
        </p:nvSpPr>
        <p:spPr/>
        <p:txBody>
          <a:bodyPr/>
          <a:lstStyle/>
          <a:p>
            <a:r>
              <a:rPr lang="en-US" dirty="0"/>
              <a:t>But the wisdom from above is first pure, then peaceable, gentle</a:t>
            </a:r>
          </a:p>
        </p:txBody>
      </p:sp>
    </p:spTree>
    <p:extLst>
      <p:ext uri="{BB962C8B-B14F-4D97-AF65-F5344CB8AC3E}">
        <p14:creationId xmlns:p14="http://schemas.microsoft.com/office/powerpoint/2010/main" val="8569363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C57EC1-2B8D-CE5B-993A-06103A7B3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Children at the </a:t>
            </a:r>
            <a:r>
              <a:rPr lang="en-US" dirty="0" err="1"/>
              <a:t>Negba</a:t>
            </a:r>
            <a:r>
              <a:rPr lang="en-US" dirty="0"/>
              <a:t> settlement in southern Israel, 1946</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first pure, then peaceable, gentle</a:t>
            </a:r>
          </a:p>
        </p:txBody>
      </p:sp>
    </p:spTree>
    <p:extLst>
      <p:ext uri="{BB962C8B-B14F-4D97-AF65-F5344CB8AC3E}">
        <p14:creationId xmlns:p14="http://schemas.microsoft.com/office/powerpoint/2010/main" val="10765165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A9068-3527-0924-EB7D-78E3B7E2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Statuette of a kneeling youth, 2nd–3rd centuries AD</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5" name="Title 4"/>
          <p:cNvSpPr>
            <a:spLocks noGrp="1"/>
          </p:cNvSpPr>
          <p:nvPr>
            <p:ph type="title"/>
          </p:nvPr>
        </p:nvSpPr>
        <p:spPr/>
        <p:txBody>
          <a:bodyPr/>
          <a:lstStyle/>
          <a:p>
            <a:r>
              <a:rPr lang="en-US" dirty="0"/>
              <a:t>But the wisdom from above is first pure, then peaceable, gentle, submissive</a:t>
            </a:r>
          </a:p>
        </p:txBody>
      </p:sp>
    </p:spTree>
    <p:extLst>
      <p:ext uri="{BB962C8B-B14F-4D97-AF65-F5344CB8AC3E}">
        <p14:creationId xmlns:p14="http://schemas.microsoft.com/office/powerpoint/2010/main" val="41899090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two people&#10;&#10;Description automatically generated with low confidence">
            <a:extLst>
              <a:ext uri="{FF2B5EF4-FFF2-40B4-BE49-F238E27FC236}">
                <a16:creationId xmlns:a16="http://schemas.microsoft.com/office/drawing/2014/main" id="{2D6FF9C2-BE49-44AE-424A-8A13E092D46D}"/>
              </a:ext>
            </a:extLst>
          </p:cNvPr>
          <p:cNvPicPr>
            <a:picLocks noChangeAspect="1"/>
          </p:cNvPicPr>
          <p:nvPr/>
        </p:nvPicPr>
        <p:blipFill rotWithShape="1">
          <a:blip r:embed="rId3">
            <a:extLst>
              <a:ext uri="{28A0092B-C50C-407E-A947-70E740481C1C}">
                <a14:useLocalDpi xmlns:a14="http://schemas.microsoft.com/office/drawing/2010/main" val="0"/>
              </a:ext>
            </a:extLst>
          </a:blip>
          <a:srcRect b="1482"/>
          <a:stretch/>
        </p:blipFill>
        <p:spPr>
          <a:xfrm>
            <a:off x="4709160" y="95250"/>
            <a:ext cx="8869680" cy="10134600"/>
          </a:xfrm>
          <a:prstGeom prst="rect">
            <a:avLst/>
          </a:prstGeom>
        </p:spPr>
      </p:pic>
      <p:sp>
        <p:nvSpPr>
          <p:cNvPr id="2" name="Text Placeholder 1"/>
          <p:cNvSpPr>
            <a:spLocks noGrp="1"/>
          </p:cNvSpPr>
          <p:nvPr>
            <p:ph type="body" sz="quarter" idx="10"/>
          </p:nvPr>
        </p:nvSpPr>
        <p:spPr/>
        <p:txBody>
          <a:bodyPr/>
          <a:lstStyle/>
          <a:p>
            <a:r>
              <a:rPr lang="en-US" dirty="0"/>
              <a:t>Marble grave stele of a young woman and her servant, circa 400–390 BC</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first pure, then peaceable, gentle, submissive</a:t>
            </a:r>
          </a:p>
        </p:txBody>
      </p:sp>
    </p:spTree>
    <p:extLst>
      <p:ext uri="{BB962C8B-B14F-4D97-AF65-F5344CB8AC3E}">
        <p14:creationId xmlns:p14="http://schemas.microsoft.com/office/powerpoint/2010/main" val="24978401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ulpture, several&#10;&#10;Description automatically generated">
            <a:extLst>
              <a:ext uri="{FF2B5EF4-FFF2-40B4-BE49-F238E27FC236}">
                <a16:creationId xmlns:a16="http://schemas.microsoft.com/office/drawing/2014/main" id="{F095421C-C2D7-324F-FA54-4F36BA555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08" y="0"/>
            <a:ext cx="15416784" cy="10287000"/>
          </a:xfrm>
          <a:prstGeom prst="rect">
            <a:avLst/>
          </a:prstGeom>
        </p:spPr>
      </p:pic>
      <p:sp>
        <p:nvSpPr>
          <p:cNvPr id="3" name="Text Placeholder 2"/>
          <p:cNvSpPr>
            <a:spLocks noGrp="1"/>
          </p:cNvSpPr>
          <p:nvPr>
            <p:ph type="body" sz="quarter" idx="10"/>
          </p:nvPr>
        </p:nvSpPr>
        <p:spPr/>
        <p:txBody>
          <a:bodyPr/>
          <a:lstStyle/>
          <a:p>
            <a:r>
              <a:rPr lang="en-US" dirty="0"/>
              <a:t>Silver cup depicting Priam begging Achilles to release the body of Hector, 1st century AD</a:t>
            </a:r>
          </a:p>
        </p:txBody>
      </p:sp>
      <p:sp>
        <p:nvSpPr>
          <p:cNvPr id="4" name="Text Placeholder 3"/>
          <p:cNvSpPr>
            <a:spLocks noGrp="1"/>
          </p:cNvSpPr>
          <p:nvPr>
            <p:ph type="body" sz="quarter" idx="12"/>
          </p:nvPr>
        </p:nvSpPr>
        <p:spPr/>
        <p:txBody>
          <a:bodyPr/>
          <a:lstStyle/>
          <a:p>
            <a:r>
              <a:rPr lang="en-US" dirty="0">
                <a:latin typeface="Calibri"/>
                <a:cs typeface="Calibri"/>
              </a:rPr>
              <a:t>3:17</a:t>
            </a:r>
            <a:endParaRPr lang="en-US" dirty="0"/>
          </a:p>
        </p:txBody>
      </p:sp>
      <p:sp>
        <p:nvSpPr>
          <p:cNvPr id="2" name="Title 1"/>
          <p:cNvSpPr>
            <a:spLocks noGrp="1"/>
          </p:cNvSpPr>
          <p:nvPr>
            <p:ph type="title"/>
          </p:nvPr>
        </p:nvSpPr>
        <p:spPr/>
        <p:txBody>
          <a:bodyPr/>
          <a:lstStyle/>
          <a:p>
            <a:r>
              <a:rPr lang="en-US" dirty="0"/>
              <a:t>But the wisdom from above is first pure, then peaceable, gentle, submissive, full of mercy</a:t>
            </a:r>
          </a:p>
        </p:txBody>
      </p:sp>
    </p:spTree>
    <p:extLst>
      <p:ext uri="{BB962C8B-B14F-4D97-AF65-F5344CB8AC3E}">
        <p14:creationId xmlns:p14="http://schemas.microsoft.com/office/powerpoint/2010/main" val="24400810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mountain, sky, nature&#10;&#10;Description automatically generated">
            <a:extLst>
              <a:ext uri="{FF2B5EF4-FFF2-40B4-BE49-F238E27FC236}">
                <a16:creationId xmlns:a16="http://schemas.microsoft.com/office/drawing/2014/main" id="{B63369D0-31DA-F1E9-C07E-5D3C5754F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Mount of Beatitudes and the Sea of Galilee (aerial view from the northeast)</a:t>
            </a:r>
          </a:p>
        </p:txBody>
      </p:sp>
      <p:sp>
        <p:nvSpPr>
          <p:cNvPr id="3" name="Text Placeholder 2"/>
          <p:cNvSpPr>
            <a:spLocks noGrp="1"/>
          </p:cNvSpPr>
          <p:nvPr>
            <p:ph type="body" sz="quarter" idx="12"/>
          </p:nvPr>
        </p:nvSpPr>
        <p:spPr/>
        <p:txBody>
          <a:bodyPr/>
          <a:lstStyle/>
          <a:p>
            <a:r>
              <a:rPr lang="en-US">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first pure, then peaceable, gentle, submissive, full of mercy</a:t>
            </a:r>
          </a:p>
        </p:txBody>
      </p:sp>
    </p:spTree>
    <p:extLst>
      <p:ext uri="{BB962C8B-B14F-4D97-AF65-F5344CB8AC3E}">
        <p14:creationId xmlns:p14="http://schemas.microsoft.com/office/powerpoint/2010/main" val="136392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r of scissors&#10;&#10;Description automatically generated with low confidence">
            <a:extLst>
              <a:ext uri="{FF2B5EF4-FFF2-40B4-BE49-F238E27FC236}">
                <a16:creationId xmlns:a16="http://schemas.microsoft.com/office/drawing/2014/main" id="{A815ED11-38FF-852E-B027-CDD999FC4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16DDCD7-3DC9-4190-87EF-C3CBDAA48F74}"/>
              </a:ext>
            </a:extLst>
          </p:cNvPr>
          <p:cNvSpPr>
            <a:spLocks noGrp="1"/>
          </p:cNvSpPr>
          <p:nvPr>
            <p:ph type="body" sz="quarter" idx="10"/>
          </p:nvPr>
        </p:nvSpPr>
        <p:spPr/>
        <p:txBody>
          <a:bodyPr/>
          <a:lstStyle/>
          <a:p>
            <a:r>
              <a:rPr lang="en-US" dirty="0"/>
              <a:t>Horse bit with evidence of wear, from </a:t>
            </a:r>
            <a:r>
              <a:rPr lang="en-US" dirty="0" err="1"/>
              <a:t>Deve</a:t>
            </a:r>
            <a:r>
              <a:rPr lang="en-US" dirty="0"/>
              <a:t> </a:t>
            </a:r>
            <a:r>
              <a:rPr lang="en-US" dirty="0" err="1"/>
              <a:t>Huyuk</a:t>
            </a:r>
            <a:r>
              <a:rPr lang="en-US" dirty="0"/>
              <a:t>, mid 6th–4th centuries BC</a:t>
            </a:r>
          </a:p>
        </p:txBody>
      </p:sp>
      <p:sp>
        <p:nvSpPr>
          <p:cNvPr id="3" name="Text Placeholder 2">
            <a:extLst>
              <a:ext uri="{FF2B5EF4-FFF2-40B4-BE49-F238E27FC236}">
                <a16:creationId xmlns:a16="http://schemas.microsoft.com/office/drawing/2014/main" id="{81479B48-7DF1-4655-9F19-C0271556AD7A}"/>
              </a:ext>
            </a:extLst>
          </p:cNvPr>
          <p:cNvSpPr>
            <a:spLocks noGrp="1"/>
          </p:cNvSpPr>
          <p:nvPr>
            <p:ph type="body" sz="quarter" idx="12"/>
          </p:nvPr>
        </p:nvSpPr>
        <p:spPr/>
        <p:txBody>
          <a:bodyPr/>
          <a:lstStyle/>
          <a:p>
            <a:r>
              <a:rPr lang="en-US" dirty="0"/>
              <a:t>3:3</a:t>
            </a:r>
          </a:p>
        </p:txBody>
      </p:sp>
      <p:sp>
        <p:nvSpPr>
          <p:cNvPr id="4" name="Title 3">
            <a:extLst>
              <a:ext uri="{FF2B5EF4-FFF2-40B4-BE49-F238E27FC236}">
                <a16:creationId xmlns:a16="http://schemas.microsoft.com/office/drawing/2014/main" id="{20112774-673A-4884-B0DA-7DFAEFA2AE1C}"/>
              </a:ext>
            </a:extLst>
          </p:cNvPr>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7727577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ld&#10;&#10;Description automatically generated">
            <a:extLst>
              <a:ext uri="{FF2B5EF4-FFF2-40B4-BE49-F238E27FC236}">
                <a16:creationId xmlns:a16="http://schemas.microsoft.com/office/drawing/2014/main" id="{8F51AE36-8D0B-75FF-8D5B-521AA012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3816"/>
            <a:ext cx="18288000" cy="8659368"/>
          </a:xfrm>
          <a:prstGeom prst="rect">
            <a:avLst/>
          </a:prstGeom>
        </p:spPr>
      </p:pic>
      <p:sp>
        <p:nvSpPr>
          <p:cNvPr id="2" name="Text Placeholder 1"/>
          <p:cNvSpPr>
            <a:spLocks noGrp="1"/>
          </p:cNvSpPr>
          <p:nvPr>
            <p:ph type="body" sz="quarter" idx="10"/>
          </p:nvPr>
        </p:nvSpPr>
        <p:spPr/>
        <p:txBody>
          <a:bodyPr/>
          <a:lstStyle/>
          <a:p>
            <a:r>
              <a:rPr lang="en-US" altLang="ja-JP" dirty="0"/>
              <a:t>Still life fresco depicting fruit and glassware, from Pompeii, 1st century AD</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a:t>
            </a:r>
            <a:endParaRPr lang="ja-JP" dirty="0"/>
          </a:p>
        </p:txBody>
      </p:sp>
    </p:spTree>
    <p:extLst>
      <p:ext uri="{BB962C8B-B14F-4D97-AF65-F5344CB8AC3E}">
        <p14:creationId xmlns:p14="http://schemas.microsoft.com/office/powerpoint/2010/main" val="31984834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fruit in a bowl&#10;&#10;Description automatically generated">
            <a:extLst>
              <a:ext uri="{FF2B5EF4-FFF2-40B4-BE49-F238E27FC236}">
                <a16:creationId xmlns:a16="http://schemas.microsoft.com/office/drawing/2014/main" id="{F8114E2B-86BD-22BD-C2A0-870D0FA80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852" y="0"/>
            <a:ext cx="13798296" cy="10287000"/>
          </a:xfrm>
          <a:prstGeom prst="rect">
            <a:avLst/>
          </a:prstGeom>
        </p:spPr>
      </p:pic>
      <p:sp>
        <p:nvSpPr>
          <p:cNvPr id="2" name="Text Placeholder 1"/>
          <p:cNvSpPr>
            <a:spLocks noGrp="1"/>
          </p:cNvSpPr>
          <p:nvPr>
            <p:ph type="body" sz="quarter" idx="10"/>
          </p:nvPr>
        </p:nvSpPr>
        <p:spPr/>
        <p:txBody>
          <a:bodyPr/>
          <a:lstStyle/>
          <a:p>
            <a:r>
              <a:rPr lang="en-US" altLang="ja-JP" dirty="0"/>
              <a:t>Still life fresco depicting a glass bowl of fruit, from </a:t>
            </a:r>
            <a:r>
              <a:rPr lang="en-US" dirty="0"/>
              <a:t>Boscoreale</a:t>
            </a:r>
            <a:r>
              <a:rPr lang="en-US" altLang="ja-JP" dirty="0"/>
              <a:t>, circa 50 BC</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a:t>
            </a:r>
            <a:endParaRPr lang="ja-JP" dirty="0"/>
          </a:p>
        </p:txBody>
      </p:sp>
    </p:spTree>
    <p:extLst>
      <p:ext uri="{BB962C8B-B14F-4D97-AF65-F5344CB8AC3E}">
        <p14:creationId xmlns:p14="http://schemas.microsoft.com/office/powerpoint/2010/main" val="23513248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lant&#10;&#10;Description automatically generated with low confidence">
            <a:extLst>
              <a:ext uri="{FF2B5EF4-FFF2-40B4-BE49-F238E27FC236}">
                <a16:creationId xmlns:a16="http://schemas.microsoft.com/office/drawing/2014/main" id="{94A01CD5-A23F-773E-107B-6A37A7A17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Grapes on vine in Medeba</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a:t>
            </a:r>
            <a:endParaRPr lang="ja-JP" dirty="0"/>
          </a:p>
        </p:txBody>
      </p:sp>
    </p:spTree>
    <p:extLst>
      <p:ext uri="{BB962C8B-B14F-4D97-AF65-F5344CB8AC3E}">
        <p14:creationId xmlns:p14="http://schemas.microsoft.com/office/powerpoint/2010/main" val="27874887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pushing a cart full of vegetables on a street&#10;&#10;Description automatically generated with medium confidence">
            <a:extLst>
              <a:ext uri="{FF2B5EF4-FFF2-40B4-BE49-F238E27FC236}">
                <a16:creationId xmlns:a16="http://schemas.microsoft.com/office/drawing/2014/main" id="{01015D15-B127-8E63-089D-6975CA3A9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Fruit vendor near Nablus market</a:t>
            </a:r>
            <a:endParaRPr lang="ja-JP" altLang="en-US" dirty="0" err="1"/>
          </a:p>
        </p:txBody>
      </p:sp>
      <p:sp>
        <p:nvSpPr>
          <p:cNvPr id="3" name="Text Placeholder 2"/>
          <p:cNvSpPr>
            <a:spLocks noGrp="1"/>
          </p:cNvSpPr>
          <p:nvPr>
            <p:ph type="body" sz="quarter" idx="12"/>
          </p:nvPr>
        </p:nvSpPr>
        <p:spPr/>
        <p:txBody>
          <a:bodyPr/>
          <a:lstStyle/>
          <a:p>
            <a:r>
              <a:rPr lang="en-US">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a:t>
            </a:r>
            <a:endParaRPr lang="ja-JP" dirty="0"/>
          </a:p>
        </p:txBody>
      </p:sp>
    </p:spTree>
    <p:extLst>
      <p:ext uri="{BB962C8B-B14F-4D97-AF65-F5344CB8AC3E}">
        <p14:creationId xmlns:p14="http://schemas.microsoft.com/office/powerpoint/2010/main" val="210346643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kissing on a dirt road&#10;&#10;Description automatically generated with low confidence">
            <a:extLst>
              <a:ext uri="{FF2B5EF4-FFF2-40B4-BE49-F238E27FC236}">
                <a16:creationId xmlns:a16="http://schemas.microsoft.com/office/drawing/2014/main" id="{10E320E0-D0BA-5A47-9642-631165C796CB}"/>
              </a:ext>
            </a:extLst>
          </p:cNvPr>
          <p:cNvPicPr>
            <a:picLocks noChangeAspect="1"/>
          </p:cNvPicPr>
          <p:nvPr/>
        </p:nvPicPr>
        <p:blipFill rotWithShape="1">
          <a:blip r:embed="rId3">
            <a:extLst>
              <a:ext uri="{28A0092B-C50C-407E-A947-70E740481C1C}">
                <a14:useLocalDpi xmlns:a14="http://schemas.microsoft.com/office/drawing/2010/main" val="0"/>
              </a:ext>
            </a:extLst>
          </a:blip>
          <a:srcRect t="5371"/>
          <a:stretch/>
        </p:blipFill>
        <p:spPr>
          <a:xfrm>
            <a:off x="0" y="114300"/>
            <a:ext cx="18288000" cy="9734550"/>
          </a:xfrm>
          <a:prstGeom prst="rect">
            <a:avLst/>
          </a:prstGeom>
        </p:spPr>
      </p:pic>
      <p:sp>
        <p:nvSpPr>
          <p:cNvPr id="2" name="Text Placeholder 1">
            <a:extLst>
              <a:ext uri="{FF2B5EF4-FFF2-40B4-BE49-F238E27FC236}">
                <a16:creationId xmlns:a16="http://schemas.microsoft.com/office/drawing/2014/main" id="{C30E9D33-CA19-3248-9875-3CED44630A87}"/>
              </a:ext>
            </a:extLst>
          </p:cNvPr>
          <p:cNvSpPr>
            <a:spLocks noGrp="1"/>
          </p:cNvSpPr>
          <p:nvPr>
            <p:ph type="body" sz="quarter" idx="10"/>
          </p:nvPr>
        </p:nvSpPr>
        <p:spPr/>
        <p:txBody>
          <a:bodyPr/>
          <a:lstStyle/>
          <a:p>
            <a:r>
              <a:rPr lang="en-US" dirty="0"/>
              <a:t>Bedouins greeting each other with a kiss</a:t>
            </a:r>
          </a:p>
        </p:txBody>
      </p:sp>
      <p:sp>
        <p:nvSpPr>
          <p:cNvPr id="3" name="Text Placeholder 2">
            <a:extLst>
              <a:ext uri="{FF2B5EF4-FFF2-40B4-BE49-F238E27FC236}">
                <a16:creationId xmlns:a16="http://schemas.microsoft.com/office/drawing/2014/main" id="{396679A5-5C41-8446-A616-9721623E48C9}"/>
              </a:ext>
            </a:extLst>
          </p:cNvPr>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a:extLst>
              <a:ext uri="{FF2B5EF4-FFF2-40B4-BE49-F238E27FC236}">
                <a16:creationId xmlns:a16="http://schemas.microsoft.com/office/drawing/2014/main" id="{21B31830-7407-FE46-A2D6-C242037011AE}"/>
              </a:ext>
            </a:extLst>
          </p:cNvPr>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a:t>
            </a:r>
            <a:endParaRPr lang="en-US" dirty="0"/>
          </a:p>
        </p:txBody>
      </p:sp>
    </p:spTree>
    <p:extLst>
      <p:ext uri="{BB962C8B-B14F-4D97-AF65-F5344CB8AC3E}">
        <p14:creationId xmlns:p14="http://schemas.microsoft.com/office/powerpoint/2010/main" val="12159953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87BB54-C868-2275-1E22-2BBBE8D14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Grave stele with a man shaking hands with a youth, from Athens, circa 400 BC</a:t>
            </a:r>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a:t>
            </a:r>
            <a:endParaRPr lang="en-US" dirty="0"/>
          </a:p>
        </p:txBody>
      </p:sp>
      <p:sp>
        <p:nvSpPr>
          <p:cNvPr id="5" name="Text Placeholder 4"/>
          <p:cNvSpPr>
            <a:spLocks noGrp="1"/>
          </p:cNvSpPr>
          <p:nvPr>
            <p:ph type="body" sz="quarter" idx="12"/>
          </p:nvPr>
        </p:nvSpPr>
        <p:spPr/>
        <p:txBody>
          <a:bodyPr/>
          <a:lstStyle/>
          <a:p>
            <a:r>
              <a:rPr lang="en-US" dirty="0">
                <a:latin typeface="Calibri"/>
                <a:cs typeface="Calibri"/>
              </a:rPr>
              <a:t>3:17</a:t>
            </a:r>
            <a:endParaRPr lang="en-US" dirty="0"/>
          </a:p>
        </p:txBody>
      </p:sp>
    </p:spTree>
    <p:extLst>
      <p:ext uri="{BB962C8B-B14F-4D97-AF65-F5344CB8AC3E}">
        <p14:creationId xmlns:p14="http://schemas.microsoft.com/office/powerpoint/2010/main" val="28210546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saic of a person riding a horse&#10;&#10;Description automatically generated">
            <a:extLst>
              <a:ext uri="{FF2B5EF4-FFF2-40B4-BE49-F238E27FC236}">
                <a16:creationId xmlns:a16="http://schemas.microsoft.com/office/drawing/2014/main" id="{3D73717D-C375-15B0-90C9-17EBC6BE4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Alexander the Great in battle with Darius III, from Pompeii, circa 125–120 BC</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a:t>
            </a:r>
            <a:endParaRPr lang="en-US" dirty="0"/>
          </a:p>
        </p:txBody>
      </p:sp>
    </p:spTree>
    <p:extLst>
      <p:ext uri="{BB962C8B-B14F-4D97-AF65-F5344CB8AC3E}">
        <p14:creationId xmlns:p14="http://schemas.microsoft.com/office/powerpoint/2010/main" val="23919337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st of a person with a beard&#10;&#10;Description automatically generated">
            <a:extLst>
              <a:ext uri="{FF2B5EF4-FFF2-40B4-BE49-F238E27FC236}">
                <a16:creationId xmlns:a16="http://schemas.microsoft.com/office/drawing/2014/main" id="{CD85445F-3F73-8AF5-7503-997F603F6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64" y="0"/>
            <a:ext cx="8805672" cy="10287000"/>
          </a:xfrm>
          <a:prstGeom prst="rect">
            <a:avLst/>
          </a:prstGeom>
        </p:spPr>
      </p:pic>
      <p:sp>
        <p:nvSpPr>
          <p:cNvPr id="4" name="Text Placeholder 3"/>
          <p:cNvSpPr>
            <a:spLocks noGrp="1"/>
          </p:cNvSpPr>
          <p:nvPr>
            <p:ph type="body" sz="quarter" idx="12"/>
          </p:nvPr>
        </p:nvSpPr>
        <p:spPr/>
        <p:txBody>
          <a:bodyPr/>
          <a:lstStyle/>
          <a:p>
            <a:r>
              <a:rPr lang="en-US" dirty="0">
                <a:latin typeface="Calibri"/>
                <a:cs typeface="Calibri"/>
              </a:rPr>
              <a:t>3:17</a:t>
            </a:r>
            <a:endParaRPr lang="en-US" dirty="0"/>
          </a:p>
        </p:txBody>
      </p:sp>
      <p:sp>
        <p:nvSpPr>
          <p:cNvPr id="2" name="Title 1"/>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a:t>
            </a:r>
            <a:endParaRPr lang="en-US" dirty="0"/>
          </a:p>
        </p:txBody>
      </p:sp>
      <p:sp>
        <p:nvSpPr>
          <p:cNvPr id="6" name="Text Placeholder 5">
            <a:extLst>
              <a:ext uri="{FF2B5EF4-FFF2-40B4-BE49-F238E27FC236}">
                <a16:creationId xmlns:a16="http://schemas.microsoft.com/office/drawing/2014/main" id="{36BA49F2-ACFA-BF3F-2A49-E6C774DB531B}"/>
              </a:ext>
            </a:extLst>
          </p:cNvPr>
          <p:cNvSpPr>
            <a:spLocks noGrp="1"/>
          </p:cNvSpPr>
          <p:nvPr>
            <p:ph type="body" sz="quarter" idx="10"/>
          </p:nvPr>
        </p:nvSpPr>
        <p:spPr/>
        <p:txBody>
          <a:bodyPr/>
          <a:lstStyle/>
          <a:p>
            <a:r>
              <a:rPr lang="en-US" dirty="0"/>
              <a:t>Double-sided herm of Herodotus and Thucydides, 2nd century AD</a:t>
            </a:r>
          </a:p>
        </p:txBody>
      </p:sp>
    </p:spTree>
    <p:extLst>
      <p:ext uri="{BB962C8B-B14F-4D97-AF65-F5344CB8AC3E}">
        <p14:creationId xmlns:p14="http://schemas.microsoft.com/office/powerpoint/2010/main" val="22294626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250EC1-B44D-0D86-17A8-1F9FF6D22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“King Solomon Street” sign in Jerusalem</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a:t>
            </a:r>
            <a:endParaRPr lang="ja-JP" dirty="0"/>
          </a:p>
        </p:txBody>
      </p:sp>
    </p:spTree>
    <p:extLst>
      <p:ext uri="{BB962C8B-B14F-4D97-AF65-F5344CB8AC3E}">
        <p14:creationId xmlns:p14="http://schemas.microsoft.com/office/powerpoint/2010/main" val="698607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n elephant&#10;&#10;Description automatically generated with medium confidence">
            <a:extLst>
              <a:ext uri="{FF2B5EF4-FFF2-40B4-BE49-F238E27FC236}">
                <a16:creationId xmlns:a16="http://schemas.microsoft.com/office/drawing/2014/main" id="{42C702C2-17F8-CD62-D530-30A8C2A09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0"/>
            <a:ext cx="13487400" cy="10287000"/>
          </a:xfrm>
          <a:prstGeom prst="rect">
            <a:avLst/>
          </a:prstGeom>
        </p:spPr>
      </p:pic>
      <p:sp>
        <p:nvSpPr>
          <p:cNvPr id="2" name="Text Placeholder 1">
            <a:extLst>
              <a:ext uri="{FF2B5EF4-FFF2-40B4-BE49-F238E27FC236}">
                <a16:creationId xmlns:a16="http://schemas.microsoft.com/office/drawing/2014/main" id="{426C2742-10DF-4D6B-AA33-89E7440FFFF1}"/>
              </a:ext>
            </a:extLst>
          </p:cNvPr>
          <p:cNvSpPr>
            <a:spLocks noGrp="1"/>
          </p:cNvSpPr>
          <p:nvPr>
            <p:ph type="body" sz="quarter" idx="10"/>
          </p:nvPr>
        </p:nvSpPr>
        <p:spPr/>
        <p:txBody>
          <a:bodyPr/>
          <a:lstStyle/>
          <a:p>
            <a:r>
              <a:rPr lang="en-US" dirty="0"/>
              <a:t>Head of a comic actor, late 1st century AD</a:t>
            </a:r>
          </a:p>
        </p:txBody>
      </p:sp>
      <p:sp>
        <p:nvSpPr>
          <p:cNvPr id="3" name="Text Placeholder 2">
            <a:extLst>
              <a:ext uri="{FF2B5EF4-FFF2-40B4-BE49-F238E27FC236}">
                <a16:creationId xmlns:a16="http://schemas.microsoft.com/office/drawing/2014/main" id="{83315E01-9526-425F-9EF7-B91EE34B7009}"/>
              </a:ext>
            </a:extLst>
          </p:cNvPr>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a:extLst>
              <a:ext uri="{FF2B5EF4-FFF2-40B4-BE49-F238E27FC236}">
                <a16:creationId xmlns:a16="http://schemas.microsoft.com/office/drawing/2014/main" id="{84D4BE34-9C3D-4D10-82DA-063CD086E371}"/>
              </a:ext>
            </a:extLst>
          </p:cNvPr>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 without hypocrisy</a:t>
            </a:r>
            <a:endParaRPr lang="en-US" dirty="0"/>
          </a:p>
        </p:txBody>
      </p:sp>
    </p:spTree>
    <p:extLst>
      <p:ext uri="{BB962C8B-B14F-4D97-AF65-F5344CB8AC3E}">
        <p14:creationId xmlns:p14="http://schemas.microsoft.com/office/powerpoint/2010/main" val="382213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sculpture&#10;&#10;Description automatically generated">
            <a:extLst>
              <a:ext uri="{FF2B5EF4-FFF2-40B4-BE49-F238E27FC236}">
                <a16:creationId xmlns:a16="http://schemas.microsoft.com/office/drawing/2014/main" id="{712F3F22-78CD-0317-E4FB-D8AD67323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Bronze horse bit, Greco-Roman period</a:t>
            </a:r>
          </a:p>
        </p:txBody>
      </p:sp>
      <p:sp>
        <p:nvSpPr>
          <p:cNvPr id="4" name="Text Placeholder 3"/>
          <p:cNvSpPr>
            <a:spLocks noGrp="1"/>
          </p:cNvSpPr>
          <p:nvPr>
            <p:ph type="body" sz="quarter" idx="12"/>
          </p:nvPr>
        </p:nvSpPr>
        <p:spPr/>
        <p:txBody>
          <a:bodyPr/>
          <a:lstStyle/>
          <a:p>
            <a:r>
              <a:rPr lang="en-US"/>
              <a:t>3:3</a:t>
            </a:r>
            <a:endParaRPr lang="en-US" dirty="0"/>
          </a:p>
        </p:txBody>
      </p:sp>
      <p:sp>
        <p:nvSpPr>
          <p:cNvPr id="2" name="Title 1"/>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21314232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78C04B83-7881-3E7E-B99A-E449A40EE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426C2742-10DF-4D6B-AA33-89E7440FFFF1}"/>
              </a:ext>
            </a:extLst>
          </p:cNvPr>
          <p:cNvSpPr>
            <a:spLocks noGrp="1"/>
          </p:cNvSpPr>
          <p:nvPr>
            <p:ph type="body" sz="quarter" idx="10"/>
          </p:nvPr>
        </p:nvSpPr>
        <p:spPr/>
        <p:txBody>
          <a:bodyPr/>
          <a:lstStyle/>
          <a:p>
            <a:r>
              <a:rPr lang="en-US" dirty="0"/>
              <a:t>Female holding a theatrical mask, 2nd century AD</a:t>
            </a:r>
          </a:p>
        </p:txBody>
      </p:sp>
      <p:sp>
        <p:nvSpPr>
          <p:cNvPr id="3" name="Text Placeholder 2">
            <a:extLst>
              <a:ext uri="{FF2B5EF4-FFF2-40B4-BE49-F238E27FC236}">
                <a16:creationId xmlns:a16="http://schemas.microsoft.com/office/drawing/2014/main" id="{83315E01-9526-425F-9EF7-B91EE34B7009}"/>
              </a:ext>
            </a:extLst>
          </p:cNvPr>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a:extLst>
              <a:ext uri="{FF2B5EF4-FFF2-40B4-BE49-F238E27FC236}">
                <a16:creationId xmlns:a16="http://schemas.microsoft.com/office/drawing/2014/main" id="{84D4BE34-9C3D-4D10-82DA-063CD086E371}"/>
              </a:ext>
            </a:extLst>
          </p:cNvPr>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 without hypocrisy</a:t>
            </a:r>
            <a:endParaRPr lang="en-US" dirty="0"/>
          </a:p>
        </p:txBody>
      </p:sp>
    </p:spTree>
    <p:extLst>
      <p:ext uri="{BB962C8B-B14F-4D97-AF65-F5344CB8AC3E}">
        <p14:creationId xmlns:p14="http://schemas.microsoft.com/office/powerpoint/2010/main" val="13025883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178860-36D1-5D78-79F3-AB0F9EF11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472" y="0"/>
            <a:ext cx="10735056" cy="10287000"/>
          </a:xfrm>
          <a:prstGeom prst="rect">
            <a:avLst/>
          </a:prstGeom>
        </p:spPr>
      </p:pic>
      <p:sp>
        <p:nvSpPr>
          <p:cNvPr id="2" name="Text Placeholder 1"/>
          <p:cNvSpPr>
            <a:spLocks noGrp="1"/>
          </p:cNvSpPr>
          <p:nvPr>
            <p:ph type="body" sz="quarter" idx="10"/>
          </p:nvPr>
        </p:nvSpPr>
        <p:spPr/>
        <p:txBody>
          <a:bodyPr/>
          <a:lstStyle/>
          <a:p>
            <a:r>
              <a:rPr lang="en-US" dirty="0"/>
              <a:t>Melpomene (a Greek muse) holding mask of Pan or Satyr, from Petra, 1st century AD</a:t>
            </a:r>
          </a:p>
        </p:txBody>
      </p:sp>
      <p:sp>
        <p:nvSpPr>
          <p:cNvPr id="3" name="Text Placeholder 2"/>
          <p:cNvSpPr>
            <a:spLocks noGrp="1"/>
          </p:cNvSpPr>
          <p:nvPr>
            <p:ph type="body" sz="quarter" idx="12"/>
          </p:nvPr>
        </p:nvSpPr>
        <p:spPr/>
        <p:txBody>
          <a:bodyPr/>
          <a:lstStyle/>
          <a:p>
            <a:r>
              <a:rPr lang="en-US" dirty="0">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 without hypocrisy</a:t>
            </a:r>
            <a:endParaRPr lang="en-US" dirty="0"/>
          </a:p>
        </p:txBody>
      </p:sp>
    </p:spTree>
    <p:extLst>
      <p:ext uri="{BB962C8B-B14F-4D97-AF65-F5344CB8AC3E}">
        <p14:creationId xmlns:p14="http://schemas.microsoft.com/office/powerpoint/2010/main" val="27744742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statues&#10;&#10;Description automatically generated with low confidence">
            <a:extLst>
              <a:ext uri="{FF2B5EF4-FFF2-40B4-BE49-F238E27FC236}">
                <a16:creationId xmlns:a16="http://schemas.microsoft.com/office/drawing/2014/main" id="{085309A1-646F-2873-F740-1FB115803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Modern depiction of Pharisees declaring that the whole world has gone after Jesus</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3:17</a:t>
            </a:r>
            <a:endParaRPr lang="en-US" dirty="0"/>
          </a:p>
        </p:txBody>
      </p:sp>
      <p:sp>
        <p:nvSpPr>
          <p:cNvPr id="4" name="Title 3"/>
          <p:cNvSpPr>
            <a:spLocks noGrp="1"/>
          </p:cNvSpPr>
          <p:nvPr>
            <p:ph type="title"/>
          </p:nvPr>
        </p:nvSpPr>
        <p:spPr/>
        <p:txBody>
          <a:bodyPr/>
          <a:lstStyle/>
          <a:p>
            <a:r>
              <a:rPr lang="en-US" dirty="0"/>
              <a:t>But the wisdom from above is . . . f</a:t>
            </a:r>
            <a:r>
              <a:rPr lang="en-US" dirty="0">
                <a:latin typeface="Calibri"/>
                <a:cs typeface="Calibri"/>
              </a:rPr>
              <a:t>ull of mercy and good fruits, impartial, without hypocrisy</a:t>
            </a:r>
            <a:endParaRPr lang="ja-JP" dirty="0"/>
          </a:p>
        </p:txBody>
      </p:sp>
    </p:spTree>
    <p:extLst>
      <p:ext uri="{BB962C8B-B14F-4D97-AF65-F5344CB8AC3E}">
        <p14:creationId xmlns:p14="http://schemas.microsoft.com/office/powerpoint/2010/main" val="7920127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field, dirt&#10;&#10;Description automatically generated">
            <a:extLst>
              <a:ext uri="{FF2B5EF4-FFF2-40B4-BE49-F238E27FC236}">
                <a16:creationId xmlns:a16="http://schemas.microsoft.com/office/drawing/2014/main" id="{28063B01-ED73-C5CC-A04C-17840E326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Man sowing grain on the Mount of Olives, circa 1930</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And the fruit of righteousness is sown in peace by those who make peace</a:t>
            </a:r>
          </a:p>
        </p:txBody>
      </p:sp>
    </p:spTree>
    <p:extLst>
      <p:ext uri="{BB962C8B-B14F-4D97-AF65-F5344CB8AC3E}">
        <p14:creationId xmlns:p14="http://schemas.microsoft.com/office/powerpoint/2010/main" val="10803172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atue of a person holding a fish&#10;&#10;Description automatically generated with low confidence">
            <a:extLst>
              <a:ext uri="{FF2B5EF4-FFF2-40B4-BE49-F238E27FC236}">
                <a16:creationId xmlns:a16="http://schemas.microsoft.com/office/drawing/2014/main" id="{005DDC34-2A91-60E6-CAF3-9EF90889EEE1}"/>
              </a:ext>
            </a:extLst>
          </p:cNvPr>
          <p:cNvPicPr>
            <a:picLocks noChangeAspect="1"/>
          </p:cNvPicPr>
          <p:nvPr/>
        </p:nvPicPr>
        <p:blipFill rotWithShape="1">
          <a:blip r:embed="rId3">
            <a:extLst>
              <a:ext uri="{28A0092B-C50C-407E-A947-70E740481C1C}">
                <a14:useLocalDpi xmlns:a14="http://schemas.microsoft.com/office/drawing/2010/main" val="0"/>
              </a:ext>
            </a:extLst>
          </a:blip>
          <a:srcRect t="1666"/>
          <a:stretch/>
        </p:blipFill>
        <p:spPr>
          <a:xfrm>
            <a:off x="4055984" y="190500"/>
            <a:ext cx="10176032" cy="9848850"/>
          </a:xfrm>
          <a:prstGeom prst="rect">
            <a:avLst/>
          </a:prstGeom>
        </p:spPr>
      </p:pic>
      <p:sp>
        <p:nvSpPr>
          <p:cNvPr id="2" name="Text Placeholder 1"/>
          <p:cNvSpPr>
            <a:spLocks noGrp="1"/>
          </p:cNvSpPr>
          <p:nvPr>
            <p:ph type="body" sz="quarter" idx="10"/>
          </p:nvPr>
        </p:nvSpPr>
        <p:spPr/>
        <p:txBody>
          <a:bodyPr/>
          <a:lstStyle/>
          <a:p>
            <a:r>
              <a:rPr lang="en-US" dirty="0"/>
              <a:t>Bronze seed-sower figurine, Roman, 1st–2nd centuries AD</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And the fruit of righteousness is sown in peace by those who make peace</a:t>
            </a:r>
          </a:p>
        </p:txBody>
      </p:sp>
    </p:spTree>
    <p:extLst>
      <p:ext uri="{BB962C8B-B14F-4D97-AF65-F5344CB8AC3E}">
        <p14:creationId xmlns:p14="http://schemas.microsoft.com/office/powerpoint/2010/main" val="19342615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ence, building, mountain, overlooking&#10;&#10;Description automatically generated">
            <a:extLst>
              <a:ext uri="{FF2B5EF4-FFF2-40B4-BE49-F238E27FC236}">
                <a16:creationId xmlns:a16="http://schemas.microsoft.com/office/drawing/2014/main" id="{B3F2C707-5086-F09A-C5E8-F06D9ED84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Mount of Beatitudes from the chapel (from the northeast)</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And the fruit of righteousness is sown in peace by those who make peace</a:t>
            </a:r>
          </a:p>
        </p:txBody>
      </p:sp>
    </p:spTree>
    <p:extLst>
      <p:ext uri="{BB962C8B-B14F-4D97-AF65-F5344CB8AC3E}">
        <p14:creationId xmlns:p14="http://schemas.microsoft.com/office/powerpoint/2010/main" val="7860806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ttle with a painting on it&#10;&#10;Description automatically generated with low confidence">
            <a:extLst>
              <a:ext uri="{FF2B5EF4-FFF2-40B4-BE49-F238E27FC236}">
                <a16:creationId xmlns:a16="http://schemas.microsoft.com/office/drawing/2014/main" id="{EBCBAD66-7C81-58DC-3BDF-A7A2A9761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132" y="0"/>
            <a:ext cx="9317736" cy="10287000"/>
          </a:xfrm>
          <a:prstGeom prst="rect">
            <a:avLst/>
          </a:prstGeom>
        </p:spPr>
      </p:pic>
      <p:sp>
        <p:nvSpPr>
          <p:cNvPr id="2" name="Text Placeholder 1"/>
          <p:cNvSpPr>
            <a:spLocks noGrp="1"/>
          </p:cNvSpPr>
          <p:nvPr>
            <p:ph type="body" sz="quarter" idx="10"/>
          </p:nvPr>
        </p:nvSpPr>
        <p:spPr/>
        <p:txBody>
          <a:bodyPr/>
          <a:lstStyle/>
          <a:p>
            <a:r>
              <a:rPr lang="en-US" dirty="0"/>
              <a:t>Lekythos with a young man giving a young woman a dove, from Athens, circa 450 BC</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And the fruit of righteousness is sown in peace by those who make peace</a:t>
            </a:r>
          </a:p>
        </p:txBody>
      </p:sp>
    </p:spTree>
    <p:extLst>
      <p:ext uri="{BB962C8B-B14F-4D97-AF65-F5344CB8AC3E}">
        <p14:creationId xmlns:p14="http://schemas.microsoft.com/office/powerpoint/2010/main" val="253841685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anuscript&#10;&#10;Description automatically generated">
            <a:extLst>
              <a:ext uri="{FF2B5EF4-FFF2-40B4-BE49-F238E27FC236}">
                <a16:creationId xmlns:a16="http://schemas.microsoft.com/office/drawing/2014/main" id="{F1D75464-D5CA-5507-7BCA-81BA07E63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32:17 on the Great Isaiah Scroll</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And the fruit of righteousness is sown in peace by those who make peace</a:t>
            </a:r>
          </a:p>
        </p:txBody>
      </p:sp>
      <p:sp>
        <p:nvSpPr>
          <p:cNvPr id="5" name="Rectangle 4"/>
          <p:cNvSpPr/>
          <p:nvPr/>
        </p:nvSpPr>
        <p:spPr>
          <a:xfrm rot="21418476">
            <a:off x="4107397" y="4438432"/>
            <a:ext cx="10403974" cy="2226827"/>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rtlCol="0" anchor="ctr"/>
          <a:lstStyle/>
          <a:p>
            <a:pPr algn="ctr"/>
            <a:endParaRPr lang="en-US" sz="4821"/>
          </a:p>
        </p:txBody>
      </p:sp>
      <p:sp>
        <p:nvSpPr>
          <p:cNvPr id="8" name="Rectangle 7"/>
          <p:cNvSpPr/>
          <p:nvPr/>
        </p:nvSpPr>
        <p:spPr>
          <a:xfrm rot="21420000">
            <a:off x="4548426" y="6936813"/>
            <a:ext cx="9936165" cy="1077218"/>
          </a:xfrm>
          <a:prstGeom prst="rect">
            <a:avLst/>
          </a:prstGeom>
        </p:spPr>
        <p:txBody>
          <a:bodyPr wrap="square">
            <a:spAutoFit/>
          </a:bodyPr>
          <a:lstStyle/>
          <a:p>
            <a:r>
              <a:rPr lang="en-US" sz="3200" dirty="0">
                <a:solidFill>
                  <a:srgbClr val="FFFFFF"/>
                </a:solidFill>
                <a:effectLst>
                  <a:glow rad="76200">
                    <a:srgbClr val="010000"/>
                  </a:glow>
                </a:effectLst>
              </a:rPr>
              <a:t>“And the work of righteousness shall be peace; and the effect of righteousness, quietness and confidence for ever.”</a:t>
            </a:r>
          </a:p>
        </p:txBody>
      </p:sp>
    </p:spTree>
    <p:extLst>
      <p:ext uri="{BB962C8B-B14F-4D97-AF65-F5344CB8AC3E}">
        <p14:creationId xmlns:p14="http://schemas.microsoft.com/office/powerpoint/2010/main" val="6730563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5BB217-E34E-05FA-1BBB-C48BFC82E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288" y="0"/>
            <a:ext cx="9107424"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Altar dedicated to Augustan Peace, Pax Augusta, circa 26–25 BC (replica)</a:t>
            </a:r>
            <a:endParaRPr lang="ja-JP" dirty="0"/>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And the fruit of righteousness is sown in peace by those who make peace</a:t>
            </a:r>
          </a:p>
        </p:txBody>
      </p:sp>
    </p:spTree>
    <p:extLst>
      <p:ext uri="{BB962C8B-B14F-4D97-AF65-F5344CB8AC3E}">
        <p14:creationId xmlns:p14="http://schemas.microsoft.com/office/powerpoint/2010/main" val="121590546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ky, outdoor, tree&#10;&#10;Description automatically generated">
            <a:extLst>
              <a:ext uri="{FF2B5EF4-FFF2-40B4-BE49-F238E27FC236}">
                <a16:creationId xmlns:a16="http://schemas.microsoft.com/office/drawing/2014/main" id="{855DB646-2831-8310-5C36-6415260E1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“Go in Peace” sign in Ashkelon</a:t>
            </a:r>
            <a:endParaRPr lang="ja-JP" altLang="en-US" dirty="0"/>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And the fruit of righteousness is sown in peace by those who make peace</a:t>
            </a:r>
          </a:p>
        </p:txBody>
      </p:sp>
    </p:spTree>
    <p:extLst>
      <p:ext uri="{BB962C8B-B14F-4D97-AF65-F5344CB8AC3E}">
        <p14:creationId xmlns:p14="http://schemas.microsoft.com/office/powerpoint/2010/main" val="3250215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at, wall, drinking&#10;&#10;Description automatically generated">
            <a:extLst>
              <a:ext uri="{FF2B5EF4-FFF2-40B4-BE49-F238E27FC236}">
                <a16:creationId xmlns:a16="http://schemas.microsoft.com/office/drawing/2014/main" id="{57ED053F-51CE-05F9-7EDF-45259CA70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Clay horse with bridle and reins, 1st–3rd centuries AD</a:t>
            </a:r>
          </a:p>
        </p:txBody>
      </p:sp>
      <p:sp>
        <p:nvSpPr>
          <p:cNvPr id="4" name="Text Placeholder 3"/>
          <p:cNvSpPr>
            <a:spLocks noGrp="1"/>
          </p:cNvSpPr>
          <p:nvPr>
            <p:ph type="body" sz="quarter" idx="12"/>
          </p:nvPr>
        </p:nvSpPr>
        <p:spPr/>
        <p:txBody>
          <a:bodyPr/>
          <a:lstStyle/>
          <a:p>
            <a:r>
              <a:rPr lang="en-US"/>
              <a:t>3:3</a:t>
            </a:r>
            <a:endParaRPr lang="en-US" dirty="0"/>
          </a:p>
        </p:txBody>
      </p:sp>
      <p:sp>
        <p:nvSpPr>
          <p:cNvPr id="2" name="Title 1"/>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9846505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F17AC39-64B1-2702-5400-63D24F995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370" y="550640"/>
            <a:ext cx="9349333" cy="9185719"/>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950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8DD6-8D2A-489C-90EE-2F88F735F6C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E4DF49-9A13-E9D4-DE75-CB98791F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84D0CE7B-B3E6-0BD8-62C1-C4999C00D036}"/>
              </a:ext>
            </a:extLst>
          </p:cNvPr>
          <p:cNvSpPr>
            <a:spLocks noGrp="1"/>
          </p:cNvSpPr>
          <p:nvPr>
            <p:ph type="title"/>
          </p:nvPr>
        </p:nvSpPr>
        <p:spPr>
          <a:xfrm>
            <a:off x="0" y="5411093"/>
            <a:ext cx="18288000" cy="877824"/>
          </a:xfrm>
        </p:spPr>
        <p:txBody>
          <a:bodyPr/>
          <a:lstStyle/>
          <a:p>
            <a:r>
              <a:rPr lang="en-US" dirty="0"/>
              <a:t>James 3</a:t>
            </a:r>
          </a:p>
        </p:txBody>
      </p:sp>
      <p:pic>
        <p:nvPicPr>
          <p:cNvPr id="6" name="Picture 5">
            <a:extLst>
              <a:ext uri="{FF2B5EF4-FFF2-40B4-BE49-F238E27FC236}">
                <a16:creationId xmlns:a16="http://schemas.microsoft.com/office/drawing/2014/main" id="{90A8CEC8-7E2F-0CE8-4484-B065F3684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3513"/>
            <a:ext cx="7269480" cy="408758"/>
          </a:xfrm>
          <a:prstGeom prst="rect">
            <a:avLst/>
          </a:prstGeom>
        </p:spPr>
      </p:pic>
      <p:sp>
        <p:nvSpPr>
          <p:cNvPr id="2" name="Title 4">
            <a:extLst>
              <a:ext uri="{FF2B5EF4-FFF2-40B4-BE49-F238E27FC236}">
                <a16:creationId xmlns:a16="http://schemas.microsoft.com/office/drawing/2014/main" id="{86D68061-8E86-8FF4-8A08-20CB81D3A9CC}"/>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James 3 presentation from the Photo Companion to the Bible. To purchase the full volume, visit https://www.bibleplaces.com/james/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4EED0ED3-E0C4-681D-E4A2-163E1CB30766}"/>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1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dinosaur&#10;&#10;Description automatically generated with low confidence">
            <a:extLst>
              <a:ext uri="{FF2B5EF4-FFF2-40B4-BE49-F238E27FC236}">
                <a16:creationId xmlns:a16="http://schemas.microsoft.com/office/drawing/2014/main" id="{8AE4A63B-3B6B-3DE4-0490-615309A44A7D}"/>
              </a:ext>
            </a:extLst>
          </p:cNvPr>
          <p:cNvPicPr>
            <a:picLocks noChangeAspect="1"/>
          </p:cNvPicPr>
          <p:nvPr/>
        </p:nvPicPr>
        <p:blipFill rotWithShape="1">
          <a:blip r:embed="rId3">
            <a:extLst>
              <a:ext uri="{28A0092B-C50C-407E-A947-70E740481C1C}">
                <a14:useLocalDpi xmlns:a14="http://schemas.microsoft.com/office/drawing/2010/main" val="0"/>
              </a:ext>
            </a:extLst>
          </a:blip>
          <a:srcRect t="2037"/>
          <a:stretch/>
        </p:blipFill>
        <p:spPr>
          <a:xfrm>
            <a:off x="0" y="19050"/>
            <a:ext cx="18288000" cy="10077450"/>
          </a:xfrm>
          <a:prstGeom prst="rect">
            <a:avLst/>
          </a:prstGeom>
        </p:spPr>
      </p:pic>
      <p:sp>
        <p:nvSpPr>
          <p:cNvPr id="3" name="Text Placeholder 2"/>
          <p:cNvSpPr>
            <a:spLocks noGrp="1"/>
          </p:cNvSpPr>
          <p:nvPr>
            <p:ph type="body" sz="quarter" idx="10"/>
          </p:nvPr>
        </p:nvSpPr>
        <p:spPr/>
        <p:txBody>
          <a:bodyPr/>
          <a:lstStyle/>
          <a:p>
            <a:r>
              <a:rPr lang="en-US" dirty="0"/>
              <a:t>Bronze statue of a galloping horse, from Merida, 1st century AD</a:t>
            </a:r>
          </a:p>
        </p:txBody>
      </p:sp>
      <p:sp>
        <p:nvSpPr>
          <p:cNvPr id="4" name="Text Placeholder 3"/>
          <p:cNvSpPr>
            <a:spLocks noGrp="1"/>
          </p:cNvSpPr>
          <p:nvPr>
            <p:ph type="body" sz="quarter" idx="12"/>
          </p:nvPr>
        </p:nvSpPr>
        <p:spPr/>
        <p:txBody>
          <a:bodyPr/>
          <a:lstStyle/>
          <a:p>
            <a:r>
              <a:rPr lang="en-US" dirty="0"/>
              <a:t>3:3</a:t>
            </a:r>
          </a:p>
        </p:txBody>
      </p:sp>
      <p:sp>
        <p:nvSpPr>
          <p:cNvPr id="2" name="Title 1"/>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65745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7C49B8-35D5-04A5-AC8D-7177DE08B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Mosaic with chariot, from a Roman house at Merida, 4th century AD</a:t>
            </a:r>
          </a:p>
        </p:txBody>
      </p:sp>
      <p:sp>
        <p:nvSpPr>
          <p:cNvPr id="4" name="Text Placeholder 3"/>
          <p:cNvSpPr>
            <a:spLocks noGrp="1"/>
          </p:cNvSpPr>
          <p:nvPr>
            <p:ph type="body" sz="quarter" idx="12"/>
          </p:nvPr>
        </p:nvSpPr>
        <p:spPr/>
        <p:txBody>
          <a:bodyPr/>
          <a:lstStyle/>
          <a:p>
            <a:r>
              <a:rPr lang="en-US"/>
              <a:t>3:3</a:t>
            </a:r>
            <a:endParaRPr lang="en-US" dirty="0"/>
          </a:p>
        </p:txBody>
      </p:sp>
      <p:sp>
        <p:nvSpPr>
          <p:cNvPr id="2" name="Title 1"/>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372412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holding a horse&#10;&#10;Description automatically generated with low confidence">
            <a:extLst>
              <a:ext uri="{FF2B5EF4-FFF2-40B4-BE49-F238E27FC236}">
                <a16:creationId xmlns:a16="http://schemas.microsoft.com/office/drawing/2014/main" id="{5A0DDDB0-3B24-4610-6613-1B321407D3E7}"/>
              </a:ext>
            </a:extLst>
          </p:cNvPr>
          <p:cNvPicPr>
            <a:picLocks noChangeAspect="1"/>
          </p:cNvPicPr>
          <p:nvPr/>
        </p:nvPicPr>
        <p:blipFill rotWithShape="1">
          <a:blip r:embed="rId3">
            <a:extLst>
              <a:ext uri="{28A0092B-C50C-407E-A947-70E740481C1C}">
                <a14:useLocalDpi xmlns:a14="http://schemas.microsoft.com/office/drawing/2010/main" val="0"/>
              </a:ext>
            </a:extLst>
          </a:blip>
          <a:srcRect t="2222"/>
          <a:stretch/>
        </p:blipFill>
        <p:spPr>
          <a:xfrm>
            <a:off x="0" y="0"/>
            <a:ext cx="18288000" cy="10058400"/>
          </a:xfrm>
          <a:prstGeom prst="rect">
            <a:avLst/>
          </a:prstGeom>
        </p:spPr>
      </p:pic>
      <p:sp>
        <p:nvSpPr>
          <p:cNvPr id="2" name="Text Placeholder 1">
            <a:extLst>
              <a:ext uri="{FF2B5EF4-FFF2-40B4-BE49-F238E27FC236}">
                <a16:creationId xmlns:a16="http://schemas.microsoft.com/office/drawing/2014/main" id="{E16DDCD7-3DC9-4190-87EF-C3CBDAA48F74}"/>
              </a:ext>
            </a:extLst>
          </p:cNvPr>
          <p:cNvSpPr>
            <a:spLocks noGrp="1"/>
          </p:cNvSpPr>
          <p:nvPr>
            <p:ph type="body" sz="quarter" idx="10"/>
          </p:nvPr>
        </p:nvSpPr>
        <p:spPr/>
        <p:txBody>
          <a:bodyPr/>
          <a:lstStyle/>
          <a:p>
            <a:r>
              <a:rPr lang="en-US" dirty="0"/>
              <a:t>Equestrian statue of Marcus Aurelius, circa AD 175</a:t>
            </a:r>
          </a:p>
        </p:txBody>
      </p:sp>
      <p:sp>
        <p:nvSpPr>
          <p:cNvPr id="3" name="Text Placeholder 2">
            <a:extLst>
              <a:ext uri="{FF2B5EF4-FFF2-40B4-BE49-F238E27FC236}">
                <a16:creationId xmlns:a16="http://schemas.microsoft.com/office/drawing/2014/main" id="{81479B48-7DF1-4655-9F19-C0271556AD7A}"/>
              </a:ext>
            </a:extLst>
          </p:cNvPr>
          <p:cNvSpPr>
            <a:spLocks noGrp="1"/>
          </p:cNvSpPr>
          <p:nvPr>
            <p:ph type="body" sz="quarter" idx="12"/>
          </p:nvPr>
        </p:nvSpPr>
        <p:spPr/>
        <p:txBody>
          <a:bodyPr/>
          <a:lstStyle/>
          <a:p>
            <a:r>
              <a:rPr lang="en-US" dirty="0"/>
              <a:t>3:3</a:t>
            </a:r>
          </a:p>
        </p:txBody>
      </p:sp>
      <p:sp>
        <p:nvSpPr>
          <p:cNvPr id="4" name="Title 3">
            <a:extLst>
              <a:ext uri="{FF2B5EF4-FFF2-40B4-BE49-F238E27FC236}">
                <a16:creationId xmlns:a16="http://schemas.microsoft.com/office/drawing/2014/main" id="{20112774-673A-4884-B0DA-7DFAEFA2AE1C}"/>
              </a:ext>
            </a:extLst>
          </p:cNvPr>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3052072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E1F80D36-4679-4278-8F81-A4EE368E4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804" y="0"/>
            <a:ext cx="9994392" cy="10287000"/>
          </a:xfrm>
          <a:prstGeom prst="rect">
            <a:avLst/>
          </a:prstGeom>
        </p:spPr>
      </p:pic>
      <p:sp>
        <p:nvSpPr>
          <p:cNvPr id="3" name="Text Placeholder 2"/>
          <p:cNvSpPr>
            <a:spLocks noGrp="1"/>
          </p:cNvSpPr>
          <p:nvPr>
            <p:ph type="body" sz="quarter" idx="10"/>
          </p:nvPr>
        </p:nvSpPr>
        <p:spPr/>
        <p:txBody>
          <a:bodyPr/>
          <a:lstStyle/>
          <a:p>
            <a:r>
              <a:rPr lang="en-US" dirty="0"/>
              <a:t>Marble bust of Sophocles, 4th century BC</a:t>
            </a:r>
          </a:p>
        </p:txBody>
      </p:sp>
      <p:sp>
        <p:nvSpPr>
          <p:cNvPr id="4" name="Text Placeholder 3"/>
          <p:cNvSpPr>
            <a:spLocks noGrp="1"/>
          </p:cNvSpPr>
          <p:nvPr>
            <p:ph type="body" sz="quarter" idx="12"/>
          </p:nvPr>
        </p:nvSpPr>
        <p:spPr/>
        <p:txBody>
          <a:bodyPr/>
          <a:lstStyle/>
          <a:p>
            <a:r>
              <a:rPr lang="en-US"/>
              <a:t>3:3</a:t>
            </a:r>
            <a:endParaRPr lang="en-US" dirty="0"/>
          </a:p>
        </p:txBody>
      </p:sp>
      <p:sp>
        <p:nvSpPr>
          <p:cNvPr id="2" name="Title 1"/>
          <p:cNvSpPr>
            <a:spLocks noGrp="1"/>
          </p:cNvSpPr>
          <p:nvPr>
            <p:ph type="title"/>
          </p:nvPr>
        </p:nvSpPr>
        <p:spPr/>
        <p:txBody>
          <a:bodyPr/>
          <a:lstStyle/>
          <a:p>
            <a:r>
              <a:rPr lang="en-US" dirty="0"/>
              <a:t>We put bits into the mouths of horses so that they obey us</a:t>
            </a:r>
          </a:p>
        </p:txBody>
      </p:sp>
    </p:spTree>
    <p:extLst>
      <p:ext uri="{BB962C8B-B14F-4D97-AF65-F5344CB8AC3E}">
        <p14:creationId xmlns:p14="http://schemas.microsoft.com/office/powerpoint/2010/main" val="3226837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inting of horses on a wall&#10;&#10;Description automatically generated">
            <a:extLst>
              <a:ext uri="{FF2B5EF4-FFF2-40B4-BE49-F238E27FC236}">
                <a16:creationId xmlns:a16="http://schemas.microsoft.com/office/drawing/2014/main" id="{EA5BB202-64E1-423B-E84A-D20E95880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68" y="0"/>
            <a:ext cx="12399264" cy="10287000"/>
          </a:xfrm>
          <a:prstGeom prst="rect">
            <a:avLst/>
          </a:prstGeom>
        </p:spPr>
      </p:pic>
      <p:sp>
        <p:nvSpPr>
          <p:cNvPr id="3" name="Text Placeholder 2"/>
          <p:cNvSpPr>
            <a:spLocks noGrp="1"/>
          </p:cNvSpPr>
          <p:nvPr>
            <p:ph type="body" sz="quarter" idx="10"/>
          </p:nvPr>
        </p:nvSpPr>
        <p:spPr/>
        <p:txBody>
          <a:bodyPr/>
          <a:lstStyle/>
          <a:p>
            <a:r>
              <a:rPr lang="en-US" dirty="0"/>
              <a:t>Fresco of running horses, from Villa Ariadne, Stabiae, 1st century AD</a:t>
            </a:r>
          </a:p>
        </p:txBody>
      </p:sp>
      <p:sp>
        <p:nvSpPr>
          <p:cNvPr id="4" name="Text Placeholder 3"/>
          <p:cNvSpPr>
            <a:spLocks noGrp="1"/>
          </p:cNvSpPr>
          <p:nvPr>
            <p:ph type="body" sz="quarter" idx="12"/>
          </p:nvPr>
        </p:nvSpPr>
        <p:spPr/>
        <p:txBody>
          <a:bodyPr/>
          <a:lstStyle/>
          <a:p>
            <a:r>
              <a:rPr lang="en-US"/>
              <a:t>3:3</a:t>
            </a:r>
            <a:endParaRPr lang="en-US" dirty="0"/>
          </a:p>
        </p:txBody>
      </p:sp>
      <p:sp>
        <p:nvSpPr>
          <p:cNvPr id="2" name="Title 1"/>
          <p:cNvSpPr>
            <a:spLocks noGrp="1"/>
          </p:cNvSpPr>
          <p:nvPr>
            <p:ph type="title"/>
          </p:nvPr>
        </p:nvSpPr>
        <p:spPr/>
        <p:txBody>
          <a:bodyPr/>
          <a:lstStyle/>
          <a:p>
            <a:r>
              <a:rPr lang="en-US" dirty="0"/>
              <a:t>We guide the whole body as well</a:t>
            </a:r>
          </a:p>
        </p:txBody>
      </p:sp>
    </p:spTree>
    <p:extLst>
      <p:ext uri="{BB962C8B-B14F-4D97-AF65-F5344CB8AC3E}">
        <p14:creationId xmlns:p14="http://schemas.microsoft.com/office/powerpoint/2010/main" val="376683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ece of pottery with a bear and a monkey&#10;&#10;Description automatically generated">
            <a:extLst>
              <a:ext uri="{FF2B5EF4-FFF2-40B4-BE49-F238E27FC236}">
                <a16:creationId xmlns:a16="http://schemas.microsoft.com/office/drawing/2014/main" id="{95C29823-FC29-B763-2C0E-5B10EA7DD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876" y="0"/>
            <a:ext cx="15700248" cy="10287000"/>
          </a:xfrm>
          <a:prstGeom prst="rect">
            <a:avLst/>
          </a:prstGeom>
        </p:spPr>
      </p:pic>
      <p:sp>
        <p:nvSpPr>
          <p:cNvPr id="2" name="Text Placeholder 1"/>
          <p:cNvSpPr>
            <a:spLocks noGrp="1"/>
          </p:cNvSpPr>
          <p:nvPr>
            <p:ph type="body" sz="quarter" idx="10"/>
          </p:nvPr>
        </p:nvSpPr>
        <p:spPr/>
        <p:txBody>
          <a:bodyPr/>
          <a:lstStyle/>
          <a:p>
            <a:r>
              <a:rPr lang="en-US" dirty="0"/>
              <a:t>Attic Greek Black-Figure neck amphora with a bridled horse, circa 500 BC</a:t>
            </a:r>
          </a:p>
        </p:txBody>
      </p:sp>
      <p:sp>
        <p:nvSpPr>
          <p:cNvPr id="8" name="Text Placeholder 2"/>
          <p:cNvSpPr>
            <a:spLocks noGrp="1"/>
          </p:cNvSpPr>
          <p:nvPr>
            <p:ph type="body" sz="quarter" idx="12"/>
          </p:nvPr>
        </p:nvSpPr>
        <p:spPr/>
        <p:txBody>
          <a:bodyPr/>
          <a:lstStyle/>
          <a:p>
            <a:r>
              <a:rPr lang="en-US" dirty="0"/>
              <a:t>3:3</a:t>
            </a:r>
          </a:p>
        </p:txBody>
      </p:sp>
      <p:sp>
        <p:nvSpPr>
          <p:cNvPr id="9" name="Title 3"/>
          <p:cNvSpPr>
            <a:spLocks noGrp="1"/>
          </p:cNvSpPr>
          <p:nvPr>
            <p:ph type="title"/>
          </p:nvPr>
        </p:nvSpPr>
        <p:spPr/>
        <p:txBody>
          <a:bodyPr/>
          <a:lstStyle/>
          <a:p>
            <a:r>
              <a:rPr lang="en-US" dirty="0"/>
              <a:t>We guide the whole body as well</a:t>
            </a:r>
          </a:p>
        </p:txBody>
      </p:sp>
    </p:spTree>
    <p:extLst>
      <p:ext uri="{BB962C8B-B14F-4D97-AF65-F5344CB8AC3E}">
        <p14:creationId xmlns:p14="http://schemas.microsoft.com/office/powerpoint/2010/main" val="4121080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wall with a painting of a person and a horse&#10;&#10;Description automatically generated">
            <a:extLst>
              <a:ext uri="{FF2B5EF4-FFF2-40B4-BE49-F238E27FC236}">
                <a16:creationId xmlns:a16="http://schemas.microsoft.com/office/drawing/2014/main" id="{055FCC92-7CD0-9D4D-2EA9-00EA87569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80" y="0"/>
            <a:ext cx="14950440" cy="10287000"/>
          </a:xfrm>
          <a:prstGeom prst="rect">
            <a:avLst/>
          </a:prstGeom>
        </p:spPr>
      </p:pic>
      <p:sp>
        <p:nvSpPr>
          <p:cNvPr id="2" name="Text Placeholder 1"/>
          <p:cNvSpPr>
            <a:spLocks noGrp="1"/>
          </p:cNvSpPr>
          <p:nvPr>
            <p:ph type="body" sz="quarter" idx="10"/>
          </p:nvPr>
        </p:nvSpPr>
        <p:spPr/>
        <p:txBody>
          <a:bodyPr/>
          <a:lstStyle/>
          <a:p>
            <a:r>
              <a:rPr lang="en-US" dirty="0"/>
              <a:t>Painted limestone funerary slab with a man controlling a rearing horse, circa 250 BC</a:t>
            </a:r>
          </a:p>
        </p:txBody>
      </p:sp>
      <p:sp>
        <p:nvSpPr>
          <p:cNvPr id="8" name="Text Placeholder 2"/>
          <p:cNvSpPr>
            <a:spLocks noGrp="1"/>
          </p:cNvSpPr>
          <p:nvPr>
            <p:ph type="body" sz="quarter" idx="12"/>
          </p:nvPr>
        </p:nvSpPr>
        <p:spPr/>
        <p:txBody>
          <a:bodyPr/>
          <a:lstStyle/>
          <a:p>
            <a:r>
              <a:rPr lang="en-US" dirty="0"/>
              <a:t>3:3</a:t>
            </a:r>
          </a:p>
        </p:txBody>
      </p:sp>
      <p:sp>
        <p:nvSpPr>
          <p:cNvPr id="9" name="Title 3"/>
          <p:cNvSpPr>
            <a:spLocks noGrp="1"/>
          </p:cNvSpPr>
          <p:nvPr>
            <p:ph type="title"/>
          </p:nvPr>
        </p:nvSpPr>
        <p:spPr/>
        <p:txBody>
          <a:bodyPr/>
          <a:lstStyle/>
          <a:p>
            <a:r>
              <a:rPr lang="en-US" dirty="0"/>
              <a:t>We guide the whole body as well</a:t>
            </a:r>
          </a:p>
        </p:txBody>
      </p:sp>
    </p:spTree>
    <p:extLst>
      <p:ext uri="{BB962C8B-B14F-4D97-AF65-F5344CB8AC3E}">
        <p14:creationId xmlns:p14="http://schemas.microsoft.com/office/powerpoint/2010/main" val="3841491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 cup&#10;&#10;Description automatically generated">
            <a:extLst>
              <a:ext uri="{FF2B5EF4-FFF2-40B4-BE49-F238E27FC236}">
                <a16:creationId xmlns:a16="http://schemas.microsoft.com/office/drawing/2014/main" id="{E9919306-B5B2-55B0-09BF-8F6357A2F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60" y="0"/>
            <a:ext cx="13441680" cy="10287000"/>
          </a:xfrm>
          <a:prstGeom prst="rect">
            <a:avLst/>
          </a:prstGeom>
        </p:spPr>
      </p:pic>
      <p:sp>
        <p:nvSpPr>
          <p:cNvPr id="2" name="Text Placeholder 1"/>
          <p:cNvSpPr>
            <a:spLocks noGrp="1"/>
          </p:cNvSpPr>
          <p:nvPr>
            <p:ph type="body" sz="quarter" idx="10"/>
          </p:nvPr>
        </p:nvSpPr>
        <p:spPr/>
        <p:txBody>
          <a:bodyPr/>
          <a:lstStyle/>
          <a:p>
            <a:r>
              <a:rPr lang="en-US" dirty="0"/>
              <a:t>Red-figure hydria with an Amazon leading a horse, from </a:t>
            </a:r>
            <a:r>
              <a:rPr lang="en-US" dirty="0" err="1"/>
              <a:t>Vulci</a:t>
            </a:r>
            <a:r>
              <a:rPr lang="en-US" dirty="0"/>
              <a:t>, circa 500 BC</a:t>
            </a:r>
          </a:p>
        </p:txBody>
      </p:sp>
      <p:sp>
        <p:nvSpPr>
          <p:cNvPr id="8" name="Text Placeholder 2"/>
          <p:cNvSpPr>
            <a:spLocks noGrp="1"/>
          </p:cNvSpPr>
          <p:nvPr>
            <p:ph type="body" sz="quarter" idx="12"/>
          </p:nvPr>
        </p:nvSpPr>
        <p:spPr/>
        <p:txBody>
          <a:bodyPr/>
          <a:lstStyle/>
          <a:p>
            <a:r>
              <a:rPr lang="en-US" dirty="0"/>
              <a:t>3:3</a:t>
            </a:r>
          </a:p>
        </p:txBody>
      </p:sp>
      <p:sp>
        <p:nvSpPr>
          <p:cNvPr id="9" name="Title 3"/>
          <p:cNvSpPr>
            <a:spLocks noGrp="1"/>
          </p:cNvSpPr>
          <p:nvPr>
            <p:ph type="title"/>
          </p:nvPr>
        </p:nvSpPr>
        <p:spPr/>
        <p:txBody>
          <a:bodyPr/>
          <a:lstStyle/>
          <a:p>
            <a:r>
              <a:rPr lang="en-US" dirty="0"/>
              <a:t>We guide the whole body as well</a:t>
            </a:r>
          </a:p>
        </p:txBody>
      </p:sp>
    </p:spTree>
    <p:extLst>
      <p:ext uri="{BB962C8B-B14F-4D97-AF65-F5344CB8AC3E}">
        <p14:creationId xmlns:p14="http://schemas.microsoft.com/office/powerpoint/2010/main" val="3420560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588B4B-83CA-1EA3-8A15-E8A0B4B85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a:xfrm>
            <a:off x="0" y="9779508"/>
            <a:ext cx="16148304" cy="507492"/>
          </a:xfrm>
        </p:spPr>
        <p:txBody>
          <a:bodyPr/>
          <a:lstStyle/>
          <a:p>
            <a:r>
              <a:rPr lang="en-US" dirty="0"/>
              <a:t>Relief of chariot race, from St. Paul station at Lyon, Roman period</a:t>
            </a:r>
          </a:p>
        </p:txBody>
      </p:sp>
      <p:sp>
        <p:nvSpPr>
          <p:cNvPr id="8" name="Text Placeholder 2"/>
          <p:cNvSpPr>
            <a:spLocks noGrp="1"/>
          </p:cNvSpPr>
          <p:nvPr>
            <p:ph type="body" sz="quarter" idx="12"/>
          </p:nvPr>
        </p:nvSpPr>
        <p:spPr/>
        <p:txBody>
          <a:bodyPr/>
          <a:lstStyle/>
          <a:p>
            <a:r>
              <a:rPr lang="en-US" dirty="0"/>
              <a:t>3:3</a:t>
            </a:r>
          </a:p>
        </p:txBody>
      </p:sp>
      <p:sp>
        <p:nvSpPr>
          <p:cNvPr id="9" name="Title 3"/>
          <p:cNvSpPr>
            <a:spLocks noGrp="1"/>
          </p:cNvSpPr>
          <p:nvPr>
            <p:ph type="title"/>
          </p:nvPr>
        </p:nvSpPr>
        <p:spPr/>
        <p:txBody>
          <a:bodyPr/>
          <a:lstStyle/>
          <a:p>
            <a:r>
              <a:rPr lang="en-US" dirty="0"/>
              <a:t>We guide the whole body as well</a:t>
            </a:r>
          </a:p>
        </p:txBody>
      </p:sp>
    </p:spTree>
    <p:extLst>
      <p:ext uri="{BB962C8B-B14F-4D97-AF65-F5344CB8AC3E}">
        <p14:creationId xmlns:p14="http://schemas.microsoft.com/office/powerpoint/2010/main" val="2318400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ulpture of a person riding a horse&#10;&#10;Description automatically generated with medium confidence">
            <a:extLst>
              <a:ext uri="{FF2B5EF4-FFF2-40B4-BE49-F238E27FC236}">
                <a16:creationId xmlns:a16="http://schemas.microsoft.com/office/drawing/2014/main" id="{3B8E162F-2882-8E02-907E-EE15DB036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551329"/>
            <a:ext cx="12801600" cy="9412942"/>
          </a:xfrm>
          <a:prstGeom prst="rect">
            <a:avLst/>
          </a:prstGeom>
        </p:spPr>
      </p:pic>
      <p:sp>
        <p:nvSpPr>
          <p:cNvPr id="2" name="Text Placeholder 1"/>
          <p:cNvSpPr>
            <a:spLocks noGrp="1"/>
          </p:cNvSpPr>
          <p:nvPr>
            <p:ph type="body" sz="quarter" idx="10"/>
          </p:nvPr>
        </p:nvSpPr>
        <p:spPr/>
        <p:txBody>
          <a:bodyPr/>
          <a:lstStyle/>
          <a:p>
            <a:r>
              <a:rPr lang="en-US" dirty="0"/>
              <a:t>Relief of a youth mastering his horse, from the Villa Adriana near Tivoli, circa AD 125</a:t>
            </a:r>
          </a:p>
        </p:txBody>
      </p:sp>
      <p:sp>
        <p:nvSpPr>
          <p:cNvPr id="8" name="Text Placeholder 2"/>
          <p:cNvSpPr>
            <a:spLocks noGrp="1"/>
          </p:cNvSpPr>
          <p:nvPr>
            <p:ph type="body" sz="quarter" idx="12"/>
          </p:nvPr>
        </p:nvSpPr>
        <p:spPr/>
        <p:txBody>
          <a:bodyPr/>
          <a:lstStyle/>
          <a:p>
            <a:r>
              <a:rPr lang="en-US" dirty="0"/>
              <a:t>3:3</a:t>
            </a:r>
          </a:p>
        </p:txBody>
      </p:sp>
      <p:sp>
        <p:nvSpPr>
          <p:cNvPr id="9" name="Title 3"/>
          <p:cNvSpPr>
            <a:spLocks noGrp="1"/>
          </p:cNvSpPr>
          <p:nvPr>
            <p:ph type="title"/>
          </p:nvPr>
        </p:nvSpPr>
        <p:spPr/>
        <p:txBody>
          <a:bodyPr/>
          <a:lstStyle/>
          <a:p>
            <a:r>
              <a:rPr lang="en-US" dirty="0"/>
              <a:t>We guide the whole body as well</a:t>
            </a:r>
          </a:p>
        </p:txBody>
      </p:sp>
    </p:spTree>
    <p:extLst>
      <p:ext uri="{BB962C8B-B14F-4D97-AF65-F5344CB8AC3E}">
        <p14:creationId xmlns:p14="http://schemas.microsoft.com/office/powerpoint/2010/main" val="1442178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5D8EE2-4D3E-357A-D887-7506B9D5E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C50CE4-F71B-4B1B-A0A4-E958909D088B}"/>
              </a:ext>
            </a:extLst>
          </p:cNvPr>
          <p:cNvSpPr>
            <a:spLocks noGrp="1"/>
          </p:cNvSpPr>
          <p:nvPr>
            <p:ph type="body" sz="quarter" idx="10"/>
          </p:nvPr>
        </p:nvSpPr>
        <p:spPr/>
        <p:txBody>
          <a:bodyPr/>
          <a:lstStyle/>
          <a:p>
            <a:r>
              <a:rPr lang="en-US" dirty="0"/>
              <a:t>Painting of Paul from a cave at Ephesus, late 5th or early 6th centuries AD</a:t>
            </a:r>
          </a:p>
        </p:txBody>
      </p:sp>
      <p:sp>
        <p:nvSpPr>
          <p:cNvPr id="3" name="Text Placeholder 2">
            <a:extLst>
              <a:ext uri="{FF2B5EF4-FFF2-40B4-BE49-F238E27FC236}">
                <a16:creationId xmlns:a16="http://schemas.microsoft.com/office/drawing/2014/main" id="{3FECDDAF-2206-4997-B49D-43556D58180F}"/>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B17C2CCC-CC2B-44EC-B731-42BECB42C6B1}"/>
              </a:ext>
            </a:extLst>
          </p:cNvPr>
          <p:cNvSpPr>
            <a:spLocks noGrp="1"/>
          </p:cNvSpPr>
          <p:nvPr>
            <p:ph type="title"/>
          </p:nvPr>
        </p:nvSpPr>
        <p:spPr/>
        <p:txBody>
          <a:bodyPr/>
          <a:lstStyle/>
          <a:p>
            <a:r>
              <a:rPr lang="en-US" dirty="0"/>
              <a:t>Let not many of you be teachers, my brothers, knowing that we will receive stricter judgment</a:t>
            </a:r>
          </a:p>
        </p:txBody>
      </p:sp>
    </p:spTree>
    <p:extLst>
      <p:ext uri="{BB962C8B-B14F-4D97-AF65-F5344CB8AC3E}">
        <p14:creationId xmlns:p14="http://schemas.microsoft.com/office/powerpoint/2010/main" val="2751095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boat&#10;&#10;Description automatically generated">
            <a:extLst>
              <a:ext uri="{FF2B5EF4-FFF2-40B4-BE49-F238E27FC236}">
                <a16:creationId xmlns:a16="http://schemas.microsoft.com/office/drawing/2014/main" id="{EE1ABA77-7E53-46EB-1227-7BE302A81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72" y="0"/>
            <a:ext cx="8220456" cy="10287000"/>
          </a:xfrm>
          <a:prstGeom prst="rect">
            <a:avLst/>
          </a:prstGeom>
        </p:spPr>
      </p:pic>
      <p:sp>
        <p:nvSpPr>
          <p:cNvPr id="2" name="Text Placeholder 1">
            <a:extLst>
              <a:ext uri="{FF2B5EF4-FFF2-40B4-BE49-F238E27FC236}">
                <a16:creationId xmlns:a16="http://schemas.microsoft.com/office/drawing/2014/main" id="{3ECB9D4C-A4C0-4BAD-8BE9-360969DF8781}"/>
              </a:ext>
            </a:extLst>
          </p:cNvPr>
          <p:cNvSpPr>
            <a:spLocks noGrp="1"/>
          </p:cNvSpPr>
          <p:nvPr>
            <p:ph type="body" sz="quarter" idx="10"/>
          </p:nvPr>
        </p:nvSpPr>
        <p:spPr/>
        <p:txBody>
          <a:bodyPr/>
          <a:lstStyle/>
          <a:p>
            <a:r>
              <a:rPr lang="en-US" dirty="0"/>
              <a:t>Fresco depicting a sailing ship, from Pompeii, 1st century AD</a:t>
            </a:r>
          </a:p>
        </p:txBody>
      </p:sp>
      <p:sp>
        <p:nvSpPr>
          <p:cNvPr id="3" name="Text Placeholder 2">
            <a:extLst>
              <a:ext uri="{FF2B5EF4-FFF2-40B4-BE49-F238E27FC236}">
                <a16:creationId xmlns:a16="http://schemas.microsoft.com/office/drawing/2014/main" id="{33B50670-BB3E-40B9-B1C3-881BCEE32D57}"/>
              </a:ext>
            </a:extLst>
          </p:cNvPr>
          <p:cNvSpPr>
            <a:spLocks noGrp="1"/>
          </p:cNvSpPr>
          <p:nvPr>
            <p:ph type="body" sz="quarter" idx="12"/>
          </p:nvPr>
        </p:nvSpPr>
        <p:spPr/>
        <p:txBody>
          <a:bodyPr/>
          <a:lstStyle/>
          <a:p>
            <a:r>
              <a:rPr lang="en-US">
                <a:latin typeface="Calibri"/>
                <a:cs typeface="Calibri"/>
              </a:rPr>
              <a:t>3:4</a:t>
            </a:r>
          </a:p>
        </p:txBody>
      </p:sp>
      <p:sp>
        <p:nvSpPr>
          <p:cNvPr id="4" name="Title 3">
            <a:extLst>
              <a:ext uri="{FF2B5EF4-FFF2-40B4-BE49-F238E27FC236}">
                <a16:creationId xmlns:a16="http://schemas.microsoft.com/office/drawing/2014/main" id="{59528F03-C424-433A-833A-A8BBB1EDAE3F}"/>
              </a:ext>
            </a:extLst>
          </p:cNvPr>
          <p:cNvSpPr>
            <a:spLocks noGrp="1"/>
          </p:cNvSpPr>
          <p:nvPr>
            <p:ph type="title"/>
          </p:nvPr>
        </p:nvSpPr>
        <p:spPr/>
        <p:txBody>
          <a:bodyPr/>
          <a:lstStyle/>
          <a:p>
            <a:r>
              <a:rPr lang="en-US" dirty="0"/>
              <a:t>Look at the ships as well, though they are so large and are driven by strong winds</a:t>
            </a:r>
          </a:p>
        </p:txBody>
      </p:sp>
    </p:spTree>
    <p:extLst>
      <p:ext uri="{BB962C8B-B14F-4D97-AF65-F5344CB8AC3E}">
        <p14:creationId xmlns:p14="http://schemas.microsoft.com/office/powerpoint/2010/main" val="2345757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DEA17-DE7F-40A8-EAEC-D2F63E4E9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Sail of a battleship filled with wind, from Herodium, 20–15 BC</a:t>
            </a:r>
          </a:p>
        </p:txBody>
      </p:sp>
      <p:sp>
        <p:nvSpPr>
          <p:cNvPr id="3" name="Text Placeholder 2"/>
          <p:cNvSpPr>
            <a:spLocks noGrp="1"/>
          </p:cNvSpPr>
          <p:nvPr>
            <p:ph type="body" sz="quarter" idx="12"/>
          </p:nvPr>
        </p:nvSpPr>
        <p:spPr/>
        <p:txBody>
          <a:bodyPr/>
          <a:lstStyle/>
          <a:p>
            <a:r>
              <a:rPr lang="en-US" dirty="0">
                <a:latin typeface="Calibri"/>
                <a:cs typeface="Calibri"/>
              </a:rPr>
              <a:t>3:4</a:t>
            </a:r>
            <a:endParaRPr lang="en-US" dirty="0"/>
          </a:p>
        </p:txBody>
      </p:sp>
      <p:sp>
        <p:nvSpPr>
          <p:cNvPr id="4" name="Title 3"/>
          <p:cNvSpPr>
            <a:spLocks noGrp="1"/>
          </p:cNvSpPr>
          <p:nvPr>
            <p:ph type="title"/>
          </p:nvPr>
        </p:nvSpPr>
        <p:spPr/>
        <p:txBody>
          <a:bodyPr/>
          <a:lstStyle/>
          <a:p>
            <a:r>
              <a:rPr lang="en-US" dirty="0"/>
              <a:t>Look at the ships as well, though they are so large and are driven by strong winds</a:t>
            </a:r>
          </a:p>
        </p:txBody>
      </p:sp>
    </p:spTree>
    <p:extLst>
      <p:ext uri="{BB962C8B-B14F-4D97-AF65-F5344CB8AC3E}">
        <p14:creationId xmlns:p14="http://schemas.microsoft.com/office/powerpoint/2010/main" val="1742543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material, stone&#10;&#10;Description automatically generated">
            <a:extLst>
              <a:ext uri="{FF2B5EF4-FFF2-40B4-BE49-F238E27FC236}">
                <a16:creationId xmlns:a16="http://schemas.microsoft.com/office/drawing/2014/main" id="{F4753646-559A-04E7-9277-C25A50EE9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Marble relief of a man sailing a </a:t>
            </a:r>
            <a:r>
              <a:rPr lang="en-US" i="1" dirty="0" err="1"/>
              <a:t>corbita</a:t>
            </a:r>
            <a:r>
              <a:rPr lang="en-US" dirty="0"/>
              <a:t>, from Carthage, circa AD 200</a:t>
            </a:r>
          </a:p>
        </p:txBody>
      </p:sp>
      <p:sp>
        <p:nvSpPr>
          <p:cNvPr id="3" name="Text Placeholder 2"/>
          <p:cNvSpPr>
            <a:spLocks noGrp="1"/>
          </p:cNvSpPr>
          <p:nvPr>
            <p:ph type="body" sz="quarter" idx="12"/>
          </p:nvPr>
        </p:nvSpPr>
        <p:spPr/>
        <p:txBody>
          <a:bodyPr/>
          <a:lstStyle/>
          <a:p>
            <a:r>
              <a:rPr lang="en-US" dirty="0">
                <a:latin typeface="Calibri"/>
                <a:cs typeface="Calibri"/>
              </a:rPr>
              <a:t>3:4</a:t>
            </a:r>
            <a:endParaRPr lang="en-US" dirty="0"/>
          </a:p>
        </p:txBody>
      </p:sp>
      <p:sp>
        <p:nvSpPr>
          <p:cNvPr id="4" name="Title 3"/>
          <p:cNvSpPr>
            <a:spLocks noGrp="1"/>
          </p:cNvSpPr>
          <p:nvPr>
            <p:ph type="title"/>
          </p:nvPr>
        </p:nvSpPr>
        <p:spPr/>
        <p:txBody>
          <a:bodyPr/>
          <a:lstStyle/>
          <a:p>
            <a:r>
              <a:rPr lang="en-US" dirty="0"/>
              <a:t>Look at the ships as well, though they are so large and are driven by strong winds</a:t>
            </a:r>
          </a:p>
        </p:txBody>
      </p:sp>
    </p:spTree>
    <p:extLst>
      <p:ext uri="{BB962C8B-B14F-4D97-AF65-F5344CB8AC3E}">
        <p14:creationId xmlns:p14="http://schemas.microsoft.com/office/powerpoint/2010/main" val="2440771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floor&#10;&#10;Description automatically generated">
            <a:extLst>
              <a:ext uri="{FF2B5EF4-FFF2-40B4-BE49-F238E27FC236}">
                <a16:creationId xmlns:a16="http://schemas.microsoft.com/office/drawing/2014/main" id="{B0DA7DEE-7159-16F6-6311-8518CF326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a:extLst>
              <a:ext uri="{FF2B5EF4-FFF2-40B4-BE49-F238E27FC236}">
                <a16:creationId xmlns:a16="http://schemas.microsoft.com/office/drawing/2014/main" id="{7DC0B505-8882-4CB6-8106-BF6E487959C7}"/>
              </a:ext>
            </a:extLst>
          </p:cNvPr>
          <p:cNvSpPr>
            <a:spLocks noGrp="1"/>
          </p:cNvSpPr>
          <p:nvPr>
            <p:ph type="body" sz="quarter" idx="10"/>
          </p:nvPr>
        </p:nvSpPr>
        <p:spPr/>
        <p:txBody>
          <a:bodyPr/>
          <a:lstStyle/>
          <a:p>
            <a:r>
              <a:rPr lang="en-US" dirty="0"/>
              <a:t>Model of an ancient Roman merchant ship</a:t>
            </a:r>
          </a:p>
        </p:txBody>
      </p:sp>
      <p:sp>
        <p:nvSpPr>
          <p:cNvPr id="3" name="Text Placeholder 2">
            <a:extLst>
              <a:ext uri="{FF2B5EF4-FFF2-40B4-BE49-F238E27FC236}">
                <a16:creationId xmlns:a16="http://schemas.microsoft.com/office/drawing/2014/main" id="{18C90401-6738-41AB-820F-862084D74D6D}"/>
              </a:ext>
            </a:extLst>
          </p:cNvPr>
          <p:cNvSpPr>
            <a:spLocks noGrp="1"/>
          </p:cNvSpPr>
          <p:nvPr>
            <p:ph type="body" sz="quarter" idx="12"/>
          </p:nvPr>
        </p:nvSpPr>
        <p:spPr/>
        <p:txBody>
          <a:bodyPr/>
          <a:lstStyle/>
          <a:p>
            <a:r>
              <a:rPr lang="en-US" dirty="0">
                <a:latin typeface="Calibri"/>
                <a:cs typeface="Calibri"/>
              </a:rPr>
              <a:t>3:4</a:t>
            </a:r>
            <a:endParaRPr lang="en-US" dirty="0"/>
          </a:p>
        </p:txBody>
      </p:sp>
      <p:sp>
        <p:nvSpPr>
          <p:cNvPr id="4" name="Title 3">
            <a:extLst>
              <a:ext uri="{FF2B5EF4-FFF2-40B4-BE49-F238E27FC236}">
                <a16:creationId xmlns:a16="http://schemas.microsoft.com/office/drawing/2014/main" id="{72E13655-3E33-44BD-9B71-5DF5532F156C}"/>
              </a:ext>
            </a:extLst>
          </p:cNvPr>
          <p:cNvSpPr>
            <a:spLocks noGrp="1"/>
          </p:cNvSpPr>
          <p:nvPr>
            <p:ph type="title"/>
          </p:nvPr>
        </p:nvSpPr>
        <p:spPr/>
        <p:txBody>
          <a:bodyPr/>
          <a:lstStyle/>
          <a:p>
            <a:r>
              <a:rPr lang="en-US" dirty="0"/>
              <a:t>Look at the ships as well, though they are so large and are driven by strong winds</a:t>
            </a:r>
          </a:p>
        </p:txBody>
      </p:sp>
    </p:spTree>
    <p:extLst>
      <p:ext uri="{BB962C8B-B14F-4D97-AF65-F5344CB8AC3E}">
        <p14:creationId xmlns:p14="http://schemas.microsoft.com/office/powerpoint/2010/main" val="3526471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odel of a ship&#10;&#10;Description automatically generated with medium confidence">
            <a:extLst>
              <a:ext uri="{FF2B5EF4-FFF2-40B4-BE49-F238E27FC236}">
                <a16:creationId xmlns:a16="http://schemas.microsoft.com/office/drawing/2014/main" id="{8BEDB57E-93DA-5480-095B-D906298B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40" y="0"/>
            <a:ext cx="10332720" cy="10287000"/>
          </a:xfrm>
          <a:prstGeom prst="rect">
            <a:avLst/>
          </a:prstGeom>
        </p:spPr>
      </p:pic>
      <p:sp>
        <p:nvSpPr>
          <p:cNvPr id="2" name="Text Placeholder 1">
            <a:extLst>
              <a:ext uri="{FF2B5EF4-FFF2-40B4-BE49-F238E27FC236}">
                <a16:creationId xmlns:a16="http://schemas.microsoft.com/office/drawing/2014/main" id="{3ECB9D4C-A4C0-4BAD-8BE9-360969DF8781}"/>
              </a:ext>
            </a:extLst>
          </p:cNvPr>
          <p:cNvSpPr>
            <a:spLocks noGrp="1"/>
          </p:cNvSpPr>
          <p:nvPr>
            <p:ph type="body" sz="quarter" idx="10"/>
          </p:nvPr>
        </p:nvSpPr>
        <p:spPr/>
        <p:txBody>
          <a:bodyPr/>
          <a:lstStyle/>
          <a:p>
            <a:r>
              <a:rPr lang="en-US" dirty="0"/>
              <a:t>Model of a Roman merchant ship from the 1st century AD</a:t>
            </a:r>
          </a:p>
        </p:txBody>
      </p:sp>
      <p:sp>
        <p:nvSpPr>
          <p:cNvPr id="3" name="Text Placeholder 2">
            <a:extLst>
              <a:ext uri="{FF2B5EF4-FFF2-40B4-BE49-F238E27FC236}">
                <a16:creationId xmlns:a16="http://schemas.microsoft.com/office/drawing/2014/main" id="{33B50670-BB3E-40B9-B1C3-881BCEE32D57}"/>
              </a:ext>
            </a:extLst>
          </p:cNvPr>
          <p:cNvSpPr>
            <a:spLocks noGrp="1"/>
          </p:cNvSpPr>
          <p:nvPr>
            <p:ph type="body" sz="quarter" idx="12"/>
          </p:nvPr>
        </p:nvSpPr>
        <p:spPr/>
        <p:txBody>
          <a:bodyPr/>
          <a:lstStyle/>
          <a:p>
            <a:r>
              <a:rPr lang="en-US">
                <a:latin typeface="Calibri"/>
                <a:cs typeface="Calibri"/>
              </a:rPr>
              <a:t>3:4</a:t>
            </a:r>
          </a:p>
        </p:txBody>
      </p:sp>
      <p:sp>
        <p:nvSpPr>
          <p:cNvPr id="4" name="Title 3">
            <a:extLst>
              <a:ext uri="{FF2B5EF4-FFF2-40B4-BE49-F238E27FC236}">
                <a16:creationId xmlns:a16="http://schemas.microsoft.com/office/drawing/2014/main" id="{59528F03-C424-433A-833A-A8BBB1EDAE3F}"/>
              </a:ext>
            </a:extLst>
          </p:cNvPr>
          <p:cNvSpPr>
            <a:spLocks noGrp="1"/>
          </p:cNvSpPr>
          <p:nvPr>
            <p:ph type="title"/>
          </p:nvPr>
        </p:nvSpPr>
        <p:spPr/>
        <p:txBody>
          <a:bodyPr/>
          <a:lstStyle/>
          <a:p>
            <a:r>
              <a:rPr lang="en-US" dirty="0"/>
              <a:t>Look at the ships as well, though they are so large and are driven by strong winds</a:t>
            </a:r>
          </a:p>
        </p:txBody>
      </p:sp>
    </p:spTree>
    <p:extLst>
      <p:ext uri="{BB962C8B-B14F-4D97-AF65-F5344CB8AC3E}">
        <p14:creationId xmlns:p14="http://schemas.microsoft.com/office/powerpoint/2010/main" val="599683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boat on a stone surface&#10;&#10;Description automatically generated">
            <a:extLst>
              <a:ext uri="{FF2B5EF4-FFF2-40B4-BE49-F238E27FC236}">
                <a16:creationId xmlns:a16="http://schemas.microsoft.com/office/drawing/2014/main" id="{B0DA62DB-8997-D754-3C2E-2382B1467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3"/>
            <a:ext cx="18292238" cy="10284617"/>
          </a:xfrm>
          <a:prstGeom prst="rect">
            <a:avLst/>
          </a:prstGeom>
        </p:spPr>
      </p:pic>
      <p:sp>
        <p:nvSpPr>
          <p:cNvPr id="3" name="Text Placeholder 2"/>
          <p:cNvSpPr>
            <a:spLocks noGrp="1"/>
          </p:cNvSpPr>
          <p:nvPr>
            <p:ph type="body" sz="quarter" idx="10"/>
          </p:nvPr>
        </p:nvSpPr>
        <p:spPr/>
        <p:txBody>
          <a:bodyPr/>
          <a:lstStyle/>
          <a:p>
            <a:r>
              <a:rPr lang="en-US" dirty="0"/>
              <a:t>Ship in charcoal in St. Vartan’s Chapel in the Church of the Holy Sepulcher, Jerusalem, 4th c. AD</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952393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carving of a person and person&#10;&#10;Description automatically generated with low confidence">
            <a:extLst>
              <a:ext uri="{FF2B5EF4-FFF2-40B4-BE49-F238E27FC236}">
                <a16:creationId xmlns:a16="http://schemas.microsoft.com/office/drawing/2014/main" id="{4F4E40C8-F1D8-78DE-5169-C992D1BBC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394" y="-9452"/>
            <a:ext cx="7733212" cy="10305904"/>
          </a:xfrm>
          <a:prstGeom prst="rect">
            <a:avLst/>
          </a:prstGeom>
        </p:spPr>
      </p:pic>
      <p:sp>
        <p:nvSpPr>
          <p:cNvPr id="3" name="Text Placeholder 2"/>
          <p:cNvSpPr>
            <a:spLocks noGrp="1"/>
          </p:cNvSpPr>
          <p:nvPr>
            <p:ph type="body" sz="quarter" idx="10"/>
          </p:nvPr>
        </p:nvSpPr>
        <p:spPr/>
        <p:txBody>
          <a:bodyPr/>
          <a:lstStyle/>
          <a:p>
            <a:r>
              <a:rPr lang="en-US" dirty="0"/>
              <a:t>Stern-mounted steering oar of a Roman Rhine boat, 1st century AD</a:t>
            </a:r>
          </a:p>
        </p:txBody>
      </p:sp>
      <p:sp>
        <p:nvSpPr>
          <p:cNvPr id="4" name="Text Placeholder 3"/>
          <p:cNvSpPr>
            <a:spLocks noGrp="1"/>
          </p:cNvSpPr>
          <p:nvPr>
            <p:ph type="body" sz="quarter" idx="12"/>
          </p:nvPr>
        </p:nvSpPr>
        <p:spPr/>
        <p:txBody>
          <a:bodyPr/>
          <a:lstStyle/>
          <a:p>
            <a:r>
              <a:rPr lang="en-US" dirty="0"/>
              <a:t>3:4</a:t>
            </a:r>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682981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carving of a ship&#10;&#10;Description automatically generated">
            <a:extLst>
              <a:ext uri="{FF2B5EF4-FFF2-40B4-BE49-F238E27FC236}">
                <a16:creationId xmlns:a16="http://schemas.microsoft.com/office/drawing/2014/main" id="{78527EEF-7354-B200-EA0F-CC84CE4B9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116" y="0"/>
            <a:ext cx="14145768" cy="10287000"/>
          </a:xfrm>
          <a:prstGeom prst="rect">
            <a:avLst/>
          </a:prstGeom>
        </p:spPr>
      </p:pic>
      <p:sp>
        <p:nvSpPr>
          <p:cNvPr id="2" name="Text Placeholder 1"/>
          <p:cNvSpPr>
            <a:spLocks noGrp="1"/>
          </p:cNvSpPr>
          <p:nvPr>
            <p:ph type="body" sz="quarter" idx="10"/>
          </p:nvPr>
        </p:nvSpPr>
        <p:spPr/>
        <p:txBody>
          <a:bodyPr/>
          <a:lstStyle/>
          <a:p>
            <a:r>
              <a:rPr lang="en-US" dirty="0"/>
              <a:t>Roman cargo ship and skiff, 1st–3rd centuries AD</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3365225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sculpture, old&#10;&#10;Description automatically generated">
            <a:extLst>
              <a:ext uri="{FF2B5EF4-FFF2-40B4-BE49-F238E27FC236}">
                <a16:creationId xmlns:a16="http://schemas.microsoft.com/office/drawing/2014/main" id="{C1D67A2F-8941-7C3A-FB27-75CD6F184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Architectural fragment from Corinth with a boat and helmsman holding a tiller</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2205438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106A45-C2CB-4F57-C79C-D2C73E121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Roman ship mosaic in the Plaza of the Guilds at Ostia, Station 49</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270996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box with a carved heart&#10;&#10;Description automatically generated">
            <a:extLst>
              <a:ext uri="{FF2B5EF4-FFF2-40B4-BE49-F238E27FC236}">
                <a16:creationId xmlns:a16="http://schemas.microsoft.com/office/drawing/2014/main" id="{5E0DFD09-A84D-DED2-5342-0A3696864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FC343F6-2822-487C-86C6-7355573D0C67}"/>
              </a:ext>
            </a:extLst>
          </p:cNvPr>
          <p:cNvSpPr>
            <a:spLocks noGrp="1"/>
          </p:cNvSpPr>
          <p:nvPr>
            <p:ph type="body" sz="quarter" idx="10"/>
          </p:nvPr>
        </p:nvSpPr>
        <p:spPr/>
        <p:txBody>
          <a:bodyPr/>
          <a:lstStyle/>
          <a:p>
            <a:r>
              <a:rPr lang="en-US" dirty="0"/>
              <a:t>Limestone ossuary with inscription “</a:t>
            </a:r>
            <a:r>
              <a:rPr lang="en-US" dirty="0" err="1"/>
              <a:t>Yoezer</a:t>
            </a:r>
            <a:r>
              <a:rPr lang="en-US" dirty="0"/>
              <a:t> the scribe,” from </a:t>
            </a:r>
            <a:r>
              <a:rPr lang="en-US" dirty="0" err="1"/>
              <a:t>Jifna</a:t>
            </a:r>
            <a:r>
              <a:rPr lang="en-US" dirty="0"/>
              <a:t>, 70 BC – AD 70</a:t>
            </a:r>
          </a:p>
        </p:txBody>
      </p:sp>
      <p:sp>
        <p:nvSpPr>
          <p:cNvPr id="3" name="Text Placeholder 2">
            <a:extLst>
              <a:ext uri="{FF2B5EF4-FFF2-40B4-BE49-F238E27FC236}">
                <a16:creationId xmlns:a16="http://schemas.microsoft.com/office/drawing/2014/main" id="{B6EFA0AF-D652-4ABA-BEE0-9F58C2AB56F0}"/>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1D311133-7210-4660-9014-7EEA078F755F}"/>
              </a:ext>
            </a:extLst>
          </p:cNvPr>
          <p:cNvSpPr>
            <a:spLocks noGrp="1"/>
          </p:cNvSpPr>
          <p:nvPr>
            <p:ph type="title"/>
          </p:nvPr>
        </p:nvSpPr>
        <p:spPr/>
        <p:txBody>
          <a:bodyPr/>
          <a:lstStyle/>
          <a:p>
            <a:r>
              <a:rPr lang="en-US" dirty="0"/>
              <a:t>Let not many of you be teachers, my brothers, knowing that we will receive stricter judgment</a:t>
            </a:r>
          </a:p>
        </p:txBody>
      </p:sp>
    </p:spTree>
    <p:extLst>
      <p:ext uri="{BB962C8B-B14F-4D97-AF65-F5344CB8AC3E}">
        <p14:creationId xmlns:p14="http://schemas.microsoft.com/office/powerpoint/2010/main" val="3417229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up of a stone object&#10;&#10;Description automatically generated">
            <a:extLst>
              <a:ext uri="{FF2B5EF4-FFF2-40B4-BE49-F238E27FC236}">
                <a16:creationId xmlns:a16="http://schemas.microsoft.com/office/drawing/2014/main" id="{7D3E6489-E3B2-593F-6377-0F1544403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932" y="0"/>
            <a:ext cx="14804136" cy="10287000"/>
          </a:xfrm>
          <a:prstGeom prst="rect">
            <a:avLst/>
          </a:prstGeom>
        </p:spPr>
      </p:pic>
      <p:sp>
        <p:nvSpPr>
          <p:cNvPr id="3" name="Text Placeholder 2"/>
          <p:cNvSpPr>
            <a:spLocks noGrp="1"/>
          </p:cNvSpPr>
          <p:nvPr>
            <p:ph type="body" sz="quarter" idx="10"/>
          </p:nvPr>
        </p:nvSpPr>
        <p:spPr/>
        <p:txBody>
          <a:bodyPr/>
          <a:lstStyle/>
          <a:p>
            <a:r>
              <a:rPr lang="en-US" dirty="0"/>
              <a:t>Terracotta lamp with a ship, from Colchester, 1st century AD</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2111473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in, object, dark&#10;&#10;Description automatically generated">
            <a:extLst>
              <a:ext uri="{FF2B5EF4-FFF2-40B4-BE49-F238E27FC236}">
                <a16:creationId xmlns:a16="http://schemas.microsoft.com/office/drawing/2014/main" id="{81636E59-E5A4-5EE6-DFCF-EFDE8E84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3" name="Text Placeholder 2"/>
          <p:cNvSpPr>
            <a:spLocks noGrp="1"/>
          </p:cNvSpPr>
          <p:nvPr>
            <p:ph type="body" sz="quarter" idx="10"/>
          </p:nvPr>
        </p:nvSpPr>
        <p:spPr/>
        <p:txBody>
          <a:bodyPr/>
          <a:lstStyle/>
          <a:p>
            <a:r>
              <a:rPr lang="en-US" dirty="0"/>
              <a:t>Roman brass coin depicting Hadrian’s imperial flagship, AD 132–134</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1348671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45FB6-1EDF-7A79-C619-4C1855C88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Model of a Roman merchant ship from the 1st century AD</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1157260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the front and the back of a coin&#10;&#10;Description automatically generated with medium confidence">
            <a:extLst>
              <a:ext uri="{FF2B5EF4-FFF2-40B4-BE49-F238E27FC236}">
                <a16:creationId xmlns:a16="http://schemas.microsoft.com/office/drawing/2014/main" id="{5703343A-882B-34EA-515F-6B182661F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0382"/>
            <a:ext cx="18288000" cy="7866236"/>
          </a:xfrm>
          <a:prstGeom prst="rect">
            <a:avLst/>
          </a:prstGeom>
        </p:spPr>
      </p:pic>
      <p:sp>
        <p:nvSpPr>
          <p:cNvPr id="3" name="Text Placeholder 2"/>
          <p:cNvSpPr>
            <a:spLocks noGrp="1"/>
          </p:cNvSpPr>
          <p:nvPr>
            <p:ph type="body" sz="quarter" idx="10"/>
          </p:nvPr>
        </p:nvSpPr>
        <p:spPr/>
        <p:txBody>
          <a:bodyPr/>
          <a:lstStyle/>
          <a:p>
            <a:r>
              <a:rPr lang="en-US" dirty="0"/>
              <a:t>Bronze </a:t>
            </a:r>
            <a:r>
              <a:rPr lang="en-US" dirty="0" err="1"/>
              <a:t>diobol</a:t>
            </a:r>
            <a:r>
              <a:rPr lang="en-US" dirty="0"/>
              <a:t> of Hadrian, with Tyche holding a rudder, circa AD 130</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1848403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9324D4-59C1-ADBD-FC60-8B5A8F220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230" y="541871"/>
            <a:ext cx="6399541" cy="9422743"/>
          </a:xfrm>
          <a:prstGeom prst="rect">
            <a:avLst/>
          </a:prstGeom>
        </p:spPr>
      </p:pic>
      <p:sp>
        <p:nvSpPr>
          <p:cNvPr id="3" name="Text Placeholder 2"/>
          <p:cNvSpPr>
            <a:spLocks noGrp="1"/>
          </p:cNvSpPr>
          <p:nvPr>
            <p:ph type="body" sz="quarter" idx="10"/>
          </p:nvPr>
        </p:nvSpPr>
        <p:spPr/>
        <p:txBody>
          <a:bodyPr/>
          <a:lstStyle/>
          <a:p>
            <a:r>
              <a:rPr lang="en-US" dirty="0"/>
              <a:t>Roman statue of Tyche-Fortuna holding a rudder and cornucopia, marble, 1st or 2nd century AD</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3375720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t, indoor&#10;&#10;Description automatically generated">
            <a:extLst>
              <a:ext uri="{FF2B5EF4-FFF2-40B4-BE49-F238E27FC236}">
                <a16:creationId xmlns:a16="http://schemas.microsoft.com/office/drawing/2014/main" id="{F99B9F70-D6FB-8890-160E-CE20DC45F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6858000" cy="10287000"/>
          </a:xfrm>
          <a:prstGeom prst="rect">
            <a:avLst/>
          </a:prstGeom>
        </p:spPr>
      </p:pic>
      <p:sp>
        <p:nvSpPr>
          <p:cNvPr id="3" name="Text Placeholder 2"/>
          <p:cNvSpPr>
            <a:spLocks noGrp="1"/>
          </p:cNvSpPr>
          <p:nvPr>
            <p:ph type="body" sz="quarter" idx="10"/>
          </p:nvPr>
        </p:nvSpPr>
        <p:spPr/>
        <p:txBody>
          <a:bodyPr/>
          <a:lstStyle/>
          <a:p>
            <a:r>
              <a:rPr lang="en-US" dirty="0"/>
              <a:t>Gilded bronze rudder from a statue of Fortuna, from Jardin des </a:t>
            </a:r>
            <a:r>
              <a:rPr lang="en-US" dirty="0" err="1"/>
              <a:t>Plantes</a:t>
            </a:r>
            <a:r>
              <a:rPr lang="en-US" dirty="0"/>
              <a:t> in Lyon, Roman period</a:t>
            </a:r>
          </a:p>
        </p:txBody>
      </p:sp>
      <p:sp>
        <p:nvSpPr>
          <p:cNvPr id="4" name="Text Placeholder 3"/>
          <p:cNvSpPr>
            <a:spLocks noGrp="1"/>
          </p:cNvSpPr>
          <p:nvPr>
            <p:ph type="body" sz="quarter" idx="12"/>
          </p:nvPr>
        </p:nvSpPr>
        <p:spPr/>
        <p:txBody>
          <a:bodyPr/>
          <a:lstStyle/>
          <a:p>
            <a:r>
              <a:rPr lang="en-US"/>
              <a:t>3:4</a:t>
            </a:r>
            <a:endParaRPr lang="en-US" dirty="0"/>
          </a:p>
        </p:txBody>
      </p:sp>
      <p:sp>
        <p:nvSpPr>
          <p:cNvPr id="2" name="Title 1"/>
          <p:cNvSpPr>
            <a:spLocks noGrp="1"/>
          </p:cNvSpPr>
          <p:nvPr>
            <p:ph type="title"/>
          </p:nvPr>
        </p:nvSpPr>
        <p:spPr/>
        <p:txBody>
          <a:bodyPr/>
          <a:lstStyle/>
          <a:p>
            <a:r>
              <a:rPr lang="en-US" dirty="0"/>
              <a:t>Yet they are steered by a very small rudder, wherever the desire of the pilot directs</a:t>
            </a:r>
          </a:p>
        </p:txBody>
      </p:sp>
    </p:spTree>
    <p:extLst>
      <p:ext uri="{BB962C8B-B14F-4D97-AF65-F5344CB8AC3E}">
        <p14:creationId xmlns:p14="http://schemas.microsoft.com/office/powerpoint/2010/main" val="2799700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person with a beard&#10;&#10;Description automatically generated with low confidence">
            <a:extLst>
              <a:ext uri="{FF2B5EF4-FFF2-40B4-BE49-F238E27FC236}">
                <a16:creationId xmlns:a16="http://schemas.microsoft.com/office/drawing/2014/main" id="{2C601B78-B224-1130-DE75-60F4C4261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ECB9D4C-A4C0-4BAD-8BE9-360969DF8781}"/>
              </a:ext>
            </a:extLst>
          </p:cNvPr>
          <p:cNvSpPr>
            <a:spLocks noGrp="1"/>
          </p:cNvSpPr>
          <p:nvPr>
            <p:ph type="body" sz="quarter" idx="10"/>
          </p:nvPr>
        </p:nvSpPr>
        <p:spPr/>
        <p:txBody>
          <a:bodyPr/>
          <a:lstStyle/>
          <a:p>
            <a:r>
              <a:rPr lang="en-US" dirty="0"/>
              <a:t>Bust of Aristotle, Roman period</a:t>
            </a:r>
          </a:p>
        </p:txBody>
      </p:sp>
      <p:sp>
        <p:nvSpPr>
          <p:cNvPr id="3" name="Text Placeholder 2">
            <a:extLst>
              <a:ext uri="{FF2B5EF4-FFF2-40B4-BE49-F238E27FC236}">
                <a16:creationId xmlns:a16="http://schemas.microsoft.com/office/drawing/2014/main" id="{33B50670-BB3E-40B9-B1C3-881BCEE32D57}"/>
              </a:ext>
            </a:extLst>
          </p:cNvPr>
          <p:cNvSpPr>
            <a:spLocks noGrp="1"/>
          </p:cNvSpPr>
          <p:nvPr>
            <p:ph type="body" sz="quarter" idx="12"/>
          </p:nvPr>
        </p:nvSpPr>
        <p:spPr/>
        <p:txBody>
          <a:bodyPr/>
          <a:lstStyle/>
          <a:p>
            <a:r>
              <a:rPr lang="en-US">
                <a:latin typeface="Calibri"/>
                <a:cs typeface="Calibri"/>
              </a:rPr>
              <a:t>3:4</a:t>
            </a:r>
            <a:endParaRPr lang="en-US" dirty="0"/>
          </a:p>
        </p:txBody>
      </p:sp>
      <p:sp>
        <p:nvSpPr>
          <p:cNvPr id="4" name="Title 3">
            <a:extLst>
              <a:ext uri="{FF2B5EF4-FFF2-40B4-BE49-F238E27FC236}">
                <a16:creationId xmlns:a16="http://schemas.microsoft.com/office/drawing/2014/main" id="{59528F03-C424-433A-833A-A8BBB1EDAE3F}"/>
              </a:ext>
            </a:extLst>
          </p:cNvPr>
          <p:cNvSpPr>
            <a:spLocks noGrp="1"/>
          </p:cNvSpPr>
          <p:nvPr>
            <p:ph type="title"/>
          </p:nvPr>
        </p:nvSpPr>
        <p:spPr/>
        <p:txBody>
          <a:bodyPr/>
          <a:lstStyle/>
          <a:p>
            <a:r>
              <a:rPr lang="en-US" dirty="0"/>
              <a:t>Yet they are steered by a very small rudder, wherever the desire of the pilot directs</a:t>
            </a:r>
          </a:p>
        </p:txBody>
      </p:sp>
      <p:sp>
        <p:nvSpPr>
          <p:cNvPr id="6" name="Rectangle 5">
            <a:extLst>
              <a:ext uri="{FF2B5EF4-FFF2-40B4-BE49-F238E27FC236}">
                <a16:creationId xmlns:a16="http://schemas.microsoft.com/office/drawing/2014/main" id="{93E7075F-4CF1-4AB3-9B72-AAC62989D76C}"/>
              </a:ext>
            </a:extLst>
          </p:cNvPr>
          <p:cNvSpPr/>
          <p:nvPr/>
        </p:nvSpPr>
        <p:spPr>
          <a:xfrm>
            <a:off x="446169" y="1119001"/>
            <a:ext cx="4184436" cy="8048998"/>
          </a:xfrm>
          <a:prstGeom prst="rect">
            <a:avLst/>
          </a:prstGeom>
        </p:spPr>
        <p:txBody>
          <a:bodyPr wrap="square">
            <a:spAutoFit/>
          </a:bodyPr>
          <a:lstStyle/>
          <a:p>
            <a:pPr>
              <a:lnSpc>
                <a:spcPct val="125000"/>
              </a:lnSpc>
            </a:pPr>
            <a:r>
              <a:rPr lang="en-US" sz="3200" dirty="0">
                <a:solidFill>
                  <a:srgbClr val="FFFFFF"/>
                </a:solidFill>
                <a:effectLst>
                  <a:glow rad="76200">
                    <a:srgbClr val="010000"/>
                  </a:glow>
                </a:effectLst>
              </a:rPr>
              <a:t>“Why is it that the rudder, being small and at the extreme end of the ship, has such power that vessels of great burden can be moved by a small tiller and the strength of one man only gently exerted? Is it because the rudder, too, is a lever and the steersman works it?”</a:t>
            </a:r>
          </a:p>
        </p:txBody>
      </p:sp>
    </p:spTree>
    <p:extLst>
      <p:ext uri="{BB962C8B-B14F-4D97-AF65-F5344CB8AC3E}">
        <p14:creationId xmlns:p14="http://schemas.microsoft.com/office/powerpoint/2010/main" val="545402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riped&#10;&#10;Description automatically generated">
            <a:extLst>
              <a:ext uri="{FF2B5EF4-FFF2-40B4-BE49-F238E27FC236}">
                <a16:creationId xmlns:a16="http://schemas.microsoft.com/office/drawing/2014/main" id="{DE387BBB-5C8C-25AE-F72D-18012CF40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073" y="0"/>
            <a:ext cx="8485632" cy="10287000"/>
          </a:xfrm>
          <a:prstGeom prst="rect">
            <a:avLst/>
          </a:prstGeom>
        </p:spPr>
      </p:pic>
      <p:sp>
        <p:nvSpPr>
          <p:cNvPr id="2" name="Text Placeholder 1">
            <a:extLst>
              <a:ext uri="{FF2B5EF4-FFF2-40B4-BE49-F238E27FC236}">
                <a16:creationId xmlns:a16="http://schemas.microsoft.com/office/drawing/2014/main" id="{3ECB9D4C-A4C0-4BAD-8BE9-360969DF8781}"/>
              </a:ext>
            </a:extLst>
          </p:cNvPr>
          <p:cNvSpPr>
            <a:spLocks noGrp="1"/>
          </p:cNvSpPr>
          <p:nvPr>
            <p:ph type="body" sz="quarter" idx="10"/>
          </p:nvPr>
        </p:nvSpPr>
        <p:spPr/>
        <p:txBody>
          <a:bodyPr/>
          <a:lstStyle/>
          <a:p>
            <a:r>
              <a:rPr lang="en-US" dirty="0"/>
              <a:t>Depiction of Philo of Alexandria, by André </a:t>
            </a:r>
            <a:r>
              <a:rPr lang="en-US" dirty="0" err="1"/>
              <a:t>Threvet</a:t>
            </a:r>
            <a:r>
              <a:rPr lang="en-US" dirty="0"/>
              <a:t>, 16th century AD</a:t>
            </a:r>
          </a:p>
        </p:txBody>
      </p:sp>
      <p:sp>
        <p:nvSpPr>
          <p:cNvPr id="3" name="Text Placeholder 2">
            <a:extLst>
              <a:ext uri="{FF2B5EF4-FFF2-40B4-BE49-F238E27FC236}">
                <a16:creationId xmlns:a16="http://schemas.microsoft.com/office/drawing/2014/main" id="{33B50670-BB3E-40B9-B1C3-881BCEE32D57}"/>
              </a:ext>
            </a:extLst>
          </p:cNvPr>
          <p:cNvSpPr>
            <a:spLocks noGrp="1"/>
          </p:cNvSpPr>
          <p:nvPr>
            <p:ph type="body" sz="quarter" idx="12"/>
          </p:nvPr>
        </p:nvSpPr>
        <p:spPr/>
        <p:txBody>
          <a:bodyPr/>
          <a:lstStyle/>
          <a:p>
            <a:r>
              <a:rPr lang="en-US">
                <a:latin typeface="Calibri"/>
                <a:cs typeface="Calibri"/>
              </a:rPr>
              <a:t>3:4</a:t>
            </a:r>
            <a:endParaRPr lang="en-US" dirty="0"/>
          </a:p>
        </p:txBody>
      </p:sp>
      <p:sp>
        <p:nvSpPr>
          <p:cNvPr id="4" name="Title 3">
            <a:extLst>
              <a:ext uri="{FF2B5EF4-FFF2-40B4-BE49-F238E27FC236}">
                <a16:creationId xmlns:a16="http://schemas.microsoft.com/office/drawing/2014/main" id="{59528F03-C424-433A-833A-A8BBB1EDAE3F}"/>
              </a:ext>
            </a:extLst>
          </p:cNvPr>
          <p:cNvSpPr>
            <a:spLocks noGrp="1"/>
          </p:cNvSpPr>
          <p:nvPr>
            <p:ph type="title"/>
          </p:nvPr>
        </p:nvSpPr>
        <p:spPr/>
        <p:txBody>
          <a:bodyPr/>
          <a:lstStyle/>
          <a:p>
            <a:r>
              <a:rPr lang="en-US" dirty="0"/>
              <a:t>Yet they are steered by a very small rudder, wherever the desire of the pilot directs</a:t>
            </a:r>
          </a:p>
        </p:txBody>
      </p:sp>
      <p:sp>
        <p:nvSpPr>
          <p:cNvPr id="8" name="Rectangle 7">
            <a:extLst>
              <a:ext uri="{FF2B5EF4-FFF2-40B4-BE49-F238E27FC236}">
                <a16:creationId xmlns:a16="http://schemas.microsoft.com/office/drawing/2014/main" id="{6A252A8E-11B0-4BB2-A480-DD8687DDF346}"/>
              </a:ext>
            </a:extLst>
          </p:cNvPr>
          <p:cNvSpPr/>
          <p:nvPr/>
        </p:nvSpPr>
        <p:spPr>
          <a:xfrm>
            <a:off x="11454828" y="2579465"/>
            <a:ext cx="4184436" cy="6817892"/>
          </a:xfrm>
          <a:prstGeom prst="rect">
            <a:avLst/>
          </a:prstGeom>
        </p:spPr>
        <p:txBody>
          <a:bodyPr wrap="square">
            <a:spAutoFit/>
          </a:bodyPr>
          <a:lstStyle/>
          <a:p>
            <a:pPr>
              <a:lnSpc>
                <a:spcPct val="125000"/>
              </a:lnSpc>
            </a:pPr>
            <a:r>
              <a:rPr lang="en-US" sz="3200" dirty="0">
                <a:solidFill>
                  <a:srgbClr val="FFFFFF"/>
                </a:solidFill>
                <a:effectLst>
                  <a:glow rad="76200">
                    <a:srgbClr val="010000"/>
                  </a:glow>
                </a:effectLst>
              </a:rPr>
              <a:t>“For as a charioteer holding the reigns or a helmsman with his hand upon the rudder, he guides everything as he pleases, in accordance with law and justice, needing no one else as his assistant; for all things are possible to God.”</a:t>
            </a:r>
          </a:p>
        </p:txBody>
      </p:sp>
    </p:spTree>
    <p:extLst>
      <p:ext uri="{BB962C8B-B14F-4D97-AF65-F5344CB8AC3E}">
        <p14:creationId xmlns:p14="http://schemas.microsoft.com/office/powerpoint/2010/main" val="2143362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BCAFA-FC66-3764-8613-59CFF7730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748" y="0"/>
            <a:ext cx="15462504" cy="10287000"/>
          </a:xfrm>
          <a:prstGeom prst="rect">
            <a:avLst/>
          </a:prstGeom>
        </p:spPr>
      </p:pic>
      <p:sp>
        <p:nvSpPr>
          <p:cNvPr id="3" name="Text Placeholder 2">
            <a:extLst>
              <a:ext uri="{FF2B5EF4-FFF2-40B4-BE49-F238E27FC236}">
                <a16:creationId xmlns:a16="http://schemas.microsoft.com/office/drawing/2014/main" id="{617253C4-591E-42FD-9670-ACFED11836C5}"/>
              </a:ext>
            </a:extLst>
          </p:cNvPr>
          <p:cNvSpPr>
            <a:spLocks noGrp="1"/>
          </p:cNvSpPr>
          <p:nvPr>
            <p:ph type="body" sz="quarter" idx="10"/>
          </p:nvPr>
        </p:nvSpPr>
        <p:spPr/>
        <p:txBody>
          <a:bodyPr/>
          <a:lstStyle/>
          <a:p>
            <a:r>
              <a:rPr lang="en-US" dirty="0"/>
              <a:t>Terracotta tongue and tonsils, Roman, 400 BC – AD 200</a:t>
            </a:r>
          </a:p>
        </p:txBody>
      </p:sp>
      <p:sp>
        <p:nvSpPr>
          <p:cNvPr id="9" name="Text Placeholder 8">
            <a:extLst>
              <a:ext uri="{FF2B5EF4-FFF2-40B4-BE49-F238E27FC236}">
                <a16:creationId xmlns:a16="http://schemas.microsoft.com/office/drawing/2014/main" id="{DB84DF05-993F-4603-8C2C-272D334923A6}"/>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DB1D3763-762F-4BCA-B648-41A504E1A662}"/>
              </a:ext>
            </a:extLst>
          </p:cNvPr>
          <p:cNvSpPr>
            <a:spLocks noGrp="1"/>
          </p:cNvSpPr>
          <p:nvPr>
            <p:ph type="title"/>
          </p:nvPr>
        </p:nvSpPr>
        <p:spPr/>
        <p:txBody>
          <a:bodyPr/>
          <a:lstStyle/>
          <a:p>
            <a:r>
              <a:rPr lang="en-US" dirty="0"/>
              <a:t>So also the tongue is a small member yet boasts of great things</a:t>
            </a:r>
          </a:p>
        </p:txBody>
      </p:sp>
    </p:spTree>
    <p:extLst>
      <p:ext uri="{BB962C8B-B14F-4D97-AF65-F5344CB8AC3E}">
        <p14:creationId xmlns:p14="http://schemas.microsoft.com/office/powerpoint/2010/main" val="2311413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CE27C4-ACEC-33A7-1574-A099DDFB7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132" y="0"/>
            <a:ext cx="11603736" cy="10287000"/>
          </a:xfrm>
          <a:prstGeom prst="rect">
            <a:avLst/>
          </a:prstGeom>
        </p:spPr>
      </p:pic>
      <p:sp>
        <p:nvSpPr>
          <p:cNvPr id="3" name="Text Placeholder 2">
            <a:extLst>
              <a:ext uri="{FF2B5EF4-FFF2-40B4-BE49-F238E27FC236}">
                <a16:creationId xmlns:a16="http://schemas.microsoft.com/office/drawing/2014/main" id="{617253C4-591E-42FD-9670-ACFED11836C5}"/>
              </a:ext>
            </a:extLst>
          </p:cNvPr>
          <p:cNvSpPr>
            <a:spLocks noGrp="1"/>
          </p:cNvSpPr>
          <p:nvPr>
            <p:ph type="body" sz="quarter" idx="10"/>
          </p:nvPr>
        </p:nvSpPr>
        <p:spPr/>
        <p:txBody>
          <a:bodyPr/>
          <a:lstStyle/>
          <a:p>
            <a:r>
              <a:rPr lang="en-US" dirty="0">
                <a:latin typeface="Calibri"/>
                <a:cs typeface="Calibri"/>
              </a:rPr>
              <a:t>Limestone lion’s head, Roman period</a:t>
            </a:r>
            <a:endParaRPr lang="ja-JP" altLang="en-US" dirty="0"/>
          </a:p>
        </p:txBody>
      </p:sp>
      <p:sp>
        <p:nvSpPr>
          <p:cNvPr id="9" name="Text Placeholder 8">
            <a:extLst>
              <a:ext uri="{FF2B5EF4-FFF2-40B4-BE49-F238E27FC236}">
                <a16:creationId xmlns:a16="http://schemas.microsoft.com/office/drawing/2014/main" id="{DB84DF05-993F-4603-8C2C-272D334923A6}"/>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DB1D3763-762F-4BCA-B648-41A504E1A662}"/>
              </a:ext>
            </a:extLst>
          </p:cNvPr>
          <p:cNvSpPr>
            <a:spLocks noGrp="1"/>
          </p:cNvSpPr>
          <p:nvPr>
            <p:ph type="title"/>
          </p:nvPr>
        </p:nvSpPr>
        <p:spPr/>
        <p:txBody>
          <a:bodyPr/>
          <a:lstStyle/>
          <a:p>
            <a:r>
              <a:rPr lang="en-US" dirty="0"/>
              <a:t>So also the tongue is a small member yet boasts of great things</a:t>
            </a:r>
          </a:p>
        </p:txBody>
      </p:sp>
    </p:spTree>
    <p:extLst>
      <p:ext uri="{BB962C8B-B14F-4D97-AF65-F5344CB8AC3E}">
        <p14:creationId xmlns:p14="http://schemas.microsoft.com/office/powerpoint/2010/main" val="3225021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building with a domed roof&#10;&#10;Description automatically generated with low confidence">
            <a:extLst>
              <a:ext uri="{FF2B5EF4-FFF2-40B4-BE49-F238E27FC236}">
                <a16:creationId xmlns:a16="http://schemas.microsoft.com/office/drawing/2014/main" id="{F8E7A753-FC1D-FB6B-3542-ECEF3B609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0"/>
            <a:ext cx="12573000" cy="10287000"/>
          </a:xfrm>
          <a:prstGeom prst="rect">
            <a:avLst/>
          </a:prstGeom>
        </p:spPr>
      </p:pic>
      <p:sp>
        <p:nvSpPr>
          <p:cNvPr id="2" name="Text Placeholder 1">
            <a:extLst>
              <a:ext uri="{FF2B5EF4-FFF2-40B4-BE49-F238E27FC236}">
                <a16:creationId xmlns:a16="http://schemas.microsoft.com/office/drawing/2014/main" id="{8FC343F6-2822-487C-86C6-7355573D0C67}"/>
              </a:ext>
            </a:extLst>
          </p:cNvPr>
          <p:cNvSpPr>
            <a:spLocks noGrp="1"/>
          </p:cNvSpPr>
          <p:nvPr>
            <p:ph type="body" sz="quarter" idx="10"/>
          </p:nvPr>
        </p:nvSpPr>
        <p:spPr/>
        <p:txBody>
          <a:bodyPr/>
          <a:lstStyle/>
          <a:p>
            <a:r>
              <a:rPr lang="en-US" dirty="0"/>
              <a:t>Mount of Beatitudes chapel, circa 1940</a:t>
            </a:r>
          </a:p>
        </p:txBody>
      </p:sp>
      <p:sp>
        <p:nvSpPr>
          <p:cNvPr id="3" name="Text Placeholder 2">
            <a:extLst>
              <a:ext uri="{FF2B5EF4-FFF2-40B4-BE49-F238E27FC236}">
                <a16:creationId xmlns:a16="http://schemas.microsoft.com/office/drawing/2014/main" id="{B6EFA0AF-D652-4ABA-BEE0-9F58C2AB56F0}"/>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1D311133-7210-4660-9014-7EEA078F755F}"/>
              </a:ext>
            </a:extLst>
          </p:cNvPr>
          <p:cNvSpPr>
            <a:spLocks noGrp="1"/>
          </p:cNvSpPr>
          <p:nvPr>
            <p:ph type="title"/>
          </p:nvPr>
        </p:nvSpPr>
        <p:spPr/>
        <p:txBody>
          <a:bodyPr/>
          <a:lstStyle/>
          <a:p>
            <a:r>
              <a:rPr lang="en-US" dirty="0"/>
              <a:t>Let not many of you be teachers, my brothers, knowing that we will receive stricter judgment</a:t>
            </a:r>
          </a:p>
        </p:txBody>
      </p:sp>
    </p:spTree>
    <p:extLst>
      <p:ext uri="{BB962C8B-B14F-4D97-AF65-F5344CB8AC3E}">
        <p14:creationId xmlns:p14="http://schemas.microsoft.com/office/powerpoint/2010/main" val="138150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C9D92B-CF00-1959-DA3C-1F0367BE6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a:extLst>
              <a:ext uri="{FF2B5EF4-FFF2-40B4-BE49-F238E27FC236}">
                <a16:creationId xmlns:a16="http://schemas.microsoft.com/office/drawing/2014/main" id="{617253C4-591E-42FD-9670-ACFED11836C5}"/>
              </a:ext>
            </a:extLst>
          </p:cNvPr>
          <p:cNvSpPr>
            <a:spLocks noGrp="1"/>
          </p:cNvSpPr>
          <p:nvPr>
            <p:ph type="body" sz="quarter" idx="10"/>
          </p:nvPr>
        </p:nvSpPr>
        <p:spPr/>
        <p:txBody>
          <a:bodyPr/>
          <a:lstStyle/>
          <a:p>
            <a:r>
              <a:rPr lang="en-US" dirty="0">
                <a:latin typeface="Calibri"/>
                <a:cs typeface="Calibri"/>
              </a:rPr>
              <a:t>Io welcomed by Isis at </a:t>
            </a:r>
            <a:r>
              <a:rPr lang="en-US" dirty="0" err="1">
                <a:latin typeface="Calibri"/>
                <a:cs typeface="Calibri"/>
              </a:rPr>
              <a:t>Canopo</a:t>
            </a:r>
            <a:r>
              <a:rPr lang="en-US" dirty="0">
                <a:latin typeface="Calibri"/>
                <a:cs typeface="Calibri"/>
              </a:rPr>
              <a:t>, from Pompeii, 1st century AD</a:t>
            </a:r>
            <a:endParaRPr lang="ja-JP" altLang="en-US" dirty="0"/>
          </a:p>
        </p:txBody>
      </p:sp>
      <p:sp>
        <p:nvSpPr>
          <p:cNvPr id="9" name="Text Placeholder 8">
            <a:extLst>
              <a:ext uri="{FF2B5EF4-FFF2-40B4-BE49-F238E27FC236}">
                <a16:creationId xmlns:a16="http://schemas.microsoft.com/office/drawing/2014/main" id="{DB84DF05-993F-4603-8C2C-272D334923A6}"/>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DB1D3763-762F-4BCA-B648-41A504E1A662}"/>
              </a:ext>
            </a:extLst>
          </p:cNvPr>
          <p:cNvSpPr>
            <a:spLocks noGrp="1"/>
          </p:cNvSpPr>
          <p:nvPr>
            <p:ph type="title"/>
          </p:nvPr>
        </p:nvSpPr>
        <p:spPr/>
        <p:txBody>
          <a:bodyPr/>
          <a:lstStyle/>
          <a:p>
            <a:r>
              <a:rPr lang="en-US" dirty="0"/>
              <a:t>So also the tongue is a small member yet boasts of great things</a:t>
            </a:r>
          </a:p>
        </p:txBody>
      </p:sp>
    </p:spTree>
    <p:extLst>
      <p:ext uri="{BB962C8B-B14F-4D97-AF65-F5344CB8AC3E}">
        <p14:creationId xmlns:p14="http://schemas.microsoft.com/office/powerpoint/2010/main" val="1589899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ECBC7D30-A9F3-15CE-85EC-8FB513189A37}"/>
              </a:ext>
            </a:extLst>
          </p:cNvPr>
          <p:cNvPicPr>
            <a:picLocks noChangeAspect="1"/>
          </p:cNvPicPr>
          <p:nvPr/>
        </p:nvPicPr>
        <p:blipFill rotWithShape="1">
          <a:blip r:embed="rId3">
            <a:extLst>
              <a:ext uri="{28A0092B-C50C-407E-A947-70E740481C1C}">
                <a14:useLocalDpi xmlns:a14="http://schemas.microsoft.com/office/drawing/2010/main" val="0"/>
              </a:ext>
            </a:extLst>
          </a:blip>
          <a:srcRect b="2593"/>
          <a:stretch/>
        </p:blipFill>
        <p:spPr>
          <a:xfrm>
            <a:off x="4654296" y="171450"/>
            <a:ext cx="8979408" cy="10020300"/>
          </a:xfrm>
          <a:prstGeom prst="rect">
            <a:avLst/>
          </a:prstGeom>
        </p:spPr>
      </p:pic>
      <p:sp>
        <p:nvSpPr>
          <p:cNvPr id="3" name="Text Placeholder 2">
            <a:extLst>
              <a:ext uri="{FF2B5EF4-FFF2-40B4-BE49-F238E27FC236}">
                <a16:creationId xmlns:a16="http://schemas.microsoft.com/office/drawing/2014/main" id="{617253C4-591E-42FD-9670-ACFED11836C5}"/>
              </a:ext>
            </a:extLst>
          </p:cNvPr>
          <p:cNvSpPr>
            <a:spLocks noGrp="1"/>
          </p:cNvSpPr>
          <p:nvPr>
            <p:ph type="body" sz="quarter" idx="10"/>
          </p:nvPr>
        </p:nvSpPr>
        <p:spPr/>
        <p:txBody>
          <a:bodyPr/>
          <a:lstStyle/>
          <a:p>
            <a:r>
              <a:rPr lang="en-US" dirty="0"/>
              <a:t>Statue of a man in a Roman toga, called The Orator, from Italy, AD 100–150</a:t>
            </a:r>
          </a:p>
        </p:txBody>
      </p:sp>
      <p:sp>
        <p:nvSpPr>
          <p:cNvPr id="9" name="Text Placeholder 8">
            <a:extLst>
              <a:ext uri="{FF2B5EF4-FFF2-40B4-BE49-F238E27FC236}">
                <a16:creationId xmlns:a16="http://schemas.microsoft.com/office/drawing/2014/main" id="{DB84DF05-993F-4603-8C2C-272D334923A6}"/>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DB1D3763-762F-4BCA-B648-41A504E1A662}"/>
              </a:ext>
            </a:extLst>
          </p:cNvPr>
          <p:cNvSpPr>
            <a:spLocks noGrp="1"/>
          </p:cNvSpPr>
          <p:nvPr>
            <p:ph type="title"/>
          </p:nvPr>
        </p:nvSpPr>
        <p:spPr/>
        <p:txBody>
          <a:bodyPr/>
          <a:lstStyle/>
          <a:p>
            <a:r>
              <a:rPr lang="en-US" dirty="0"/>
              <a:t>So also the tongue is a small member yet boasts of great things</a:t>
            </a:r>
          </a:p>
        </p:txBody>
      </p:sp>
    </p:spTree>
    <p:extLst>
      <p:ext uri="{BB962C8B-B14F-4D97-AF65-F5344CB8AC3E}">
        <p14:creationId xmlns:p14="http://schemas.microsoft.com/office/powerpoint/2010/main" val="3412366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oin&#10;&#10;Description automatically generated">
            <a:extLst>
              <a:ext uri="{FF2B5EF4-FFF2-40B4-BE49-F238E27FC236}">
                <a16:creationId xmlns:a16="http://schemas.microsoft.com/office/drawing/2014/main" id="{59D16797-4E61-31ED-FA2B-DEBEEFAE6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a:extLst>
              <a:ext uri="{FF2B5EF4-FFF2-40B4-BE49-F238E27FC236}">
                <a16:creationId xmlns:a16="http://schemas.microsoft.com/office/drawing/2014/main" id="{617253C4-591E-42FD-9670-ACFED11836C5}"/>
              </a:ext>
            </a:extLst>
          </p:cNvPr>
          <p:cNvSpPr>
            <a:spLocks noGrp="1"/>
          </p:cNvSpPr>
          <p:nvPr>
            <p:ph type="body" sz="quarter" idx="10"/>
          </p:nvPr>
        </p:nvSpPr>
        <p:spPr/>
        <p:txBody>
          <a:bodyPr/>
          <a:lstStyle/>
          <a:p>
            <a:r>
              <a:rPr lang="en-US" dirty="0"/>
              <a:t>Silver </a:t>
            </a:r>
            <a:r>
              <a:rPr lang="en-US" dirty="0" err="1"/>
              <a:t>tetradrachma</a:t>
            </a:r>
            <a:r>
              <a:rPr lang="en-US" dirty="0"/>
              <a:t> of Antiochus IV Epiphanes, with Zeus enthroned, 175–164 BC</a:t>
            </a:r>
          </a:p>
        </p:txBody>
      </p:sp>
      <p:sp>
        <p:nvSpPr>
          <p:cNvPr id="9" name="Text Placeholder 8">
            <a:extLst>
              <a:ext uri="{FF2B5EF4-FFF2-40B4-BE49-F238E27FC236}">
                <a16:creationId xmlns:a16="http://schemas.microsoft.com/office/drawing/2014/main" id="{DB84DF05-993F-4603-8C2C-272D334923A6}"/>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DB1D3763-762F-4BCA-B648-41A504E1A662}"/>
              </a:ext>
            </a:extLst>
          </p:cNvPr>
          <p:cNvSpPr>
            <a:spLocks noGrp="1"/>
          </p:cNvSpPr>
          <p:nvPr>
            <p:ph type="title"/>
          </p:nvPr>
        </p:nvSpPr>
        <p:spPr/>
        <p:txBody>
          <a:bodyPr/>
          <a:lstStyle/>
          <a:p>
            <a:r>
              <a:rPr lang="en-US" dirty="0"/>
              <a:t>So also the tongue is a small member yet boasts of great things</a:t>
            </a:r>
          </a:p>
        </p:txBody>
      </p:sp>
    </p:spTree>
    <p:extLst>
      <p:ext uri="{BB962C8B-B14F-4D97-AF65-F5344CB8AC3E}">
        <p14:creationId xmlns:p14="http://schemas.microsoft.com/office/powerpoint/2010/main" val="1030137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4A451B-9308-0F4C-AE89-0B7912C7A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Inscription of “Divine Claudius,” from Perga, mid-1st century AD</a:t>
            </a:r>
          </a:p>
        </p:txBody>
      </p:sp>
      <p:sp>
        <p:nvSpPr>
          <p:cNvPr id="4" name="Text Placeholder 3"/>
          <p:cNvSpPr>
            <a:spLocks noGrp="1"/>
          </p:cNvSpPr>
          <p:nvPr>
            <p:ph type="body" sz="quarter" idx="12"/>
          </p:nvPr>
        </p:nvSpPr>
        <p:spPr/>
        <p:txBody>
          <a:bodyPr/>
          <a:lstStyle/>
          <a:p>
            <a:r>
              <a:rPr lang="en-US" dirty="0"/>
              <a:t>3:5</a:t>
            </a:r>
          </a:p>
        </p:txBody>
      </p:sp>
      <p:sp>
        <p:nvSpPr>
          <p:cNvPr id="2" name="Title 1"/>
          <p:cNvSpPr>
            <a:spLocks noGrp="1"/>
          </p:cNvSpPr>
          <p:nvPr>
            <p:ph type="title"/>
          </p:nvPr>
        </p:nvSpPr>
        <p:spPr/>
        <p:txBody>
          <a:bodyPr/>
          <a:lstStyle/>
          <a:p>
            <a:r>
              <a:rPr lang="en-US" dirty="0"/>
              <a:t>So also the tongue is a small member yet boasts of great things</a:t>
            </a:r>
          </a:p>
        </p:txBody>
      </p:sp>
    </p:spTree>
    <p:extLst>
      <p:ext uri="{BB962C8B-B14F-4D97-AF65-F5344CB8AC3E}">
        <p14:creationId xmlns:p14="http://schemas.microsoft.com/office/powerpoint/2010/main" val="1840480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moke, sky, train, outdoor&#10;&#10;Description automatically generated">
            <a:extLst>
              <a:ext uri="{FF2B5EF4-FFF2-40B4-BE49-F238E27FC236}">
                <a16:creationId xmlns:a16="http://schemas.microsoft.com/office/drawing/2014/main" id="{2E248AD3-DEA8-0811-5917-14AE67B60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1ACB3C8-66E1-44AC-8CD6-8AC1F13B8CF1}"/>
              </a:ext>
            </a:extLst>
          </p:cNvPr>
          <p:cNvSpPr>
            <a:spLocks noGrp="1"/>
          </p:cNvSpPr>
          <p:nvPr>
            <p:ph type="body" sz="quarter" idx="10"/>
          </p:nvPr>
        </p:nvSpPr>
        <p:spPr/>
        <p:txBody>
          <a:bodyPr/>
          <a:lstStyle/>
          <a:p>
            <a:r>
              <a:rPr lang="en-US" dirty="0"/>
              <a:t>Forest fire on Mount Carmel, 2010</a:t>
            </a:r>
          </a:p>
        </p:txBody>
      </p:sp>
      <p:sp>
        <p:nvSpPr>
          <p:cNvPr id="3" name="Text Placeholder 2">
            <a:extLst>
              <a:ext uri="{FF2B5EF4-FFF2-40B4-BE49-F238E27FC236}">
                <a16:creationId xmlns:a16="http://schemas.microsoft.com/office/drawing/2014/main" id="{98A7674A-9FFE-4E76-B25B-90623DB4B92B}"/>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13C15D87-8773-47B0-8BF0-63ECF556F69F}"/>
              </a:ext>
            </a:extLst>
          </p:cNvPr>
          <p:cNvSpPr>
            <a:spLocks noGrp="1"/>
          </p:cNvSpPr>
          <p:nvPr>
            <p:ph type="title"/>
          </p:nvPr>
        </p:nvSpPr>
        <p:spPr/>
        <p:txBody>
          <a:bodyPr/>
          <a:lstStyle/>
          <a:p>
            <a:r>
              <a:rPr lang="en-US" dirty="0"/>
              <a:t>Behold how great a forest is set ablaze by so small a fire!</a:t>
            </a:r>
          </a:p>
        </p:txBody>
      </p:sp>
    </p:spTree>
    <p:extLst>
      <p:ext uri="{BB962C8B-B14F-4D97-AF65-F5344CB8AC3E}">
        <p14:creationId xmlns:p14="http://schemas.microsoft.com/office/powerpoint/2010/main" val="1535042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B72AC7-6F55-CDB8-8D7E-49E266C6C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Forest fire on Mount Carmel, 2010</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Behold how great a forest is set ablaze by so small a fire!</a:t>
            </a:r>
          </a:p>
        </p:txBody>
      </p:sp>
    </p:spTree>
    <p:extLst>
      <p:ext uri="{BB962C8B-B14F-4D97-AF65-F5344CB8AC3E}">
        <p14:creationId xmlns:p14="http://schemas.microsoft.com/office/powerpoint/2010/main" val="1310797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ight, dark, night sky&#10;&#10;Description automatically generated">
            <a:extLst>
              <a:ext uri="{FF2B5EF4-FFF2-40B4-BE49-F238E27FC236}">
                <a16:creationId xmlns:a16="http://schemas.microsoft.com/office/drawing/2014/main" id="{0DA7868B-79F9-2A63-778F-A49C28F15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2"/>
            <a:ext cx="18288000" cy="10291704"/>
          </a:xfrm>
          <a:prstGeom prst="rect">
            <a:avLst/>
          </a:prstGeom>
        </p:spPr>
      </p:pic>
      <p:sp>
        <p:nvSpPr>
          <p:cNvPr id="2" name="Text Placeholder 1"/>
          <p:cNvSpPr>
            <a:spLocks noGrp="1"/>
          </p:cNvSpPr>
          <p:nvPr>
            <p:ph type="body" sz="quarter" idx="10"/>
          </p:nvPr>
        </p:nvSpPr>
        <p:spPr/>
        <p:txBody>
          <a:bodyPr/>
          <a:lstStyle/>
          <a:p>
            <a:r>
              <a:rPr lang="en-US" dirty="0"/>
              <a:t>Forest fire on Mount Carmel at night, 2010</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Behold how great a forest is set ablaze by so small a fire!</a:t>
            </a:r>
          </a:p>
        </p:txBody>
      </p:sp>
    </p:spTree>
    <p:extLst>
      <p:ext uri="{BB962C8B-B14F-4D97-AF65-F5344CB8AC3E}">
        <p14:creationId xmlns:p14="http://schemas.microsoft.com/office/powerpoint/2010/main" val="3802927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73A05-B15B-F6D9-AB96-19AAA578C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Forest fire scars in Nahal Oren on Mount Carmel, 2010</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Behold how great a forest is set ablaze by so small a fire!</a:t>
            </a:r>
          </a:p>
        </p:txBody>
      </p:sp>
    </p:spTree>
    <p:extLst>
      <p:ext uri="{BB962C8B-B14F-4D97-AF65-F5344CB8AC3E}">
        <p14:creationId xmlns:p14="http://schemas.microsoft.com/office/powerpoint/2010/main" val="152767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rest fire in the mountains&#10;&#10;Description automatically generated with medium confidence">
            <a:extLst>
              <a:ext uri="{FF2B5EF4-FFF2-40B4-BE49-F238E27FC236}">
                <a16:creationId xmlns:a16="http://schemas.microsoft.com/office/drawing/2014/main" id="{47575752-2ECE-F0ED-CA6D-C195E3A89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1ACB3C8-66E1-44AC-8CD6-8AC1F13B8CF1}"/>
              </a:ext>
            </a:extLst>
          </p:cNvPr>
          <p:cNvSpPr>
            <a:spLocks noGrp="1"/>
          </p:cNvSpPr>
          <p:nvPr>
            <p:ph type="body" sz="quarter" idx="10"/>
          </p:nvPr>
        </p:nvSpPr>
        <p:spPr/>
        <p:txBody>
          <a:bodyPr/>
          <a:lstStyle/>
          <a:p>
            <a:r>
              <a:rPr lang="en-US" dirty="0"/>
              <a:t>Forest fire remains in Judean hills near Kiriath Jearim, 2004</a:t>
            </a:r>
          </a:p>
        </p:txBody>
      </p:sp>
      <p:sp>
        <p:nvSpPr>
          <p:cNvPr id="3" name="Text Placeholder 2">
            <a:extLst>
              <a:ext uri="{FF2B5EF4-FFF2-40B4-BE49-F238E27FC236}">
                <a16:creationId xmlns:a16="http://schemas.microsoft.com/office/drawing/2014/main" id="{98A7674A-9FFE-4E76-B25B-90623DB4B92B}"/>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13C15D87-8773-47B0-8BF0-63ECF556F69F}"/>
              </a:ext>
            </a:extLst>
          </p:cNvPr>
          <p:cNvSpPr>
            <a:spLocks noGrp="1"/>
          </p:cNvSpPr>
          <p:nvPr>
            <p:ph type="title"/>
          </p:nvPr>
        </p:nvSpPr>
        <p:spPr/>
        <p:txBody>
          <a:bodyPr/>
          <a:lstStyle/>
          <a:p>
            <a:r>
              <a:rPr lang="en-US" dirty="0"/>
              <a:t>Behold how great a forest is set ablaze by so small a fire!</a:t>
            </a:r>
          </a:p>
        </p:txBody>
      </p:sp>
    </p:spTree>
    <p:extLst>
      <p:ext uri="{BB962C8B-B14F-4D97-AF65-F5344CB8AC3E}">
        <p14:creationId xmlns:p14="http://schemas.microsoft.com/office/powerpoint/2010/main" val="923667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492AC5-9458-136A-9293-24CCD5049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87EB0F6-AFF8-449E-A2DF-48F3A991534A}"/>
              </a:ext>
            </a:extLst>
          </p:cNvPr>
          <p:cNvSpPr>
            <a:spLocks noGrp="1"/>
          </p:cNvSpPr>
          <p:nvPr>
            <p:ph type="body" sz="quarter" idx="10"/>
          </p:nvPr>
        </p:nvSpPr>
        <p:spPr/>
        <p:txBody>
          <a:bodyPr/>
          <a:lstStyle/>
          <a:p>
            <a:r>
              <a:rPr lang="en-US" dirty="0"/>
              <a:t>Oil lamp from the Roman period</a:t>
            </a:r>
          </a:p>
        </p:txBody>
      </p:sp>
      <p:sp>
        <p:nvSpPr>
          <p:cNvPr id="3" name="Text Placeholder 2">
            <a:extLst>
              <a:ext uri="{FF2B5EF4-FFF2-40B4-BE49-F238E27FC236}">
                <a16:creationId xmlns:a16="http://schemas.microsoft.com/office/drawing/2014/main" id="{F0CC4B7C-E3F0-48CC-8F03-49A19BAFDF53}"/>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34BA2D8E-5700-4C40-8DF5-2594439D174C}"/>
              </a:ext>
            </a:extLst>
          </p:cNvPr>
          <p:cNvSpPr>
            <a:spLocks noGrp="1"/>
          </p:cNvSpPr>
          <p:nvPr>
            <p:ph type="title"/>
          </p:nvPr>
        </p:nvSpPr>
        <p:spPr/>
        <p:txBody>
          <a:bodyPr/>
          <a:lstStyle/>
          <a:p>
            <a:r>
              <a:rPr lang="en-US" dirty="0"/>
              <a:t>Behold how great a forest is set ablaze by so small a fire!</a:t>
            </a:r>
          </a:p>
        </p:txBody>
      </p:sp>
    </p:spTree>
    <p:extLst>
      <p:ext uri="{BB962C8B-B14F-4D97-AF65-F5344CB8AC3E}">
        <p14:creationId xmlns:p14="http://schemas.microsoft.com/office/powerpoint/2010/main" val="54587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one&#10;&#10;Description automatically generated">
            <a:extLst>
              <a:ext uri="{FF2B5EF4-FFF2-40B4-BE49-F238E27FC236}">
                <a16:creationId xmlns:a16="http://schemas.microsoft.com/office/drawing/2014/main" id="{F2727F87-06F9-D9F5-3072-DEA42C9BE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32"/>
            <a:ext cx="18288000" cy="10003536"/>
          </a:xfrm>
          <a:prstGeom prst="rect">
            <a:avLst/>
          </a:prstGeom>
        </p:spPr>
      </p:pic>
      <p:sp>
        <p:nvSpPr>
          <p:cNvPr id="2" name="Text Placeholder 1">
            <a:extLst>
              <a:ext uri="{FF2B5EF4-FFF2-40B4-BE49-F238E27FC236}">
                <a16:creationId xmlns:a16="http://schemas.microsoft.com/office/drawing/2014/main" id="{8FC343F6-2822-487C-86C6-7355573D0C67}"/>
              </a:ext>
            </a:extLst>
          </p:cNvPr>
          <p:cNvSpPr>
            <a:spLocks noGrp="1"/>
          </p:cNvSpPr>
          <p:nvPr>
            <p:ph type="body" sz="quarter" idx="10"/>
          </p:nvPr>
        </p:nvSpPr>
        <p:spPr/>
        <p:txBody>
          <a:bodyPr/>
          <a:lstStyle/>
          <a:p>
            <a:r>
              <a:rPr lang="en-US" dirty="0"/>
              <a:t>Funerary inscription of Lucius </a:t>
            </a:r>
            <a:r>
              <a:rPr lang="en-US" dirty="0" err="1"/>
              <a:t>Sentius</a:t>
            </a:r>
            <a:r>
              <a:rPr lang="en-US" dirty="0"/>
              <a:t> Index, “Head of Tutors,” 1st century AD</a:t>
            </a:r>
          </a:p>
        </p:txBody>
      </p:sp>
      <p:sp>
        <p:nvSpPr>
          <p:cNvPr id="3" name="Text Placeholder 2">
            <a:extLst>
              <a:ext uri="{FF2B5EF4-FFF2-40B4-BE49-F238E27FC236}">
                <a16:creationId xmlns:a16="http://schemas.microsoft.com/office/drawing/2014/main" id="{B6EFA0AF-D652-4ABA-BEE0-9F58C2AB56F0}"/>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1D311133-7210-4660-9014-7EEA078F755F}"/>
              </a:ext>
            </a:extLst>
          </p:cNvPr>
          <p:cNvSpPr>
            <a:spLocks noGrp="1"/>
          </p:cNvSpPr>
          <p:nvPr>
            <p:ph type="title"/>
          </p:nvPr>
        </p:nvSpPr>
        <p:spPr/>
        <p:txBody>
          <a:bodyPr/>
          <a:lstStyle/>
          <a:p>
            <a:r>
              <a:rPr lang="en-US" dirty="0"/>
              <a:t>Let not many of you be teachers, my brothers, knowing that we will receive stricter judgment</a:t>
            </a:r>
          </a:p>
        </p:txBody>
      </p:sp>
    </p:spTree>
    <p:extLst>
      <p:ext uri="{BB962C8B-B14F-4D97-AF65-F5344CB8AC3E}">
        <p14:creationId xmlns:p14="http://schemas.microsoft.com/office/powerpoint/2010/main" val="2106859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oll of a torah on a purple cloth&#10;&#10;Description automatically generated">
            <a:extLst>
              <a:ext uri="{FF2B5EF4-FFF2-40B4-BE49-F238E27FC236}">
                <a16:creationId xmlns:a16="http://schemas.microsoft.com/office/drawing/2014/main" id="{4F2F34ED-2F73-17F6-46EF-E00005C09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806" y="0"/>
            <a:ext cx="9386388" cy="10287000"/>
          </a:xfrm>
          <a:prstGeom prst="rect">
            <a:avLst/>
          </a:prstGeom>
        </p:spPr>
      </p:pic>
      <p:sp>
        <p:nvSpPr>
          <p:cNvPr id="2" name="Text Placeholder 1">
            <a:extLst>
              <a:ext uri="{FF2B5EF4-FFF2-40B4-BE49-F238E27FC236}">
                <a16:creationId xmlns:a16="http://schemas.microsoft.com/office/drawing/2014/main" id="{91ACB3C8-66E1-44AC-8CD6-8AC1F13B8CF1}"/>
              </a:ext>
            </a:extLst>
          </p:cNvPr>
          <p:cNvSpPr>
            <a:spLocks noGrp="1"/>
          </p:cNvSpPr>
          <p:nvPr>
            <p:ph type="body" sz="quarter" idx="10"/>
          </p:nvPr>
        </p:nvSpPr>
        <p:spPr/>
        <p:txBody>
          <a:bodyPr/>
          <a:lstStyle/>
          <a:p>
            <a:r>
              <a:rPr lang="en-US" dirty="0"/>
              <a:t>Scroll of the Book of Proverbs</a:t>
            </a:r>
          </a:p>
        </p:txBody>
      </p:sp>
      <p:sp>
        <p:nvSpPr>
          <p:cNvPr id="3" name="Text Placeholder 2">
            <a:extLst>
              <a:ext uri="{FF2B5EF4-FFF2-40B4-BE49-F238E27FC236}">
                <a16:creationId xmlns:a16="http://schemas.microsoft.com/office/drawing/2014/main" id="{98A7674A-9FFE-4E76-B25B-90623DB4B92B}"/>
              </a:ext>
            </a:extLst>
          </p:cNvPr>
          <p:cNvSpPr>
            <a:spLocks noGrp="1"/>
          </p:cNvSpPr>
          <p:nvPr>
            <p:ph type="body" sz="quarter" idx="12"/>
          </p:nvPr>
        </p:nvSpPr>
        <p:spPr/>
        <p:txBody>
          <a:bodyPr/>
          <a:lstStyle/>
          <a:p>
            <a:r>
              <a:rPr lang="en-US" dirty="0"/>
              <a:t>3:5</a:t>
            </a:r>
          </a:p>
        </p:txBody>
      </p:sp>
      <p:sp>
        <p:nvSpPr>
          <p:cNvPr id="4" name="Title 3">
            <a:extLst>
              <a:ext uri="{FF2B5EF4-FFF2-40B4-BE49-F238E27FC236}">
                <a16:creationId xmlns:a16="http://schemas.microsoft.com/office/drawing/2014/main" id="{13C15D87-8773-47B0-8BF0-63ECF556F69F}"/>
              </a:ext>
            </a:extLst>
          </p:cNvPr>
          <p:cNvSpPr>
            <a:spLocks noGrp="1"/>
          </p:cNvSpPr>
          <p:nvPr>
            <p:ph type="title"/>
          </p:nvPr>
        </p:nvSpPr>
        <p:spPr/>
        <p:txBody>
          <a:bodyPr/>
          <a:lstStyle/>
          <a:p>
            <a:r>
              <a:rPr lang="en-US" dirty="0"/>
              <a:t>Behold how great a forest is set ablaze by so small a fire!</a:t>
            </a:r>
          </a:p>
        </p:txBody>
      </p:sp>
    </p:spTree>
    <p:extLst>
      <p:ext uri="{BB962C8B-B14F-4D97-AF65-F5344CB8AC3E}">
        <p14:creationId xmlns:p14="http://schemas.microsoft.com/office/powerpoint/2010/main" val="2792173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nature, fire, smoke, dark&#10;&#10;Description automatically generated">
            <a:extLst>
              <a:ext uri="{FF2B5EF4-FFF2-40B4-BE49-F238E27FC236}">
                <a16:creationId xmlns:a16="http://schemas.microsoft.com/office/drawing/2014/main" id="{92F7CA69-BBA9-A621-D845-C3843A878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87EB0F6-AFF8-449E-A2DF-48F3A991534A}"/>
              </a:ext>
            </a:extLst>
          </p:cNvPr>
          <p:cNvSpPr>
            <a:spLocks noGrp="1"/>
          </p:cNvSpPr>
          <p:nvPr>
            <p:ph type="body" sz="quarter" idx="10"/>
          </p:nvPr>
        </p:nvSpPr>
        <p:spPr/>
        <p:txBody>
          <a:bodyPr/>
          <a:lstStyle/>
          <a:p>
            <a:r>
              <a:rPr lang="en-US" dirty="0">
                <a:latin typeface="Calibri"/>
                <a:cs typeface="Calibri"/>
              </a:rPr>
              <a:t>Large bonfire during celebration of Lag BaOmer in the Judean hills</a:t>
            </a:r>
            <a:endParaRPr lang="ja-JP" altLang="en-US" dirty="0"/>
          </a:p>
        </p:txBody>
      </p:sp>
      <p:sp>
        <p:nvSpPr>
          <p:cNvPr id="3" name="Text Placeholder 2">
            <a:extLst>
              <a:ext uri="{FF2B5EF4-FFF2-40B4-BE49-F238E27FC236}">
                <a16:creationId xmlns:a16="http://schemas.microsoft.com/office/drawing/2014/main" id="{F0CC4B7C-E3F0-48CC-8F03-49A19BAFDF53}"/>
              </a:ext>
            </a:extLst>
          </p:cNvPr>
          <p:cNvSpPr>
            <a:spLocks noGrp="1"/>
          </p:cNvSpPr>
          <p:nvPr>
            <p:ph type="body" sz="quarter" idx="12"/>
          </p:nvPr>
        </p:nvSpPr>
        <p:spPr/>
        <p:txBody>
          <a:bodyPr/>
          <a:lstStyle/>
          <a:p>
            <a:r>
              <a:rPr lang="en-US" dirty="0"/>
              <a:t>3:6</a:t>
            </a:r>
          </a:p>
        </p:txBody>
      </p:sp>
      <p:sp>
        <p:nvSpPr>
          <p:cNvPr id="4" name="Title 3">
            <a:extLst>
              <a:ext uri="{FF2B5EF4-FFF2-40B4-BE49-F238E27FC236}">
                <a16:creationId xmlns:a16="http://schemas.microsoft.com/office/drawing/2014/main" id="{34BA2D8E-5700-4C40-8DF5-2594439D174C}"/>
              </a:ext>
            </a:extLst>
          </p:cNvPr>
          <p:cNvSpPr>
            <a:spLocks noGrp="1"/>
          </p:cNvSpPr>
          <p:nvPr>
            <p:ph type="title"/>
          </p:nvPr>
        </p:nvSpPr>
        <p:spPr/>
        <p:txBody>
          <a:bodyPr/>
          <a:lstStyle/>
          <a:p>
            <a:r>
              <a:rPr lang="en-US" dirty="0"/>
              <a:t>And the tongue is a fire, the world of iniquity</a:t>
            </a:r>
          </a:p>
        </p:txBody>
      </p:sp>
    </p:spTree>
    <p:extLst>
      <p:ext uri="{BB962C8B-B14F-4D97-AF65-F5344CB8AC3E}">
        <p14:creationId xmlns:p14="http://schemas.microsoft.com/office/powerpoint/2010/main" val="4151274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7A97F-FDB5-85EF-8E2B-E5EF84C5E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Pillar with painted scenes of </a:t>
            </a:r>
            <a:r>
              <a:rPr lang="en-US" dirty="0" err="1"/>
              <a:t>fullones</a:t>
            </a:r>
            <a:r>
              <a:rPr lang="en-US" dirty="0"/>
              <a:t> at work in a treading vat, from Pompeii, 1st century AD</a:t>
            </a:r>
          </a:p>
        </p:txBody>
      </p:sp>
      <p:sp>
        <p:nvSpPr>
          <p:cNvPr id="8" name="Text Placeholder 2"/>
          <p:cNvSpPr>
            <a:spLocks noGrp="1"/>
          </p:cNvSpPr>
          <p:nvPr>
            <p:ph type="body" sz="quarter" idx="12"/>
          </p:nvPr>
        </p:nvSpPr>
        <p:spPr/>
        <p:txBody>
          <a:bodyPr/>
          <a:lstStyle/>
          <a:p>
            <a:r>
              <a:rPr lang="en-US" dirty="0"/>
              <a:t>3:6</a:t>
            </a:r>
          </a:p>
        </p:txBody>
      </p:sp>
      <p:sp>
        <p:nvSpPr>
          <p:cNvPr id="9" name="Title 3"/>
          <p:cNvSpPr>
            <a:spLocks noGrp="1"/>
          </p:cNvSpPr>
          <p:nvPr>
            <p:ph type="title"/>
          </p:nvPr>
        </p:nvSpPr>
        <p:spPr/>
        <p:txBody>
          <a:bodyPr/>
          <a:lstStyle/>
          <a:p>
            <a:r>
              <a:rPr lang="en-US" dirty="0"/>
              <a:t>The tongue is set among our members as the thing that defiles the entire body</a:t>
            </a:r>
          </a:p>
        </p:txBody>
      </p:sp>
    </p:spTree>
    <p:extLst>
      <p:ext uri="{BB962C8B-B14F-4D97-AF65-F5344CB8AC3E}">
        <p14:creationId xmlns:p14="http://schemas.microsoft.com/office/powerpoint/2010/main" val="3463127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7430E-8212-CA20-76A3-928766F3C66B}"/>
              </a:ext>
            </a:extLst>
          </p:cNvPr>
          <p:cNvPicPr>
            <a:picLocks noChangeAspect="1"/>
          </p:cNvPicPr>
          <p:nvPr/>
        </p:nvPicPr>
        <p:blipFill rotWithShape="1">
          <a:blip r:embed="rId3">
            <a:extLst>
              <a:ext uri="{28A0092B-C50C-407E-A947-70E740481C1C}">
                <a14:useLocalDpi xmlns:a14="http://schemas.microsoft.com/office/drawing/2010/main" val="0"/>
              </a:ext>
            </a:extLst>
          </a:blip>
          <a:srcRect b="1295"/>
          <a:stretch/>
        </p:blipFill>
        <p:spPr>
          <a:xfrm>
            <a:off x="6244920" y="23253"/>
            <a:ext cx="12043080" cy="10287000"/>
          </a:xfrm>
          <a:prstGeom prst="rect">
            <a:avLst/>
          </a:prstGeom>
        </p:spPr>
      </p:pic>
      <p:sp>
        <p:nvSpPr>
          <p:cNvPr id="2" name="Text Placeholder 1">
            <a:extLst>
              <a:ext uri="{FF2B5EF4-FFF2-40B4-BE49-F238E27FC236}">
                <a16:creationId xmlns:a16="http://schemas.microsoft.com/office/drawing/2014/main" id="{787EB0F6-AFF8-449E-A2DF-48F3A991534A}"/>
              </a:ext>
            </a:extLst>
          </p:cNvPr>
          <p:cNvSpPr>
            <a:spLocks noGrp="1"/>
          </p:cNvSpPr>
          <p:nvPr>
            <p:ph type="body" sz="quarter" idx="10"/>
          </p:nvPr>
        </p:nvSpPr>
        <p:spPr/>
        <p:txBody>
          <a:bodyPr/>
          <a:lstStyle/>
          <a:p>
            <a:r>
              <a:rPr lang="en-US" dirty="0"/>
              <a:t>Priest sacrificing to </a:t>
            </a:r>
            <a:r>
              <a:rPr lang="en-US" dirty="0" err="1"/>
              <a:t>Attis</a:t>
            </a:r>
            <a:r>
              <a:rPr lang="en-US" dirty="0"/>
              <a:t>, Archigallus, 3rd century AD</a:t>
            </a:r>
          </a:p>
        </p:txBody>
      </p:sp>
      <p:sp>
        <p:nvSpPr>
          <p:cNvPr id="3" name="Text Placeholder 2">
            <a:extLst>
              <a:ext uri="{FF2B5EF4-FFF2-40B4-BE49-F238E27FC236}">
                <a16:creationId xmlns:a16="http://schemas.microsoft.com/office/drawing/2014/main" id="{F0CC4B7C-E3F0-48CC-8F03-49A19BAFDF53}"/>
              </a:ext>
            </a:extLst>
          </p:cNvPr>
          <p:cNvSpPr>
            <a:spLocks noGrp="1"/>
          </p:cNvSpPr>
          <p:nvPr>
            <p:ph type="body" sz="quarter" idx="12"/>
          </p:nvPr>
        </p:nvSpPr>
        <p:spPr/>
        <p:txBody>
          <a:bodyPr/>
          <a:lstStyle/>
          <a:p>
            <a:r>
              <a:rPr lang="en-US" dirty="0"/>
              <a:t>3:6</a:t>
            </a:r>
          </a:p>
        </p:txBody>
      </p:sp>
      <p:sp>
        <p:nvSpPr>
          <p:cNvPr id="4" name="Title 3">
            <a:extLst>
              <a:ext uri="{FF2B5EF4-FFF2-40B4-BE49-F238E27FC236}">
                <a16:creationId xmlns:a16="http://schemas.microsoft.com/office/drawing/2014/main" id="{34BA2D8E-5700-4C40-8DF5-2594439D174C}"/>
              </a:ext>
            </a:extLst>
          </p:cNvPr>
          <p:cNvSpPr>
            <a:spLocks noGrp="1"/>
          </p:cNvSpPr>
          <p:nvPr>
            <p:ph type="title"/>
          </p:nvPr>
        </p:nvSpPr>
        <p:spPr/>
        <p:txBody>
          <a:bodyPr/>
          <a:lstStyle/>
          <a:p>
            <a:r>
              <a:rPr lang="en-US" dirty="0"/>
              <a:t>It sets on fire the entire cycle of life</a:t>
            </a:r>
          </a:p>
        </p:txBody>
      </p:sp>
      <p:pic>
        <p:nvPicPr>
          <p:cNvPr id="9" name="Picture 8">
            <a:extLst>
              <a:ext uri="{FF2B5EF4-FFF2-40B4-BE49-F238E27FC236}">
                <a16:creationId xmlns:a16="http://schemas.microsoft.com/office/drawing/2014/main" id="{E5AD9301-56C8-A918-85A2-1926E6F2D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3998"/>
            <a:ext cx="5912713" cy="9225510"/>
          </a:xfrm>
          <a:prstGeom prst="rect">
            <a:avLst/>
          </a:prstGeom>
        </p:spPr>
      </p:pic>
    </p:spTree>
    <p:extLst>
      <p:ext uri="{BB962C8B-B14F-4D97-AF65-F5344CB8AC3E}">
        <p14:creationId xmlns:p14="http://schemas.microsoft.com/office/powerpoint/2010/main" val="311284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562E8D-57F5-A308-F409-CB4D30467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64" y="0"/>
            <a:ext cx="14749272" cy="10287000"/>
          </a:xfrm>
          <a:prstGeom prst="rect">
            <a:avLst/>
          </a:prstGeom>
        </p:spPr>
      </p:pic>
      <p:sp>
        <p:nvSpPr>
          <p:cNvPr id="2" name="Text Placeholder 1">
            <a:extLst>
              <a:ext uri="{FF2B5EF4-FFF2-40B4-BE49-F238E27FC236}">
                <a16:creationId xmlns:a16="http://schemas.microsoft.com/office/drawing/2014/main" id="{787EB0F6-AFF8-449E-A2DF-48F3A991534A}"/>
              </a:ext>
            </a:extLst>
          </p:cNvPr>
          <p:cNvSpPr>
            <a:spLocks noGrp="1"/>
          </p:cNvSpPr>
          <p:nvPr>
            <p:ph type="body" sz="quarter" idx="10"/>
          </p:nvPr>
        </p:nvSpPr>
        <p:spPr/>
        <p:txBody>
          <a:bodyPr/>
          <a:lstStyle/>
          <a:p>
            <a:r>
              <a:rPr lang="en-US" dirty="0"/>
              <a:t>Farnese Atlas, 2nd century AD</a:t>
            </a:r>
          </a:p>
        </p:txBody>
      </p:sp>
      <p:sp>
        <p:nvSpPr>
          <p:cNvPr id="3" name="Text Placeholder 2">
            <a:extLst>
              <a:ext uri="{FF2B5EF4-FFF2-40B4-BE49-F238E27FC236}">
                <a16:creationId xmlns:a16="http://schemas.microsoft.com/office/drawing/2014/main" id="{F0CC4B7C-E3F0-48CC-8F03-49A19BAFDF53}"/>
              </a:ext>
            </a:extLst>
          </p:cNvPr>
          <p:cNvSpPr>
            <a:spLocks noGrp="1"/>
          </p:cNvSpPr>
          <p:nvPr>
            <p:ph type="body" sz="quarter" idx="12"/>
          </p:nvPr>
        </p:nvSpPr>
        <p:spPr/>
        <p:txBody>
          <a:bodyPr/>
          <a:lstStyle/>
          <a:p>
            <a:r>
              <a:rPr lang="en-US" dirty="0"/>
              <a:t>3:6</a:t>
            </a:r>
          </a:p>
        </p:txBody>
      </p:sp>
      <p:sp>
        <p:nvSpPr>
          <p:cNvPr id="4" name="Title 3">
            <a:extLst>
              <a:ext uri="{FF2B5EF4-FFF2-40B4-BE49-F238E27FC236}">
                <a16:creationId xmlns:a16="http://schemas.microsoft.com/office/drawing/2014/main" id="{34BA2D8E-5700-4C40-8DF5-2594439D174C}"/>
              </a:ext>
            </a:extLst>
          </p:cNvPr>
          <p:cNvSpPr>
            <a:spLocks noGrp="1"/>
          </p:cNvSpPr>
          <p:nvPr>
            <p:ph type="title"/>
          </p:nvPr>
        </p:nvSpPr>
        <p:spPr/>
        <p:txBody>
          <a:bodyPr/>
          <a:lstStyle/>
          <a:p>
            <a:r>
              <a:rPr lang="en-US" dirty="0"/>
              <a:t>It sets on fire the entire cycle of life</a:t>
            </a:r>
          </a:p>
        </p:txBody>
      </p:sp>
    </p:spTree>
    <p:extLst>
      <p:ext uri="{BB962C8B-B14F-4D97-AF65-F5344CB8AC3E}">
        <p14:creationId xmlns:p14="http://schemas.microsoft.com/office/powerpoint/2010/main" val="1338471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culpture, stone&#10;&#10;Description automatically generated">
            <a:extLst>
              <a:ext uri="{FF2B5EF4-FFF2-40B4-BE49-F238E27FC236}">
                <a16:creationId xmlns:a16="http://schemas.microsoft.com/office/drawing/2014/main" id="{2B63184F-0133-B806-33A9-1002FF865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672" y="0"/>
            <a:ext cx="9820656" cy="10287000"/>
          </a:xfrm>
          <a:prstGeom prst="rect">
            <a:avLst/>
          </a:prstGeom>
        </p:spPr>
      </p:pic>
      <p:sp>
        <p:nvSpPr>
          <p:cNvPr id="2" name="Text Placeholder 1">
            <a:extLst>
              <a:ext uri="{FF2B5EF4-FFF2-40B4-BE49-F238E27FC236}">
                <a16:creationId xmlns:a16="http://schemas.microsoft.com/office/drawing/2014/main" id="{787EB0F6-AFF8-449E-A2DF-48F3A991534A}"/>
              </a:ext>
            </a:extLst>
          </p:cNvPr>
          <p:cNvSpPr>
            <a:spLocks noGrp="1"/>
          </p:cNvSpPr>
          <p:nvPr>
            <p:ph type="body" sz="quarter" idx="10"/>
          </p:nvPr>
        </p:nvSpPr>
        <p:spPr/>
        <p:txBody>
          <a:bodyPr/>
          <a:lstStyle/>
          <a:p>
            <a:r>
              <a:rPr lang="en-US" dirty="0"/>
              <a:t>Relief of Urania, muse of astronomy, gesturing to a globe, possibly from Italy, 1st century AD</a:t>
            </a:r>
          </a:p>
        </p:txBody>
      </p:sp>
      <p:sp>
        <p:nvSpPr>
          <p:cNvPr id="3" name="Text Placeholder 2">
            <a:extLst>
              <a:ext uri="{FF2B5EF4-FFF2-40B4-BE49-F238E27FC236}">
                <a16:creationId xmlns:a16="http://schemas.microsoft.com/office/drawing/2014/main" id="{F0CC4B7C-E3F0-48CC-8F03-49A19BAFDF53}"/>
              </a:ext>
            </a:extLst>
          </p:cNvPr>
          <p:cNvSpPr>
            <a:spLocks noGrp="1"/>
          </p:cNvSpPr>
          <p:nvPr>
            <p:ph type="body" sz="quarter" idx="12"/>
          </p:nvPr>
        </p:nvSpPr>
        <p:spPr/>
        <p:txBody>
          <a:bodyPr/>
          <a:lstStyle/>
          <a:p>
            <a:r>
              <a:rPr lang="en-US" dirty="0"/>
              <a:t>3:6</a:t>
            </a:r>
          </a:p>
        </p:txBody>
      </p:sp>
      <p:sp>
        <p:nvSpPr>
          <p:cNvPr id="4" name="Title 3">
            <a:extLst>
              <a:ext uri="{FF2B5EF4-FFF2-40B4-BE49-F238E27FC236}">
                <a16:creationId xmlns:a16="http://schemas.microsoft.com/office/drawing/2014/main" id="{34BA2D8E-5700-4C40-8DF5-2594439D174C}"/>
              </a:ext>
            </a:extLst>
          </p:cNvPr>
          <p:cNvSpPr>
            <a:spLocks noGrp="1"/>
          </p:cNvSpPr>
          <p:nvPr>
            <p:ph type="title"/>
          </p:nvPr>
        </p:nvSpPr>
        <p:spPr/>
        <p:txBody>
          <a:bodyPr/>
          <a:lstStyle/>
          <a:p>
            <a:r>
              <a:rPr lang="en-US" dirty="0"/>
              <a:t>It sets on fire the entire cycle of life</a:t>
            </a:r>
          </a:p>
        </p:txBody>
      </p:sp>
    </p:spTree>
    <p:extLst>
      <p:ext uri="{BB962C8B-B14F-4D97-AF65-F5344CB8AC3E}">
        <p14:creationId xmlns:p14="http://schemas.microsoft.com/office/powerpoint/2010/main" val="2061609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city&#10;&#10;Description automatically generated">
            <a:extLst>
              <a:ext uri="{FF2B5EF4-FFF2-40B4-BE49-F238E27FC236}">
                <a16:creationId xmlns:a16="http://schemas.microsoft.com/office/drawing/2014/main" id="{B442D38A-5491-F6D2-A186-698DEC5C0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Jerusalem and Hinnom Valley (</a:t>
            </a:r>
            <a:r>
              <a:rPr lang="en-US" i="1" dirty="0" err="1"/>
              <a:t>gai</a:t>
            </a:r>
            <a:r>
              <a:rPr lang="en-US" i="1" dirty="0"/>
              <a:t> </a:t>
            </a:r>
            <a:r>
              <a:rPr lang="en-US" i="1" dirty="0" err="1"/>
              <a:t>hinnom</a:t>
            </a:r>
            <a:r>
              <a:rPr lang="en-US" dirty="0"/>
              <a:t> = Gehenna; aerial view from the north)</a:t>
            </a:r>
          </a:p>
        </p:txBody>
      </p:sp>
      <p:sp>
        <p:nvSpPr>
          <p:cNvPr id="3" name="Text Placeholder 2"/>
          <p:cNvSpPr>
            <a:spLocks noGrp="1"/>
          </p:cNvSpPr>
          <p:nvPr>
            <p:ph type="body" sz="quarter" idx="12"/>
          </p:nvPr>
        </p:nvSpPr>
        <p:spPr/>
        <p:txBody>
          <a:bodyPr/>
          <a:lstStyle/>
          <a:p>
            <a:r>
              <a:rPr lang="en-US" dirty="0"/>
              <a:t>3:6</a:t>
            </a:r>
          </a:p>
        </p:txBody>
      </p:sp>
      <p:sp>
        <p:nvSpPr>
          <p:cNvPr id="4" name="Title 3"/>
          <p:cNvSpPr>
            <a:spLocks noGrp="1"/>
          </p:cNvSpPr>
          <p:nvPr>
            <p:ph type="title"/>
          </p:nvPr>
        </p:nvSpPr>
        <p:spPr/>
        <p:txBody>
          <a:bodyPr/>
          <a:lstStyle/>
          <a:p>
            <a:r>
              <a:rPr lang="en-US" dirty="0"/>
              <a:t>It sets on fire the entire cycle of life, and is itself set on fire by hell</a:t>
            </a:r>
          </a:p>
        </p:txBody>
      </p:sp>
    </p:spTree>
    <p:extLst>
      <p:ext uri="{BB962C8B-B14F-4D97-AF65-F5344CB8AC3E}">
        <p14:creationId xmlns:p14="http://schemas.microsoft.com/office/powerpoint/2010/main" val="3830811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city&#10;&#10;Description automatically generated">
            <a:extLst>
              <a:ext uri="{FF2B5EF4-FFF2-40B4-BE49-F238E27FC236}">
                <a16:creationId xmlns:a16="http://schemas.microsoft.com/office/drawing/2014/main" id="{3C5729B2-6AEB-E467-624E-223966911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Jerusalem and Hinnom Valley (</a:t>
            </a:r>
            <a:r>
              <a:rPr lang="en-US" i="1" dirty="0" err="1"/>
              <a:t>gai</a:t>
            </a:r>
            <a:r>
              <a:rPr lang="en-US" i="1" dirty="0"/>
              <a:t> </a:t>
            </a:r>
            <a:r>
              <a:rPr lang="en-US" i="1" dirty="0" err="1"/>
              <a:t>hinnom</a:t>
            </a:r>
            <a:r>
              <a:rPr lang="en-US" i="1" dirty="0"/>
              <a:t> </a:t>
            </a:r>
            <a:r>
              <a:rPr lang="en-US" dirty="0"/>
              <a:t>= Gehenna; aerial view from the north)</a:t>
            </a:r>
          </a:p>
        </p:txBody>
      </p:sp>
      <p:sp>
        <p:nvSpPr>
          <p:cNvPr id="3" name="Text Placeholder 2"/>
          <p:cNvSpPr>
            <a:spLocks noGrp="1"/>
          </p:cNvSpPr>
          <p:nvPr>
            <p:ph type="body" sz="quarter" idx="12"/>
          </p:nvPr>
        </p:nvSpPr>
        <p:spPr/>
        <p:txBody>
          <a:bodyPr/>
          <a:lstStyle/>
          <a:p>
            <a:r>
              <a:rPr lang="en-US" dirty="0"/>
              <a:t>3:6</a:t>
            </a:r>
          </a:p>
        </p:txBody>
      </p:sp>
      <p:sp>
        <p:nvSpPr>
          <p:cNvPr id="4" name="Title 3"/>
          <p:cNvSpPr>
            <a:spLocks noGrp="1"/>
          </p:cNvSpPr>
          <p:nvPr>
            <p:ph type="title"/>
          </p:nvPr>
        </p:nvSpPr>
        <p:spPr/>
        <p:txBody>
          <a:bodyPr/>
          <a:lstStyle/>
          <a:p>
            <a:r>
              <a:rPr lang="en-US" dirty="0"/>
              <a:t>It sets on fire the entire cycle of life, and is itself set on fire by hell</a:t>
            </a:r>
          </a:p>
        </p:txBody>
      </p:sp>
      <p:cxnSp>
        <p:nvCxnSpPr>
          <p:cNvPr id="8" name="Straight Arrow Connector 7"/>
          <p:cNvCxnSpPr/>
          <p:nvPr/>
        </p:nvCxnSpPr>
        <p:spPr>
          <a:xfrm flipH="1">
            <a:off x="6903390" y="4000500"/>
            <a:ext cx="685800" cy="685800"/>
          </a:xfrm>
          <a:prstGeom prst="straightConnector1">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9" name="TextBox 8"/>
          <p:cNvSpPr txBox="1"/>
          <p:nvPr/>
        </p:nvSpPr>
        <p:spPr>
          <a:xfrm>
            <a:off x="10048122" y="5992386"/>
            <a:ext cx="2614818" cy="584775"/>
          </a:xfrm>
          <a:prstGeom prst="rect">
            <a:avLst/>
          </a:prstGeom>
          <a:noFill/>
          <a:ln w="9525">
            <a:noFill/>
            <a:miter lim="800000"/>
            <a:headEnd/>
            <a:tailEnd/>
          </a:ln>
          <a:effectLst/>
        </p:spPr>
        <p:txBody>
          <a:bodyPr wrap="square">
            <a:spAutoFit/>
          </a:bodyPr>
          <a:lstStyle>
            <a:defPPr>
              <a:defRPr lang="en-US"/>
            </a:defPPr>
            <a:lvl1pPr>
              <a:defRPr sz="3200" kern="0">
                <a:solidFill>
                  <a:srgbClr val="FEFFFF"/>
                </a:solidFill>
                <a:effectLst>
                  <a:glow rad="76200">
                    <a:srgbClr val="010000">
                      <a:alpha val="60000"/>
                    </a:srgbClr>
                  </a:glow>
                </a:effectLst>
                <a:latin typeface="Calibri" pitchFamily="34" charset="0"/>
                <a:cs typeface="Calibri" pitchFamily="34" charset="0"/>
              </a:defRPr>
            </a:lvl1pPr>
          </a:lstStyle>
          <a:p>
            <a:r>
              <a:rPr lang="en-US" dirty="0"/>
              <a:t>Hinnom Valley</a:t>
            </a:r>
          </a:p>
        </p:txBody>
      </p:sp>
      <p:sp>
        <p:nvSpPr>
          <p:cNvPr id="10" name="TextBox 9"/>
          <p:cNvSpPr txBox="1"/>
          <p:nvPr/>
        </p:nvSpPr>
        <p:spPr>
          <a:xfrm>
            <a:off x="3774032" y="5568959"/>
            <a:ext cx="2431479" cy="1077218"/>
          </a:xfrm>
          <a:prstGeom prst="rect">
            <a:avLst/>
          </a:prstGeom>
          <a:noFill/>
          <a:ln w="9525">
            <a:noFill/>
            <a:miter lim="800000"/>
            <a:headEnd/>
            <a:tailEnd/>
          </a:ln>
          <a:effectLst/>
        </p:spPr>
        <p:txBody>
          <a:bodyPr wrap="square">
            <a:spAutoFit/>
          </a:bodyPr>
          <a:lstStyle>
            <a:defPPr>
              <a:defRPr lang="en-US"/>
            </a:defPPr>
            <a:lvl1pPr>
              <a:defRPr sz="2000" kern="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Western Hill of Jerusalem</a:t>
            </a:r>
          </a:p>
        </p:txBody>
      </p:sp>
      <p:sp>
        <p:nvSpPr>
          <p:cNvPr id="11" name="TextBox 10"/>
          <p:cNvSpPr txBox="1"/>
          <p:nvPr/>
        </p:nvSpPr>
        <p:spPr>
          <a:xfrm>
            <a:off x="7131990" y="3400335"/>
            <a:ext cx="3278102" cy="584774"/>
          </a:xfrm>
          <a:prstGeom prst="rect">
            <a:avLst/>
          </a:prstGeom>
          <a:noFill/>
          <a:ln w="9525">
            <a:noFill/>
            <a:miter lim="800000"/>
            <a:headEnd/>
            <a:tailEnd/>
          </a:ln>
          <a:effectLst/>
        </p:spPr>
        <p:txBody>
          <a:bodyPr wrap="square">
            <a:spAutoFit/>
          </a:bodyPr>
          <a:lstStyle>
            <a:defPPr>
              <a:defRPr lang="en-US"/>
            </a:defPPr>
            <a:lvl1pPr>
              <a:defRPr sz="3200" kern="0">
                <a:solidFill>
                  <a:srgbClr val="FEFFFF"/>
                </a:solidFill>
                <a:effectLst>
                  <a:glow rad="76200">
                    <a:srgbClr val="010000">
                      <a:alpha val="60000"/>
                    </a:srgbClr>
                  </a:glow>
                </a:effectLst>
                <a:latin typeface="Calibri" pitchFamily="34" charset="0"/>
                <a:cs typeface="Calibri" pitchFamily="34" charset="0"/>
              </a:defRPr>
            </a:lvl1pPr>
          </a:lstStyle>
          <a:p>
            <a:r>
              <a:rPr lang="en-US" dirty="0"/>
              <a:t>Hinnom Valley</a:t>
            </a:r>
          </a:p>
        </p:txBody>
      </p:sp>
      <p:cxnSp>
        <p:nvCxnSpPr>
          <p:cNvPr id="12" name="Straight Arrow Connector 11"/>
          <p:cNvCxnSpPr>
            <a:cxnSpLocks/>
          </p:cNvCxnSpPr>
          <p:nvPr/>
        </p:nvCxnSpPr>
        <p:spPr>
          <a:xfrm flipH="1">
            <a:off x="9408042" y="6284774"/>
            <a:ext cx="571500" cy="307778"/>
          </a:xfrm>
          <a:prstGeom prst="straightConnector1">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189976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landscape, cloud&#10;&#10;Description automatically generated">
            <a:extLst>
              <a:ext uri="{FF2B5EF4-FFF2-40B4-BE49-F238E27FC236}">
                <a16:creationId xmlns:a16="http://schemas.microsoft.com/office/drawing/2014/main" id="{F2634619-60A0-3D32-0C68-5F191E7D5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Hinnom Valley (from the south)</a:t>
            </a:r>
          </a:p>
        </p:txBody>
      </p:sp>
      <p:sp>
        <p:nvSpPr>
          <p:cNvPr id="8" name="Text Placeholder 2"/>
          <p:cNvSpPr>
            <a:spLocks noGrp="1"/>
          </p:cNvSpPr>
          <p:nvPr>
            <p:ph type="body" sz="quarter" idx="12"/>
          </p:nvPr>
        </p:nvSpPr>
        <p:spPr/>
        <p:txBody>
          <a:bodyPr/>
          <a:lstStyle/>
          <a:p>
            <a:r>
              <a:rPr lang="en-US" dirty="0"/>
              <a:t>3:6</a:t>
            </a:r>
          </a:p>
        </p:txBody>
      </p:sp>
      <p:sp>
        <p:nvSpPr>
          <p:cNvPr id="9" name="Title 3"/>
          <p:cNvSpPr>
            <a:spLocks noGrp="1"/>
          </p:cNvSpPr>
          <p:nvPr>
            <p:ph type="title"/>
          </p:nvPr>
        </p:nvSpPr>
        <p:spPr/>
        <p:txBody>
          <a:bodyPr/>
          <a:lstStyle/>
          <a:p>
            <a:r>
              <a:rPr lang="en-US" dirty="0"/>
              <a:t>It sets on fire the entire cycle of life, and is itself set on fire by hell</a:t>
            </a:r>
          </a:p>
        </p:txBody>
      </p:sp>
    </p:spTree>
    <p:extLst>
      <p:ext uri="{BB962C8B-B14F-4D97-AF65-F5344CB8AC3E}">
        <p14:creationId xmlns:p14="http://schemas.microsoft.com/office/powerpoint/2010/main" val="3538777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nature, outdoor, rock&#10;&#10;Description automatically generated">
            <a:extLst>
              <a:ext uri="{FF2B5EF4-FFF2-40B4-BE49-F238E27FC236}">
                <a16:creationId xmlns:a16="http://schemas.microsoft.com/office/drawing/2014/main" id="{699614A8-7758-F4D3-19A1-BF68EAC95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Hinnom Valley with evidence of a recent fire (from the west)</a:t>
            </a:r>
          </a:p>
        </p:txBody>
      </p:sp>
      <p:sp>
        <p:nvSpPr>
          <p:cNvPr id="3" name="Text Placeholder 2"/>
          <p:cNvSpPr>
            <a:spLocks noGrp="1"/>
          </p:cNvSpPr>
          <p:nvPr>
            <p:ph type="body" sz="quarter" idx="12"/>
          </p:nvPr>
        </p:nvSpPr>
        <p:spPr/>
        <p:txBody>
          <a:bodyPr/>
          <a:lstStyle/>
          <a:p>
            <a:r>
              <a:rPr lang="en-US" dirty="0"/>
              <a:t>3:6</a:t>
            </a:r>
          </a:p>
        </p:txBody>
      </p:sp>
      <p:sp>
        <p:nvSpPr>
          <p:cNvPr id="4" name="Title 3"/>
          <p:cNvSpPr>
            <a:spLocks noGrp="1"/>
          </p:cNvSpPr>
          <p:nvPr>
            <p:ph type="title"/>
          </p:nvPr>
        </p:nvSpPr>
        <p:spPr/>
        <p:txBody>
          <a:bodyPr/>
          <a:lstStyle/>
          <a:p>
            <a:r>
              <a:rPr lang="en-US" dirty="0"/>
              <a:t>It sets on fire the entire cycle of life, and is itself set on fire by hell</a:t>
            </a:r>
          </a:p>
        </p:txBody>
      </p:sp>
    </p:spTree>
    <p:extLst>
      <p:ext uri="{BB962C8B-B14F-4D97-AF65-F5344CB8AC3E}">
        <p14:creationId xmlns:p14="http://schemas.microsoft.com/office/powerpoint/2010/main" val="3078556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culpture, building material, stone&#10;&#10;Description automatically generated">
            <a:extLst>
              <a:ext uri="{FF2B5EF4-FFF2-40B4-BE49-F238E27FC236}">
                <a16:creationId xmlns:a16="http://schemas.microsoft.com/office/drawing/2014/main" id="{B7521A3A-DFEC-872B-506D-4E6CA3DD5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depicting a teacher with three disciples, circa AD 180–185</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Let not many of you be teachers, my brothers, knowing that we will receive stricter judgment</a:t>
            </a:r>
          </a:p>
        </p:txBody>
      </p:sp>
    </p:spTree>
    <p:extLst>
      <p:ext uri="{BB962C8B-B14F-4D97-AF65-F5344CB8AC3E}">
        <p14:creationId xmlns:p14="http://schemas.microsoft.com/office/powerpoint/2010/main" val="345112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sky, outdoor, city&#10;&#10;Description automatically generated">
            <a:extLst>
              <a:ext uri="{FF2B5EF4-FFF2-40B4-BE49-F238E27FC236}">
                <a16:creationId xmlns:a16="http://schemas.microsoft.com/office/drawing/2014/main" id="{BA1D53C6-699D-3200-23B9-384E148A0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6846EBF7-8FF6-498A-8F2D-E666CED776F0}"/>
              </a:ext>
            </a:extLst>
          </p:cNvPr>
          <p:cNvSpPr>
            <a:spLocks noGrp="1"/>
          </p:cNvSpPr>
          <p:nvPr>
            <p:ph type="body" sz="quarter" idx="10"/>
          </p:nvPr>
        </p:nvSpPr>
        <p:spPr/>
        <p:txBody>
          <a:bodyPr/>
          <a:lstStyle/>
          <a:p>
            <a:r>
              <a:rPr lang="en-US" dirty="0"/>
              <a:t>Fire in the Hinnom Valley</a:t>
            </a:r>
          </a:p>
        </p:txBody>
      </p:sp>
      <p:sp>
        <p:nvSpPr>
          <p:cNvPr id="3" name="Text Placeholder 2">
            <a:extLst>
              <a:ext uri="{FF2B5EF4-FFF2-40B4-BE49-F238E27FC236}">
                <a16:creationId xmlns:a16="http://schemas.microsoft.com/office/drawing/2014/main" id="{CBB3FFB1-A02C-4EED-BC52-60A86713FED8}"/>
              </a:ext>
            </a:extLst>
          </p:cNvPr>
          <p:cNvSpPr>
            <a:spLocks noGrp="1"/>
          </p:cNvSpPr>
          <p:nvPr>
            <p:ph type="body" sz="quarter" idx="12"/>
          </p:nvPr>
        </p:nvSpPr>
        <p:spPr/>
        <p:txBody>
          <a:bodyPr/>
          <a:lstStyle/>
          <a:p>
            <a:r>
              <a:rPr lang="en-US" dirty="0"/>
              <a:t>3:6</a:t>
            </a:r>
          </a:p>
        </p:txBody>
      </p:sp>
      <p:sp>
        <p:nvSpPr>
          <p:cNvPr id="4" name="Title 3">
            <a:extLst>
              <a:ext uri="{FF2B5EF4-FFF2-40B4-BE49-F238E27FC236}">
                <a16:creationId xmlns:a16="http://schemas.microsoft.com/office/drawing/2014/main" id="{A512BC93-68F2-4FFC-8A72-A01CE101D00C}"/>
              </a:ext>
            </a:extLst>
          </p:cNvPr>
          <p:cNvSpPr>
            <a:spLocks noGrp="1"/>
          </p:cNvSpPr>
          <p:nvPr>
            <p:ph type="title"/>
          </p:nvPr>
        </p:nvSpPr>
        <p:spPr/>
        <p:txBody>
          <a:bodyPr/>
          <a:lstStyle/>
          <a:p>
            <a:r>
              <a:rPr lang="en-US" dirty="0"/>
              <a:t>It sets on fire the entire cycle of life, and is itself set on fire by hell</a:t>
            </a:r>
          </a:p>
        </p:txBody>
      </p:sp>
    </p:spTree>
    <p:extLst>
      <p:ext uri="{BB962C8B-B14F-4D97-AF65-F5344CB8AC3E}">
        <p14:creationId xmlns:p14="http://schemas.microsoft.com/office/powerpoint/2010/main" val="1583980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61385B-BE23-0B9B-074D-8FCD7F1D5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vert="horz" lIns="137160" tIns="68580" rIns="137160" bIns="68580" rtlCol="0" anchor="t" anchorCtr="0">
            <a:spAutoFit/>
          </a:bodyPr>
          <a:lstStyle/>
          <a:p>
            <a:r>
              <a:rPr lang="en-US" dirty="0"/>
              <a:t>Hinnom Valley with snow (from the east) </a:t>
            </a:r>
          </a:p>
        </p:txBody>
      </p:sp>
      <p:sp>
        <p:nvSpPr>
          <p:cNvPr id="3" name="Text Placeholder 2"/>
          <p:cNvSpPr>
            <a:spLocks noGrp="1"/>
          </p:cNvSpPr>
          <p:nvPr>
            <p:ph type="body" sz="quarter" idx="12"/>
          </p:nvPr>
        </p:nvSpPr>
        <p:spPr/>
        <p:txBody>
          <a:bodyPr/>
          <a:lstStyle/>
          <a:p>
            <a:r>
              <a:rPr lang="en-US" dirty="0"/>
              <a:t>3:6</a:t>
            </a:r>
          </a:p>
        </p:txBody>
      </p:sp>
      <p:sp>
        <p:nvSpPr>
          <p:cNvPr id="6" name="Title 5">
            <a:extLst>
              <a:ext uri="{FF2B5EF4-FFF2-40B4-BE49-F238E27FC236}">
                <a16:creationId xmlns:a16="http://schemas.microsoft.com/office/drawing/2014/main" id="{5D808C4D-83D0-388A-7B21-D527C3093CBF}"/>
              </a:ext>
            </a:extLst>
          </p:cNvPr>
          <p:cNvSpPr>
            <a:spLocks noGrp="1"/>
          </p:cNvSpPr>
          <p:nvPr>
            <p:ph type="title"/>
          </p:nvPr>
        </p:nvSpPr>
        <p:spPr/>
        <p:txBody>
          <a:bodyPr/>
          <a:lstStyle/>
          <a:p>
            <a:r>
              <a:rPr lang="en-US" dirty="0"/>
              <a:t>It sets on fire the entire cycle of life, and is itself set on fire by hell</a:t>
            </a:r>
          </a:p>
        </p:txBody>
      </p:sp>
    </p:spTree>
    <p:extLst>
      <p:ext uri="{BB962C8B-B14F-4D97-AF65-F5344CB8AC3E}">
        <p14:creationId xmlns:p14="http://schemas.microsoft.com/office/powerpoint/2010/main" val="3172238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up&#10;&#10;Description automatically generated">
            <a:extLst>
              <a:ext uri="{FF2B5EF4-FFF2-40B4-BE49-F238E27FC236}">
                <a16:creationId xmlns:a16="http://schemas.microsoft.com/office/drawing/2014/main" id="{9C133D98-F036-BDF9-1F75-82A756447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876" y="0"/>
            <a:ext cx="6556248" cy="10287000"/>
          </a:xfrm>
          <a:prstGeom prst="rect">
            <a:avLst/>
          </a:prstGeom>
        </p:spPr>
      </p:pic>
      <p:sp>
        <p:nvSpPr>
          <p:cNvPr id="2" name="Text Placeholder 1"/>
          <p:cNvSpPr>
            <a:spLocks noGrp="1"/>
          </p:cNvSpPr>
          <p:nvPr>
            <p:ph type="body" sz="quarter" idx="10"/>
          </p:nvPr>
        </p:nvSpPr>
        <p:spPr/>
        <p:txBody>
          <a:bodyPr/>
          <a:lstStyle/>
          <a:p>
            <a:r>
              <a:rPr lang="en-US" dirty="0"/>
              <a:t>Lekythos with Charon welcoming a soul into his boat, circa 500–450 BC</a:t>
            </a:r>
          </a:p>
        </p:txBody>
      </p:sp>
      <p:sp>
        <p:nvSpPr>
          <p:cNvPr id="8" name="Text Placeholder 2"/>
          <p:cNvSpPr>
            <a:spLocks noGrp="1"/>
          </p:cNvSpPr>
          <p:nvPr>
            <p:ph type="body" sz="quarter" idx="12"/>
          </p:nvPr>
        </p:nvSpPr>
        <p:spPr/>
        <p:txBody>
          <a:bodyPr/>
          <a:lstStyle/>
          <a:p>
            <a:r>
              <a:rPr lang="en-US" dirty="0"/>
              <a:t>3:6</a:t>
            </a:r>
          </a:p>
        </p:txBody>
      </p:sp>
      <p:sp>
        <p:nvSpPr>
          <p:cNvPr id="9" name="Title 3"/>
          <p:cNvSpPr>
            <a:spLocks noGrp="1"/>
          </p:cNvSpPr>
          <p:nvPr>
            <p:ph type="title"/>
          </p:nvPr>
        </p:nvSpPr>
        <p:spPr/>
        <p:txBody>
          <a:bodyPr/>
          <a:lstStyle/>
          <a:p>
            <a:r>
              <a:rPr lang="en-US" dirty="0"/>
              <a:t>It sets on fire the entire cycle of life, and is itself set on fire by hell</a:t>
            </a:r>
          </a:p>
        </p:txBody>
      </p:sp>
    </p:spTree>
    <p:extLst>
      <p:ext uri="{BB962C8B-B14F-4D97-AF65-F5344CB8AC3E}">
        <p14:creationId xmlns:p14="http://schemas.microsoft.com/office/powerpoint/2010/main" val="477305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ase with a bird painted on it&#10;&#10;Description automatically generated with low confidence">
            <a:extLst>
              <a:ext uri="{FF2B5EF4-FFF2-40B4-BE49-F238E27FC236}">
                <a16:creationId xmlns:a16="http://schemas.microsoft.com/office/drawing/2014/main" id="{32FD76D9-4165-C8E9-ADD8-2B556E7BF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20" y="0"/>
            <a:ext cx="7680960" cy="10287000"/>
          </a:xfrm>
          <a:prstGeom prst="rect">
            <a:avLst/>
          </a:prstGeom>
        </p:spPr>
      </p:pic>
      <p:sp>
        <p:nvSpPr>
          <p:cNvPr id="2" name="Text Placeholder 1"/>
          <p:cNvSpPr>
            <a:spLocks noGrp="1"/>
          </p:cNvSpPr>
          <p:nvPr>
            <p:ph type="body" sz="quarter" idx="10"/>
          </p:nvPr>
        </p:nvSpPr>
        <p:spPr/>
        <p:txBody>
          <a:bodyPr vert="horz" lIns="137160" tIns="68580" rIns="137160" bIns="68580" rtlCol="0" anchor="t" anchorCtr="0">
            <a:spAutoFit/>
          </a:bodyPr>
          <a:lstStyle/>
          <a:p>
            <a:r>
              <a:rPr lang="en-US" dirty="0"/>
              <a:t>Black-figured oil flask with Weighing of Souls, from Athens, circa 480 BC</a:t>
            </a:r>
          </a:p>
        </p:txBody>
      </p:sp>
      <p:sp>
        <p:nvSpPr>
          <p:cNvPr id="3" name="Text Placeholder 2"/>
          <p:cNvSpPr>
            <a:spLocks noGrp="1"/>
          </p:cNvSpPr>
          <p:nvPr>
            <p:ph type="body" sz="quarter" idx="12"/>
          </p:nvPr>
        </p:nvSpPr>
        <p:spPr/>
        <p:txBody>
          <a:bodyPr/>
          <a:lstStyle/>
          <a:p>
            <a:r>
              <a:rPr lang="en-US" dirty="0"/>
              <a:t>3:6</a:t>
            </a:r>
          </a:p>
        </p:txBody>
      </p:sp>
      <p:sp>
        <p:nvSpPr>
          <p:cNvPr id="7" name="Title 6">
            <a:extLst>
              <a:ext uri="{FF2B5EF4-FFF2-40B4-BE49-F238E27FC236}">
                <a16:creationId xmlns:a16="http://schemas.microsoft.com/office/drawing/2014/main" id="{2D19B952-C74A-AF25-AF66-12B3E7E20DC3}"/>
              </a:ext>
            </a:extLst>
          </p:cNvPr>
          <p:cNvSpPr>
            <a:spLocks noGrp="1"/>
          </p:cNvSpPr>
          <p:nvPr>
            <p:ph type="title"/>
          </p:nvPr>
        </p:nvSpPr>
        <p:spPr/>
        <p:txBody>
          <a:bodyPr/>
          <a:lstStyle/>
          <a:p>
            <a:r>
              <a:rPr lang="en-US" dirty="0"/>
              <a:t>It sets on fire the entire cycle of life, and is itself set on fire by hell</a:t>
            </a:r>
          </a:p>
        </p:txBody>
      </p:sp>
    </p:spTree>
    <p:extLst>
      <p:ext uri="{BB962C8B-B14F-4D97-AF65-F5344CB8AC3E}">
        <p14:creationId xmlns:p14="http://schemas.microsoft.com/office/powerpoint/2010/main" val="3299150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9C40E1-8DC7-6E66-12DD-B7610923F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Roman mosaic depicting an African elephant being loaded onto a ship, 3rd–4th centuries AD</a:t>
            </a:r>
          </a:p>
        </p:txBody>
      </p:sp>
      <p:sp>
        <p:nvSpPr>
          <p:cNvPr id="10" name="Text Placeholder 9">
            <a:extLst>
              <a:ext uri="{FF2B5EF4-FFF2-40B4-BE49-F238E27FC236}">
                <a16:creationId xmlns:a16="http://schemas.microsoft.com/office/drawing/2014/main" id="{68AE44BC-AEB1-4883-86F1-7F9B18D2A412}"/>
              </a:ext>
            </a:extLst>
          </p:cNvPr>
          <p:cNvSpPr>
            <a:spLocks noGrp="1"/>
          </p:cNvSpPr>
          <p:nvPr>
            <p:ph type="body" sz="quarter" idx="12"/>
          </p:nvPr>
        </p:nvSpPr>
        <p:spPr/>
        <p:txBody>
          <a:bodyPr/>
          <a:lstStyle/>
          <a:p>
            <a:r>
              <a:rPr lang="en-US" dirty="0"/>
              <a:t>3:7</a:t>
            </a:r>
          </a:p>
        </p:txBody>
      </p:sp>
      <p:sp>
        <p:nvSpPr>
          <p:cNvPr id="9" name="Title 8">
            <a:extLst>
              <a:ext uri="{FF2B5EF4-FFF2-40B4-BE49-F238E27FC236}">
                <a16:creationId xmlns:a16="http://schemas.microsoft.com/office/drawing/2014/main" id="{CCF6D4ED-B4A2-4F56-94A3-BC4F6A64F74E}"/>
              </a:ext>
            </a:extLst>
          </p:cNvPr>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8163796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ainting of a group of elephants&#10;&#10;Description automatically generated">
            <a:extLst>
              <a:ext uri="{FF2B5EF4-FFF2-40B4-BE49-F238E27FC236}">
                <a16:creationId xmlns:a16="http://schemas.microsoft.com/office/drawing/2014/main" id="{FE71F7B8-0BFE-0E20-DD10-4C270CEF2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664" y="0"/>
            <a:ext cx="14520672" cy="10287000"/>
          </a:xfrm>
          <a:prstGeom prst="rect">
            <a:avLst/>
          </a:prstGeom>
        </p:spPr>
      </p:pic>
      <p:sp>
        <p:nvSpPr>
          <p:cNvPr id="3" name="Text Placeholder 2"/>
          <p:cNvSpPr>
            <a:spLocks noGrp="1"/>
          </p:cNvSpPr>
          <p:nvPr>
            <p:ph type="body" sz="quarter" idx="10"/>
          </p:nvPr>
        </p:nvSpPr>
        <p:spPr/>
        <p:txBody>
          <a:bodyPr/>
          <a:lstStyle/>
          <a:p>
            <a:r>
              <a:rPr lang="en-US" dirty="0"/>
              <a:t>Venus standing on a chariot pulled by four elephants, from Pompeii, 1st century AD</a:t>
            </a:r>
          </a:p>
        </p:txBody>
      </p:sp>
      <p:sp>
        <p:nvSpPr>
          <p:cNvPr id="10" name="Text Placeholder 9">
            <a:extLst>
              <a:ext uri="{FF2B5EF4-FFF2-40B4-BE49-F238E27FC236}">
                <a16:creationId xmlns:a16="http://schemas.microsoft.com/office/drawing/2014/main" id="{68AE44BC-AEB1-4883-86F1-7F9B18D2A412}"/>
              </a:ext>
            </a:extLst>
          </p:cNvPr>
          <p:cNvSpPr>
            <a:spLocks noGrp="1"/>
          </p:cNvSpPr>
          <p:nvPr>
            <p:ph type="body" sz="quarter" idx="12"/>
          </p:nvPr>
        </p:nvSpPr>
        <p:spPr/>
        <p:txBody>
          <a:bodyPr/>
          <a:lstStyle/>
          <a:p>
            <a:r>
              <a:rPr lang="en-US" dirty="0"/>
              <a:t>3:7</a:t>
            </a:r>
          </a:p>
        </p:txBody>
      </p:sp>
      <p:sp>
        <p:nvSpPr>
          <p:cNvPr id="9" name="Title 8">
            <a:extLst>
              <a:ext uri="{FF2B5EF4-FFF2-40B4-BE49-F238E27FC236}">
                <a16:creationId xmlns:a16="http://schemas.microsoft.com/office/drawing/2014/main" id="{CCF6D4ED-B4A2-4F56-94A3-BC4F6A64F74E}"/>
              </a:ext>
            </a:extLst>
          </p:cNvPr>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4192474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culpture, building material, stone&#10;&#10;Description automatically generated">
            <a:extLst>
              <a:ext uri="{FF2B5EF4-FFF2-40B4-BE49-F238E27FC236}">
                <a16:creationId xmlns:a16="http://schemas.microsoft.com/office/drawing/2014/main" id="{96C1232F-C991-EB9D-008F-6B99A785A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Marble relief of an African elephant, AD 79–96</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1119120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10067D-33C9-D030-3CCF-D831AF97F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Relief of a man and woman on camels by a well, 4th–1st centuries BC</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2230869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beach, mammal&#10;&#10;Description automatically generated">
            <a:extLst>
              <a:ext uri="{FF2B5EF4-FFF2-40B4-BE49-F238E27FC236}">
                <a16:creationId xmlns:a16="http://schemas.microsoft.com/office/drawing/2014/main" id="{EB12DA35-D6C2-F958-D608-78E5FC7C1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a:t>Camels eating palm leaves in the Sinai desert</a:t>
            </a:r>
            <a:endParaRPr lang="en-US" dirty="0"/>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2113939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3159AA-4F46-8EE1-71F1-A5ED01E0C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 y="0"/>
            <a:ext cx="18296506" cy="10287000"/>
          </a:xfrm>
          <a:prstGeom prst="rect">
            <a:avLst/>
          </a:prstGeom>
        </p:spPr>
      </p:pic>
      <p:sp>
        <p:nvSpPr>
          <p:cNvPr id="2" name="Text Placeholder 1"/>
          <p:cNvSpPr>
            <a:spLocks noGrp="1"/>
          </p:cNvSpPr>
          <p:nvPr>
            <p:ph type="body" sz="quarter" idx="10"/>
          </p:nvPr>
        </p:nvSpPr>
        <p:spPr/>
        <p:txBody>
          <a:bodyPr/>
          <a:lstStyle/>
          <a:p>
            <a:r>
              <a:rPr lang="en-US" dirty="0"/>
              <a:t>Gladiator stele from </a:t>
            </a:r>
            <a:r>
              <a:rPr lang="en-US" dirty="0" err="1"/>
              <a:t>Serapium</a:t>
            </a:r>
            <a:r>
              <a:rPr lang="en-US" dirty="0"/>
              <a:t> of Pergamum, Roman period</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3911348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on the floor&#10;&#10;Description automatically generated with low confidence">
            <a:extLst>
              <a:ext uri="{FF2B5EF4-FFF2-40B4-BE49-F238E27FC236}">
                <a16:creationId xmlns:a16="http://schemas.microsoft.com/office/drawing/2014/main" id="{BB8176EF-622C-D966-0F7B-BCEFD9784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FC343F6-2822-487C-86C6-7355573D0C67}"/>
              </a:ext>
            </a:extLst>
          </p:cNvPr>
          <p:cNvSpPr>
            <a:spLocks noGrp="1"/>
          </p:cNvSpPr>
          <p:nvPr>
            <p:ph type="body" sz="quarter" idx="10"/>
          </p:nvPr>
        </p:nvSpPr>
        <p:spPr/>
        <p:txBody>
          <a:bodyPr/>
          <a:lstStyle/>
          <a:p>
            <a:r>
              <a:rPr lang="en-US" dirty="0">
                <a:latin typeface="Calibri"/>
                <a:cs typeface="Calibri"/>
              </a:rPr>
              <a:t>School display with teacher and students</a:t>
            </a:r>
            <a:endParaRPr lang="ja-JP" dirty="0"/>
          </a:p>
        </p:txBody>
      </p:sp>
      <p:sp>
        <p:nvSpPr>
          <p:cNvPr id="3" name="Text Placeholder 2">
            <a:extLst>
              <a:ext uri="{FF2B5EF4-FFF2-40B4-BE49-F238E27FC236}">
                <a16:creationId xmlns:a16="http://schemas.microsoft.com/office/drawing/2014/main" id="{B6EFA0AF-D652-4ABA-BEE0-9F58C2AB56F0}"/>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1D311133-7210-4660-9014-7EEA078F755F}"/>
              </a:ext>
            </a:extLst>
          </p:cNvPr>
          <p:cNvSpPr>
            <a:spLocks noGrp="1"/>
          </p:cNvSpPr>
          <p:nvPr>
            <p:ph type="title"/>
          </p:nvPr>
        </p:nvSpPr>
        <p:spPr/>
        <p:txBody>
          <a:bodyPr/>
          <a:lstStyle/>
          <a:p>
            <a:r>
              <a:rPr lang="en-US" dirty="0"/>
              <a:t>Let not many of you be teachers, my brothers, knowing that we will receive stricter judgment</a:t>
            </a:r>
          </a:p>
        </p:txBody>
      </p:sp>
    </p:spTree>
    <p:extLst>
      <p:ext uri="{BB962C8B-B14F-4D97-AF65-F5344CB8AC3E}">
        <p14:creationId xmlns:p14="http://schemas.microsoft.com/office/powerpoint/2010/main" val="364405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45047B-B88F-BABC-8D22-61D761D43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44926AF-D742-4060-9BC2-D24964263BF6}"/>
              </a:ext>
            </a:extLst>
          </p:cNvPr>
          <p:cNvSpPr>
            <a:spLocks noGrp="1"/>
          </p:cNvSpPr>
          <p:nvPr>
            <p:ph type="body" sz="quarter" idx="10"/>
          </p:nvPr>
        </p:nvSpPr>
        <p:spPr/>
        <p:txBody>
          <a:bodyPr/>
          <a:lstStyle/>
          <a:p>
            <a:r>
              <a:rPr lang="en-US" dirty="0"/>
              <a:t>“Beware of dog” mosaic in the House of the Tragic Poet at Pompeii, 1st century AD</a:t>
            </a:r>
          </a:p>
        </p:txBody>
      </p:sp>
      <p:sp>
        <p:nvSpPr>
          <p:cNvPr id="3" name="Text Placeholder 2">
            <a:extLst>
              <a:ext uri="{FF2B5EF4-FFF2-40B4-BE49-F238E27FC236}">
                <a16:creationId xmlns:a16="http://schemas.microsoft.com/office/drawing/2014/main" id="{A301D7AB-FB76-49A5-9C13-00A301712F46}"/>
              </a:ext>
            </a:extLst>
          </p:cNvPr>
          <p:cNvSpPr>
            <a:spLocks noGrp="1"/>
          </p:cNvSpPr>
          <p:nvPr>
            <p:ph type="body" sz="quarter" idx="12"/>
          </p:nvPr>
        </p:nvSpPr>
        <p:spPr/>
        <p:txBody>
          <a:bodyPr/>
          <a:lstStyle/>
          <a:p>
            <a:r>
              <a:rPr lang="en-US" dirty="0"/>
              <a:t>3:7</a:t>
            </a:r>
          </a:p>
        </p:txBody>
      </p:sp>
      <p:sp>
        <p:nvSpPr>
          <p:cNvPr id="4" name="Title 3">
            <a:extLst>
              <a:ext uri="{FF2B5EF4-FFF2-40B4-BE49-F238E27FC236}">
                <a16:creationId xmlns:a16="http://schemas.microsoft.com/office/drawing/2014/main" id="{F2A03021-DAD8-40AE-9CEA-7460ADCC3DA0}"/>
              </a:ext>
            </a:extLst>
          </p:cNvPr>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3077357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5527ABD-AD27-C464-F037-8CD899AB6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of a chicken, rabbit, and partridge, from Herculaneum, 1st century AD</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2179743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31713A8C-CDEB-E4F5-A3E9-95F8E60A6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23" y="0"/>
            <a:ext cx="11188754" cy="10287000"/>
          </a:xfrm>
          <a:prstGeom prst="rect">
            <a:avLst/>
          </a:prstGeom>
        </p:spPr>
      </p:pic>
      <p:sp>
        <p:nvSpPr>
          <p:cNvPr id="3" name="Text Placeholder 2"/>
          <p:cNvSpPr>
            <a:spLocks noGrp="1"/>
          </p:cNvSpPr>
          <p:nvPr>
            <p:ph type="body" sz="quarter" idx="10"/>
          </p:nvPr>
        </p:nvSpPr>
        <p:spPr/>
        <p:txBody>
          <a:bodyPr/>
          <a:lstStyle/>
          <a:p>
            <a:r>
              <a:rPr lang="en-US" dirty="0"/>
              <a:t>Mosaic with birds and fruit, late 2nd or early 3rd centuries AD</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3147384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61B6123A-D417-59BD-3DC8-F26F2860F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Falconer display</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13678276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holding a hand&#10;&#10;Description automatically generated">
            <a:extLst>
              <a:ext uri="{FF2B5EF4-FFF2-40B4-BE49-F238E27FC236}">
                <a16:creationId xmlns:a16="http://schemas.microsoft.com/office/drawing/2014/main" id="{EE8DF89D-79FE-5807-FFDD-5D60070BA6D9}"/>
              </a:ext>
            </a:extLst>
          </p:cNvPr>
          <p:cNvPicPr>
            <a:picLocks noChangeAspect="1"/>
          </p:cNvPicPr>
          <p:nvPr/>
        </p:nvPicPr>
        <p:blipFill rotWithShape="1">
          <a:blip r:embed="rId3">
            <a:extLst>
              <a:ext uri="{28A0092B-C50C-407E-A947-70E740481C1C}">
                <a14:useLocalDpi xmlns:a14="http://schemas.microsoft.com/office/drawing/2010/main" val="0"/>
              </a:ext>
            </a:extLst>
          </a:blip>
          <a:srcRect b="2000"/>
          <a:stretch/>
        </p:blipFill>
        <p:spPr>
          <a:xfrm>
            <a:off x="2263140" y="205740"/>
            <a:ext cx="13761720" cy="10081260"/>
          </a:xfrm>
          <a:prstGeom prst="rect">
            <a:avLst/>
          </a:prstGeom>
        </p:spPr>
      </p:pic>
      <p:sp>
        <p:nvSpPr>
          <p:cNvPr id="3" name="Text Placeholder 2"/>
          <p:cNvSpPr>
            <a:spLocks noGrp="1"/>
          </p:cNvSpPr>
          <p:nvPr>
            <p:ph type="body" sz="quarter" idx="10"/>
          </p:nvPr>
        </p:nvSpPr>
        <p:spPr/>
        <p:txBody>
          <a:bodyPr/>
          <a:lstStyle/>
          <a:p>
            <a:r>
              <a:rPr lang="en-US" dirty="0"/>
              <a:t>Statue of a female with snake emptying venom into bowl, from Caesarea, Greco-Roman period </a:t>
            </a:r>
          </a:p>
        </p:txBody>
      </p:sp>
      <p:sp>
        <p:nvSpPr>
          <p:cNvPr id="4" name="Text Placeholder 3"/>
          <p:cNvSpPr>
            <a:spLocks noGrp="1"/>
          </p:cNvSpPr>
          <p:nvPr>
            <p:ph type="body" sz="quarter" idx="12"/>
          </p:nvPr>
        </p:nvSpPr>
        <p:spPr/>
        <p:txBody>
          <a:bodyPr/>
          <a:lstStyle/>
          <a:p>
            <a:r>
              <a:rPr lang="en-US" dirty="0"/>
              <a:t>3:7</a:t>
            </a:r>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54518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izard on a person's finger&#10;&#10;Description automatically generated">
            <a:extLst>
              <a:ext uri="{FF2B5EF4-FFF2-40B4-BE49-F238E27FC236}">
                <a16:creationId xmlns:a16="http://schemas.microsoft.com/office/drawing/2014/main" id="{E64C1349-DAC3-720F-6551-97589865B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Mediterranean chameleon at Gezer</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18173888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31DB9590-F33B-626B-C776-D594BAE2E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380" y="0"/>
            <a:ext cx="9921240" cy="10287000"/>
          </a:xfrm>
          <a:prstGeom prst="rect">
            <a:avLst/>
          </a:prstGeom>
        </p:spPr>
      </p:pic>
      <p:sp>
        <p:nvSpPr>
          <p:cNvPr id="3" name="Text Placeholder 2"/>
          <p:cNvSpPr>
            <a:spLocks noGrp="1"/>
          </p:cNvSpPr>
          <p:nvPr>
            <p:ph type="body" sz="quarter" idx="10"/>
          </p:nvPr>
        </p:nvSpPr>
        <p:spPr/>
        <p:txBody>
          <a:bodyPr/>
          <a:lstStyle/>
          <a:p>
            <a:r>
              <a:rPr lang="en-US" dirty="0"/>
              <a:t>Fresco of birds and eels, from Herculaneum, 1st century AD</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129127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9BCD4-65C1-0A63-8B99-3BB4C3CE2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759" y="553998"/>
            <a:ext cx="12571855" cy="9225510"/>
          </a:xfrm>
          <a:prstGeom prst="rect">
            <a:avLst/>
          </a:prstGeom>
        </p:spPr>
      </p:pic>
      <p:sp>
        <p:nvSpPr>
          <p:cNvPr id="3" name="Text Placeholder 2"/>
          <p:cNvSpPr>
            <a:spLocks noGrp="1"/>
          </p:cNvSpPr>
          <p:nvPr>
            <p:ph type="body" sz="quarter" idx="10"/>
          </p:nvPr>
        </p:nvSpPr>
        <p:spPr/>
        <p:txBody>
          <a:bodyPr/>
          <a:lstStyle/>
          <a:p>
            <a:r>
              <a:rPr lang="en-US" dirty="0"/>
              <a:t>Mosaic panel of edible fish from the Mediterranean Sea, possibly from </a:t>
            </a:r>
            <a:r>
              <a:rPr lang="en-US" dirty="0" err="1"/>
              <a:t>Populonia</a:t>
            </a:r>
            <a:r>
              <a:rPr lang="en-US" dirty="0"/>
              <a:t>, circa AD 100</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33605351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outdoor, sport, water sport&#10;&#10;Description automatically generated">
            <a:extLst>
              <a:ext uri="{FF2B5EF4-FFF2-40B4-BE49-F238E27FC236}">
                <a16:creationId xmlns:a16="http://schemas.microsoft.com/office/drawing/2014/main" id="{2E8DE438-B67E-142D-72FD-6E1A1F995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892" y="0"/>
            <a:ext cx="13158216" cy="10287000"/>
          </a:xfrm>
          <a:prstGeom prst="rect">
            <a:avLst/>
          </a:prstGeom>
        </p:spPr>
      </p:pic>
      <p:sp>
        <p:nvSpPr>
          <p:cNvPr id="3" name="Text Placeholder 2"/>
          <p:cNvSpPr>
            <a:spLocks noGrp="1"/>
          </p:cNvSpPr>
          <p:nvPr>
            <p:ph type="body" sz="quarter" idx="10"/>
          </p:nvPr>
        </p:nvSpPr>
        <p:spPr/>
        <p:txBody>
          <a:bodyPr/>
          <a:lstStyle/>
          <a:p>
            <a:r>
              <a:rPr lang="en-US" dirty="0"/>
              <a:t>Dolphin jumping through a hoop held by trainer at </a:t>
            </a:r>
            <a:r>
              <a:rPr lang="en-US" dirty="0" err="1"/>
              <a:t>Loro</a:t>
            </a:r>
            <a:r>
              <a:rPr lang="en-US" dirty="0"/>
              <a:t> Parque, Tenerife Island, Spain</a:t>
            </a:r>
          </a:p>
        </p:txBody>
      </p:sp>
      <p:sp>
        <p:nvSpPr>
          <p:cNvPr id="4" name="Text Placeholder 3"/>
          <p:cNvSpPr>
            <a:spLocks noGrp="1"/>
          </p:cNvSpPr>
          <p:nvPr>
            <p:ph type="body" sz="quarter" idx="12"/>
          </p:nvPr>
        </p:nvSpPr>
        <p:spPr/>
        <p:txBody>
          <a:bodyPr/>
          <a:lstStyle/>
          <a:p>
            <a:r>
              <a:rPr lang="en-US"/>
              <a:t>3:7</a:t>
            </a:r>
            <a:endParaRPr lang="en-US" dirty="0"/>
          </a:p>
        </p:txBody>
      </p:sp>
      <p:sp>
        <p:nvSpPr>
          <p:cNvPr id="2" name="Title 1"/>
          <p:cNvSpPr>
            <a:spLocks noGrp="1"/>
          </p:cNvSpPr>
          <p:nvPr>
            <p:ph type="title"/>
          </p:nvPr>
        </p:nvSpPr>
        <p:spPr/>
        <p:txBody>
          <a:bodyPr/>
          <a:lstStyle/>
          <a:p>
            <a:r>
              <a:rPr lang="en-US" dirty="0"/>
              <a:t>For every kind of beasts and birds, of reptiles and sea creatures . . . has been tamed by mankind</a:t>
            </a:r>
          </a:p>
        </p:txBody>
      </p:sp>
    </p:spTree>
    <p:extLst>
      <p:ext uri="{BB962C8B-B14F-4D97-AF65-F5344CB8AC3E}">
        <p14:creationId xmlns:p14="http://schemas.microsoft.com/office/powerpoint/2010/main" val="1723782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 drawing&#10;&#10;Description automatically generated">
            <a:extLst>
              <a:ext uri="{FF2B5EF4-FFF2-40B4-BE49-F238E27FC236}">
                <a16:creationId xmlns:a16="http://schemas.microsoft.com/office/drawing/2014/main" id="{A3340107-0717-32E5-3DCF-BF298B09C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676" y="0"/>
            <a:ext cx="7470648" cy="10287000"/>
          </a:xfrm>
          <a:prstGeom prst="rect">
            <a:avLst/>
          </a:prstGeom>
        </p:spPr>
      </p:pic>
      <p:sp>
        <p:nvSpPr>
          <p:cNvPr id="2" name="Text Placeholder 1"/>
          <p:cNvSpPr>
            <a:spLocks noGrp="1"/>
          </p:cNvSpPr>
          <p:nvPr>
            <p:ph type="body" sz="quarter" idx="10"/>
          </p:nvPr>
        </p:nvSpPr>
        <p:spPr/>
        <p:txBody>
          <a:bodyPr/>
          <a:lstStyle/>
          <a:p>
            <a:r>
              <a:rPr lang="en-US" dirty="0"/>
              <a:t>Fresco of a theater mask, from Pompeii, 1st century AD</a:t>
            </a:r>
          </a:p>
        </p:txBody>
      </p:sp>
      <p:sp>
        <p:nvSpPr>
          <p:cNvPr id="3" name="Text Placeholder 2"/>
          <p:cNvSpPr>
            <a:spLocks noGrp="1"/>
          </p:cNvSpPr>
          <p:nvPr>
            <p:ph type="body" sz="quarter" idx="12"/>
          </p:nvPr>
        </p:nvSpPr>
        <p:spPr/>
        <p:txBody>
          <a:bodyPr/>
          <a:lstStyle/>
          <a:p>
            <a:r>
              <a:rPr lang="en-US" dirty="0"/>
              <a:t>3:8</a:t>
            </a:r>
          </a:p>
        </p:txBody>
      </p:sp>
      <p:sp>
        <p:nvSpPr>
          <p:cNvPr id="4" name="Title 3"/>
          <p:cNvSpPr>
            <a:spLocks noGrp="1"/>
          </p:cNvSpPr>
          <p:nvPr>
            <p:ph type="title"/>
          </p:nvPr>
        </p:nvSpPr>
        <p:spPr/>
        <p:txBody>
          <a:bodyPr/>
          <a:lstStyle/>
          <a:p>
            <a:r>
              <a:rPr lang="en-US" dirty="0"/>
              <a:t>No one can tame the tongue; it is a restless evil</a:t>
            </a:r>
          </a:p>
        </p:txBody>
      </p:sp>
    </p:spTree>
    <p:extLst>
      <p:ext uri="{BB962C8B-B14F-4D97-AF65-F5344CB8AC3E}">
        <p14:creationId xmlns:p14="http://schemas.microsoft.com/office/powerpoint/2010/main" val="3767000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a:extLst>
              <a:ext uri="{FF2B5EF4-FFF2-40B4-BE49-F238E27FC236}">
                <a16:creationId xmlns:a16="http://schemas.microsoft.com/office/drawing/2014/main" id="{D3841548-9134-1284-4349-B84A70C5E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659" y="149290"/>
            <a:ext cx="4532683" cy="10137710"/>
          </a:xfrm>
          <a:prstGeom prst="rect">
            <a:avLst/>
          </a:prstGeom>
        </p:spPr>
      </p:pic>
      <p:sp>
        <p:nvSpPr>
          <p:cNvPr id="2" name="Text Placeholder 1">
            <a:extLst>
              <a:ext uri="{FF2B5EF4-FFF2-40B4-BE49-F238E27FC236}">
                <a16:creationId xmlns:a16="http://schemas.microsoft.com/office/drawing/2014/main" id="{8FC343F6-2822-487C-86C6-7355573D0C67}"/>
              </a:ext>
            </a:extLst>
          </p:cNvPr>
          <p:cNvSpPr>
            <a:spLocks noGrp="1"/>
          </p:cNvSpPr>
          <p:nvPr>
            <p:ph type="body" sz="quarter" idx="10"/>
          </p:nvPr>
        </p:nvSpPr>
        <p:spPr/>
        <p:txBody>
          <a:bodyPr/>
          <a:lstStyle/>
          <a:p>
            <a:r>
              <a:rPr lang="en-US" dirty="0"/>
              <a:t>Statue of a Roman judge, from Aphrodisias, circa AD 450</a:t>
            </a:r>
          </a:p>
        </p:txBody>
      </p:sp>
      <p:sp>
        <p:nvSpPr>
          <p:cNvPr id="3" name="Text Placeholder 2">
            <a:extLst>
              <a:ext uri="{FF2B5EF4-FFF2-40B4-BE49-F238E27FC236}">
                <a16:creationId xmlns:a16="http://schemas.microsoft.com/office/drawing/2014/main" id="{B6EFA0AF-D652-4ABA-BEE0-9F58C2AB56F0}"/>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1D311133-7210-4660-9014-7EEA078F755F}"/>
              </a:ext>
            </a:extLst>
          </p:cNvPr>
          <p:cNvSpPr>
            <a:spLocks noGrp="1"/>
          </p:cNvSpPr>
          <p:nvPr>
            <p:ph type="title"/>
          </p:nvPr>
        </p:nvSpPr>
        <p:spPr/>
        <p:txBody>
          <a:bodyPr/>
          <a:lstStyle/>
          <a:p>
            <a:r>
              <a:rPr lang="en-US" dirty="0"/>
              <a:t>Let not many of you be teachers, my brothers, knowing that we will receive stricter judgment</a:t>
            </a:r>
          </a:p>
        </p:txBody>
      </p:sp>
    </p:spTree>
    <p:extLst>
      <p:ext uri="{BB962C8B-B14F-4D97-AF65-F5344CB8AC3E}">
        <p14:creationId xmlns:p14="http://schemas.microsoft.com/office/powerpoint/2010/main" val="614667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0D19E278-24E5-9CE8-5A46-AB3F2742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388" y="0"/>
            <a:ext cx="9793224" cy="10287000"/>
          </a:xfrm>
          <a:prstGeom prst="rect">
            <a:avLst/>
          </a:prstGeom>
        </p:spPr>
      </p:pic>
      <p:sp>
        <p:nvSpPr>
          <p:cNvPr id="2" name="Text Placeholder 1"/>
          <p:cNvSpPr>
            <a:spLocks noGrp="1"/>
          </p:cNvSpPr>
          <p:nvPr>
            <p:ph type="body" sz="quarter" idx="10"/>
          </p:nvPr>
        </p:nvSpPr>
        <p:spPr/>
        <p:txBody>
          <a:bodyPr/>
          <a:lstStyle/>
          <a:p>
            <a:r>
              <a:rPr lang="en-US" dirty="0"/>
              <a:t>Limestone snake, from Athens, 6th century BC</a:t>
            </a:r>
          </a:p>
        </p:txBody>
      </p:sp>
      <p:sp>
        <p:nvSpPr>
          <p:cNvPr id="3" name="Text Placeholder 2"/>
          <p:cNvSpPr>
            <a:spLocks noGrp="1"/>
          </p:cNvSpPr>
          <p:nvPr>
            <p:ph type="body" sz="quarter" idx="12"/>
          </p:nvPr>
        </p:nvSpPr>
        <p:spPr/>
        <p:txBody>
          <a:bodyPr/>
          <a:lstStyle/>
          <a:p>
            <a:r>
              <a:rPr lang="en-US" dirty="0"/>
              <a:t>3:8</a:t>
            </a:r>
          </a:p>
        </p:txBody>
      </p:sp>
      <p:sp>
        <p:nvSpPr>
          <p:cNvPr id="4" name="Title 3"/>
          <p:cNvSpPr>
            <a:spLocks noGrp="1"/>
          </p:cNvSpPr>
          <p:nvPr>
            <p:ph type="title"/>
          </p:nvPr>
        </p:nvSpPr>
        <p:spPr/>
        <p:txBody>
          <a:bodyPr/>
          <a:lstStyle/>
          <a:p>
            <a:r>
              <a:rPr lang="en-US" dirty="0"/>
              <a:t>No one can tame the tongue; it is a restless evil</a:t>
            </a:r>
          </a:p>
        </p:txBody>
      </p:sp>
    </p:spTree>
    <p:extLst>
      <p:ext uri="{BB962C8B-B14F-4D97-AF65-F5344CB8AC3E}">
        <p14:creationId xmlns:p14="http://schemas.microsoft.com/office/powerpoint/2010/main" val="1174655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small pots&#10;&#10;Description automatically generated">
            <a:extLst>
              <a:ext uri="{FF2B5EF4-FFF2-40B4-BE49-F238E27FC236}">
                <a16:creationId xmlns:a16="http://schemas.microsoft.com/office/drawing/2014/main" id="{C81BC8E3-D833-895D-3256-B4C2BD68E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293C23C-3DD7-4AD6-B53A-AE50CB1BE9EA}"/>
              </a:ext>
            </a:extLst>
          </p:cNvPr>
          <p:cNvSpPr>
            <a:spLocks noGrp="1"/>
          </p:cNvSpPr>
          <p:nvPr>
            <p:ph type="body" sz="quarter" idx="10"/>
          </p:nvPr>
        </p:nvSpPr>
        <p:spPr/>
        <p:txBody>
          <a:bodyPr/>
          <a:lstStyle/>
          <a:p>
            <a:r>
              <a:rPr lang="en-US" dirty="0"/>
              <a:t>Medicine bottles possibly for hemlock from Athens prison, 5th century BC</a:t>
            </a:r>
          </a:p>
        </p:txBody>
      </p:sp>
      <p:sp>
        <p:nvSpPr>
          <p:cNvPr id="3" name="Text Placeholder 2">
            <a:extLst>
              <a:ext uri="{FF2B5EF4-FFF2-40B4-BE49-F238E27FC236}">
                <a16:creationId xmlns:a16="http://schemas.microsoft.com/office/drawing/2014/main" id="{C4F21FA0-ADC1-4BA9-886D-B3FA101ED31A}"/>
              </a:ext>
            </a:extLst>
          </p:cNvPr>
          <p:cNvSpPr>
            <a:spLocks noGrp="1"/>
          </p:cNvSpPr>
          <p:nvPr>
            <p:ph type="body" sz="quarter" idx="12"/>
          </p:nvPr>
        </p:nvSpPr>
        <p:spPr/>
        <p:txBody>
          <a:bodyPr/>
          <a:lstStyle/>
          <a:p>
            <a:r>
              <a:rPr lang="en-US" dirty="0"/>
              <a:t>3:8</a:t>
            </a:r>
          </a:p>
        </p:txBody>
      </p:sp>
      <p:sp>
        <p:nvSpPr>
          <p:cNvPr id="4" name="Title 3">
            <a:extLst>
              <a:ext uri="{FF2B5EF4-FFF2-40B4-BE49-F238E27FC236}">
                <a16:creationId xmlns:a16="http://schemas.microsoft.com/office/drawing/2014/main" id="{95A6BC68-ABC0-4B42-AC16-66984186ED92}"/>
              </a:ext>
            </a:extLst>
          </p:cNvPr>
          <p:cNvSpPr>
            <a:spLocks noGrp="1"/>
          </p:cNvSpPr>
          <p:nvPr>
            <p:ph type="title"/>
          </p:nvPr>
        </p:nvSpPr>
        <p:spPr/>
        <p:txBody>
          <a:bodyPr/>
          <a:lstStyle/>
          <a:p>
            <a:r>
              <a:rPr lang="en-US" dirty="0"/>
              <a:t>No one can tame the tongue; it is a restless evil, full of deadly poison</a:t>
            </a:r>
          </a:p>
        </p:txBody>
      </p:sp>
    </p:spTree>
    <p:extLst>
      <p:ext uri="{BB962C8B-B14F-4D97-AF65-F5344CB8AC3E}">
        <p14:creationId xmlns:p14="http://schemas.microsoft.com/office/powerpoint/2010/main" val="22300498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5949AD-D2E8-14FC-F43F-481BDF437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293C23C-3DD7-4AD6-B53A-AE50CB1BE9EA}"/>
              </a:ext>
            </a:extLst>
          </p:cNvPr>
          <p:cNvSpPr>
            <a:spLocks noGrp="1"/>
          </p:cNvSpPr>
          <p:nvPr>
            <p:ph type="body" sz="quarter" idx="10"/>
          </p:nvPr>
        </p:nvSpPr>
        <p:spPr/>
        <p:txBody>
          <a:bodyPr/>
          <a:lstStyle/>
          <a:p>
            <a:r>
              <a:rPr lang="en-US" dirty="0"/>
              <a:t>Scorpion on the Mount of Beatitudes</a:t>
            </a:r>
          </a:p>
        </p:txBody>
      </p:sp>
      <p:sp>
        <p:nvSpPr>
          <p:cNvPr id="3" name="Text Placeholder 2">
            <a:extLst>
              <a:ext uri="{FF2B5EF4-FFF2-40B4-BE49-F238E27FC236}">
                <a16:creationId xmlns:a16="http://schemas.microsoft.com/office/drawing/2014/main" id="{C4F21FA0-ADC1-4BA9-886D-B3FA101ED31A}"/>
              </a:ext>
            </a:extLst>
          </p:cNvPr>
          <p:cNvSpPr>
            <a:spLocks noGrp="1"/>
          </p:cNvSpPr>
          <p:nvPr>
            <p:ph type="body" sz="quarter" idx="12"/>
          </p:nvPr>
        </p:nvSpPr>
        <p:spPr/>
        <p:txBody>
          <a:bodyPr/>
          <a:lstStyle/>
          <a:p>
            <a:r>
              <a:rPr lang="en-US" dirty="0"/>
              <a:t>3:8</a:t>
            </a:r>
          </a:p>
        </p:txBody>
      </p:sp>
      <p:sp>
        <p:nvSpPr>
          <p:cNvPr id="4" name="Title 3">
            <a:extLst>
              <a:ext uri="{FF2B5EF4-FFF2-40B4-BE49-F238E27FC236}">
                <a16:creationId xmlns:a16="http://schemas.microsoft.com/office/drawing/2014/main" id="{95A6BC68-ABC0-4B42-AC16-66984186ED92}"/>
              </a:ext>
            </a:extLst>
          </p:cNvPr>
          <p:cNvSpPr>
            <a:spLocks noGrp="1"/>
          </p:cNvSpPr>
          <p:nvPr>
            <p:ph type="title"/>
          </p:nvPr>
        </p:nvSpPr>
        <p:spPr/>
        <p:txBody>
          <a:bodyPr/>
          <a:lstStyle/>
          <a:p>
            <a:r>
              <a:rPr lang="en-US" dirty="0"/>
              <a:t>No one can tame the tongue; it is a restless evil, full of deadly poison</a:t>
            </a:r>
          </a:p>
        </p:txBody>
      </p:sp>
    </p:spTree>
    <p:extLst>
      <p:ext uri="{BB962C8B-B14F-4D97-AF65-F5344CB8AC3E}">
        <p14:creationId xmlns:p14="http://schemas.microsoft.com/office/powerpoint/2010/main" val="15728894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ld, stone&#10;&#10;Description automatically generated">
            <a:extLst>
              <a:ext uri="{FF2B5EF4-FFF2-40B4-BE49-F238E27FC236}">
                <a16:creationId xmlns:a16="http://schemas.microsoft.com/office/drawing/2014/main" id="{B3E6C7F1-5130-5DF8-D4B0-627E6139D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468" y="0"/>
            <a:ext cx="8513064" cy="10287000"/>
          </a:xfrm>
          <a:prstGeom prst="rect">
            <a:avLst/>
          </a:prstGeom>
        </p:spPr>
      </p:pic>
      <p:sp>
        <p:nvSpPr>
          <p:cNvPr id="2" name="Text Placeholder 1">
            <a:extLst>
              <a:ext uri="{FF2B5EF4-FFF2-40B4-BE49-F238E27FC236}">
                <a16:creationId xmlns:a16="http://schemas.microsoft.com/office/drawing/2014/main" id="{3293C23C-3DD7-4AD6-B53A-AE50CB1BE9EA}"/>
              </a:ext>
            </a:extLst>
          </p:cNvPr>
          <p:cNvSpPr>
            <a:spLocks noGrp="1"/>
          </p:cNvSpPr>
          <p:nvPr>
            <p:ph type="body" sz="quarter" idx="10"/>
          </p:nvPr>
        </p:nvSpPr>
        <p:spPr/>
        <p:txBody>
          <a:bodyPr/>
          <a:lstStyle/>
          <a:p>
            <a:r>
              <a:rPr lang="en-US" altLang="ja-JP" dirty="0"/>
              <a:t>Posthumous portrait of Cleopatra VII, from Herculaneum, 1st century AD</a:t>
            </a:r>
            <a:endParaRPr lang="ja-JP" altLang="en-US" dirty="0"/>
          </a:p>
        </p:txBody>
      </p:sp>
      <p:sp>
        <p:nvSpPr>
          <p:cNvPr id="3" name="Text Placeholder 2">
            <a:extLst>
              <a:ext uri="{FF2B5EF4-FFF2-40B4-BE49-F238E27FC236}">
                <a16:creationId xmlns:a16="http://schemas.microsoft.com/office/drawing/2014/main" id="{C4F21FA0-ADC1-4BA9-886D-B3FA101ED31A}"/>
              </a:ext>
            </a:extLst>
          </p:cNvPr>
          <p:cNvSpPr>
            <a:spLocks noGrp="1"/>
          </p:cNvSpPr>
          <p:nvPr>
            <p:ph type="body" sz="quarter" idx="12"/>
          </p:nvPr>
        </p:nvSpPr>
        <p:spPr/>
        <p:txBody>
          <a:bodyPr/>
          <a:lstStyle/>
          <a:p>
            <a:r>
              <a:rPr lang="en-US" dirty="0"/>
              <a:t>3:8</a:t>
            </a:r>
          </a:p>
        </p:txBody>
      </p:sp>
      <p:sp>
        <p:nvSpPr>
          <p:cNvPr id="4" name="Title 3">
            <a:extLst>
              <a:ext uri="{FF2B5EF4-FFF2-40B4-BE49-F238E27FC236}">
                <a16:creationId xmlns:a16="http://schemas.microsoft.com/office/drawing/2014/main" id="{95A6BC68-ABC0-4B42-AC16-66984186ED92}"/>
              </a:ext>
            </a:extLst>
          </p:cNvPr>
          <p:cNvSpPr>
            <a:spLocks noGrp="1"/>
          </p:cNvSpPr>
          <p:nvPr>
            <p:ph type="title"/>
          </p:nvPr>
        </p:nvSpPr>
        <p:spPr/>
        <p:txBody>
          <a:bodyPr/>
          <a:lstStyle/>
          <a:p>
            <a:r>
              <a:rPr lang="en-US" dirty="0"/>
              <a:t>No one can tame the tongue; it is a restless evil, full of deadly poison</a:t>
            </a:r>
          </a:p>
        </p:txBody>
      </p:sp>
    </p:spTree>
    <p:extLst>
      <p:ext uri="{BB962C8B-B14F-4D97-AF65-F5344CB8AC3E}">
        <p14:creationId xmlns:p14="http://schemas.microsoft.com/office/powerpoint/2010/main" val="40719796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BB0DE-DB3A-33FD-B29F-992DAF50F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639ED8A7-BBAB-4CF5-A67B-41DD981BC709}"/>
              </a:ext>
            </a:extLst>
          </p:cNvPr>
          <p:cNvSpPr>
            <a:spLocks noGrp="1"/>
          </p:cNvSpPr>
          <p:nvPr>
            <p:ph type="body" sz="quarter" idx="10"/>
          </p:nvPr>
        </p:nvSpPr>
        <p:spPr/>
        <p:txBody>
          <a:bodyPr/>
          <a:lstStyle/>
          <a:p>
            <a:r>
              <a:rPr lang="en-US" dirty="0"/>
              <a:t>Fresco of a banquet scene of a wealthy couple, from Pompeii, 1st century AD</a:t>
            </a:r>
          </a:p>
        </p:txBody>
      </p:sp>
      <p:sp>
        <p:nvSpPr>
          <p:cNvPr id="3" name="Text Placeholder 2">
            <a:extLst>
              <a:ext uri="{FF2B5EF4-FFF2-40B4-BE49-F238E27FC236}">
                <a16:creationId xmlns:a16="http://schemas.microsoft.com/office/drawing/2014/main" id="{A9F730B8-A47C-49EA-816B-A1D33F9777FC}"/>
              </a:ext>
            </a:extLst>
          </p:cNvPr>
          <p:cNvSpPr>
            <a:spLocks noGrp="1"/>
          </p:cNvSpPr>
          <p:nvPr>
            <p:ph type="body" sz="quarter" idx="12"/>
          </p:nvPr>
        </p:nvSpPr>
        <p:spPr/>
        <p:txBody>
          <a:bodyPr/>
          <a:lstStyle/>
          <a:p>
            <a:r>
              <a:rPr lang="en-US" dirty="0"/>
              <a:t>3:8</a:t>
            </a:r>
          </a:p>
        </p:txBody>
      </p:sp>
      <p:sp>
        <p:nvSpPr>
          <p:cNvPr id="4" name="Title 3">
            <a:extLst>
              <a:ext uri="{FF2B5EF4-FFF2-40B4-BE49-F238E27FC236}">
                <a16:creationId xmlns:a16="http://schemas.microsoft.com/office/drawing/2014/main" id="{D8B443B9-EE38-4499-A365-14BBAE8C5000}"/>
              </a:ext>
            </a:extLst>
          </p:cNvPr>
          <p:cNvSpPr>
            <a:spLocks noGrp="1"/>
          </p:cNvSpPr>
          <p:nvPr>
            <p:ph type="title"/>
          </p:nvPr>
        </p:nvSpPr>
        <p:spPr/>
        <p:txBody>
          <a:bodyPr/>
          <a:lstStyle/>
          <a:p>
            <a:r>
              <a:rPr lang="en-US" dirty="0"/>
              <a:t>No one can tame the tongue; it is a restless evil, full of deadly poison</a:t>
            </a:r>
          </a:p>
        </p:txBody>
      </p:sp>
    </p:spTree>
    <p:extLst>
      <p:ext uri="{BB962C8B-B14F-4D97-AF65-F5344CB8AC3E}">
        <p14:creationId xmlns:p14="http://schemas.microsoft.com/office/powerpoint/2010/main" val="930474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ug&#10;&#10;Description automatically generated with low confidence">
            <a:extLst>
              <a:ext uri="{FF2B5EF4-FFF2-40B4-BE49-F238E27FC236}">
                <a16:creationId xmlns:a16="http://schemas.microsoft.com/office/drawing/2014/main" id="{2910FD25-8F16-4494-B139-038DD91B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293C23C-3DD7-4AD6-B53A-AE50CB1BE9EA}"/>
              </a:ext>
            </a:extLst>
          </p:cNvPr>
          <p:cNvSpPr>
            <a:spLocks noGrp="1"/>
          </p:cNvSpPr>
          <p:nvPr>
            <p:ph type="body" sz="quarter" idx="10"/>
          </p:nvPr>
        </p:nvSpPr>
        <p:spPr/>
        <p:txBody>
          <a:bodyPr/>
          <a:lstStyle/>
          <a:p>
            <a:r>
              <a:rPr lang="en-US" dirty="0"/>
              <a:t>Palestinian viper with venom</a:t>
            </a:r>
          </a:p>
        </p:txBody>
      </p:sp>
      <p:sp>
        <p:nvSpPr>
          <p:cNvPr id="3" name="Text Placeholder 2">
            <a:extLst>
              <a:ext uri="{FF2B5EF4-FFF2-40B4-BE49-F238E27FC236}">
                <a16:creationId xmlns:a16="http://schemas.microsoft.com/office/drawing/2014/main" id="{C4F21FA0-ADC1-4BA9-886D-B3FA101ED31A}"/>
              </a:ext>
            </a:extLst>
          </p:cNvPr>
          <p:cNvSpPr>
            <a:spLocks noGrp="1"/>
          </p:cNvSpPr>
          <p:nvPr>
            <p:ph type="body" sz="quarter" idx="12"/>
          </p:nvPr>
        </p:nvSpPr>
        <p:spPr/>
        <p:txBody>
          <a:bodyPr/>
          <a:lstStyle/>
          <a:p>
            <a:r>
              <a:rPr lang="en-US" dirty="0"/>
              <a:t>3:8</a:t>
            </a:r>
          </a:p>
        </p:txBody>
      </p:sp>
      <p:sp>
        <p:nvSpPr>
          <p:cNvPr id="4" name="Title 3">
            <a:extLst>
              <a:ext uri="{FF2B5EF4-FFF2-40B4-BE49-F238E27FC236}">
                <a16:creationId xmlns:a16="http://schemas.microsoft.com/office/drawing/2014/main" id="{95A6BC68-ABC0-4B42-AC16-66984186ED92}"/>
              </a:ext>
            </a:extLst>
          </p:cNvPr>
          <p:cNvSpPr>
            <a:spLocks noGrp="1"/>
          </p:cNvSpPr>
          <p:nvPr>
            <p:ph type="title"/>
          </p:nvPr>
        </p:nvSpPr>
        <p:spPr/>
        <p:txBody>
          <a:bodyPr/>
          <a:lstStyle/>
          <a:p>
            <a:r>
              <a:rPr lang="en-US" dirty="0"/>
              <a:t>No one can tame the tongue; it is a restless evil, full of deadly poison</a:t>
            </a:r>
          </a:p>
        </p:txBody>
      </p:sp>
    </p:spTree>
    <p:extLst>
      <p:ext uri="{BB962C8B-B14F-4D97-AF65-F5344CB8AC3E}">
        <p14:creationId xmlns:p14="http://schemas.microsoft.com/office/powerpoint/2010/main" val="40554670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798B0E-55B0-ABE0-1B48-1EF8DAB0F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FE8397F-8F34-4F55-A2A6-D114400EC667}"/>
              </a:ext>
            </a:extLst>
          </p:cNvPr>
          <p:cNvSpPr>
            <a:spLocks noGrp="1"/>
          </p:cNvSpPr>
          <p:nvPr>
            <p:ph type="body" sz="quarter" idx="10"/>
          </p:nvPr>
        </p:nvSpPr>
        <p:spPr/>
        <p:txBody>
          <a:bodyPr/>
          <a:lstStyle/>
          <a:p>
            <a:r>
              <a:rPr lang="en-US" dirty="0"/>
              <a:t>Priestly blessing during the Feast of Tabernacles at the Western Wall in Jerusalem</a:t>
            </a:r>
          </a:p>
        </p:txBody>
      </p:sp>
      <p:sp>
        <p:nvSpPr>
          <p:cNvPr id="3" name="Text Placeholder 2">
            <a:extLst>
              <a:ext uri="{FF2B5EF4-FFF2-40B4-BE49-F238E27FC236}">
                <a16:creationId xmlns:a16="http://schemas.microsoft.com/office/drawing/2014/main" id="{60C59D1A-E7D5-41DF-BED4-F73A02DC1404}"/>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0A936B50-BE9E-4FCD-91B7-66D57735B079}"/>
              </a:ext>
            </a:extLst>
          </p:cNvPr>
          <p:cNvSpPr>
            <a:spLocks noGrp="1"/>
          </p:cNvSpPr>
          <p:nvPr>
            <p:ph type="title"/>
          </p:nvPr>
        </p:nvSpPr>
        <p:spPr/>
        <p:txBody>
          <a:bodyPr/>
          <a:lstStyle/>
          <a:p>
            <a:r>
              <a:rPr lang="en-US" dirty="0"/>
              <a:t>With it we bless the Lord and Father</a:t>
            </a:r>
          </a:p>
        </p:txBody>
      </p:sp>
    </p:spTree>
    <p:extLst>
      <p:ext uri="{BB962C8B-B14F-4D97-AF65-F5344CB8AC3E}">
        <p14:creationId xmlns:p14="http://schemas.microsoft.com/office/powerpoint/2010/main" val="19067306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333BF6-27D7-2D4B-15E5-89660563F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FE8397F-8F34-4F55-A2A6-D114400EC667}"/>
              </a:ext>
            </a:extLst>
          </p:cNvPr>
          <p:cNvSpPr>
            <a:spLocks noGrp="1"/>
          </p:cNvSpPr>
          <p:nvPr>
            <p:ph type="body" sz="quarter" idx="10"/>
          </p:nvPr>
        </p:nvSpPr>
        <p:spPr/>
        <p:txBody>
          <a:bodyPr/>
          <a:lstStyle/>
          <a:p>
            <a:r>
              <a:rPr lang="en-US" dirty="0"/>
              <a:t>Armenian Palm Sunday worship service at the Church of the Holy Sepulcher</a:t>
            </a:r>
          </a:p>
        </p:txBody>
      </p:sp>
      <p:sp>
        <p:nvSpPr>
          <p:cNvPr id="3" name="Text Placeholder 2">
            <a:extLst>
              <a:ext uri="{FF2B5EF4-FFF2-40B4-BE49-F238E27FC236}">
                <a16:creationId xmlns:a16="http://schemas.microsoft.com/office/drawing/2014/main" id="{60C59D1A-E7D5-41DF-BED4-F73A02DC1404}"/>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0A936B50-BE9E-4FCD-91B7-66D57735B079}"/>
              </a:ext>
            </a:extLst>
          </p:cNvPr>
          <p:cNvSpPr>
            <a:spLocks noGrp="1"/>
          </p:cNvSpPr>
          <p:nvPr>
            <p:ph type="title"/>
          </p:nvPr>
        </p:nvSpPr>
        <p:spPr/>
        <p:txBody>
          <a:bodyPr/>
          <a:lstStyle/>
          <a:p>
            <a:r>
              <a:rPr lang="en-US" dirty="0"/>
              <a:t>With it we bless the Lord and Father</a:t>
            </a:r>
          </a:p>
        </p:txBody>
      </p:sp>
    </p:spTree>
    <p:extLst>
      <p:ext uri="{BB962C8B-B14F-4D97-AF65-F5344CB8AC3E}">
        <p14:creationId xmlns:p14="http://schemas.microsoft.com/office/powerpoint/2010/main" val="23477586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77C394-C6AC-877F-02D6-9DCFF8A1D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Byzantine mosaic with a blessing, from Caesarea, circa AD 500</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With it we bless the Lord and Father</a:t>
            </a:r>
          </a:p>
        </p:txBody>
      </p:sp>
    </p:spTree>
    <p:extLst>
      <p:ext uri="{BB962C8B-B14F-4D97-AF65-F5344CB8AC3E}">
        <p14:creationId xmlns:p14="http://schemas.microsoft.com/office/powerpoint/2010/main" val="18505208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A4E0527-312A-6AC7-C3C7-02E46392B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8740"/>
            <a:ext cx="18288000" cy="7589520"/>
          </a:xfrm>
          <a:prstGeom prst="rect">
            <a:avLst/>
          </a:prstGeom>
        </p:spPr>
      </p:pic>
      <p:sp>
        <p:nvSpPr>
          <p:cNvPr id="2" name="Text Placeholder 1">
            <a:extLst>
              <a:ext uri="{FF2B5EF4-FFF2-40B4-BE49-F238E27FC236}">
                <a16:creationId xmlns:a16="http://schemas.microsoft.com/office/drawing/2014/main" id="{DFE8397F-8F34-4F55-A2A6-D114400EC667}"/>
              </a:ext>
            </a:extLst>
          </p:cNvPr>
          <p:cNvSpPr>
            <a:spLocks noGrp="1"/>
          </p:cNvSpPr>
          <p:nvPr>
            <p:ph type="body" sz="quarter" idx="10"/>
          </p:nvPr>
        </p:nvSpPr>
        <p:spPr/>
        <p:txBody>
          <a:bodyPr/>
          <a:lstStyle/>
          <a:p>
            <a:r>
              <a:rPr lang="en-US" dirty="0"/>
              <a:t>Lead curse tablet, from the funerary area of the Via Latina in Rome, 1st century BC</a:t>
            </a:r>
          </a:p>
        </p:txBody>
      </p:sp>
      <p:sp>
        <p:nvSpPr>
          <p:cNvPr id="3" name="Text Placeholder 2">
            <a:extLst>
              <a:ext uri="{FF2B5EF4-FFF2-40B4-BE49-F238E27FC236}">
                <a16:creationId xmlns:a16="http://schemas.microsoft.com/office/drawing/2014/main" id="{60C59D1A-E7D5-41DF-BED4-F73A02DC1404}"/>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0A936B50-BE9E-4FCD-91B7-66D57735B079}"/>
              </a:ext>
            </a:extLst>
          </p:cNvPr>
          <p:cNvSpPr>
            <a:spLocks noGrp="1"/>
          </p:cNvSpPr>
          <p:nvPr>
            <p:ph type="title"/>
          </p:nvPr>
        </p:nvSpPr>
        <p:spPr/>
        <p:txBody>
          <a:bodyPr/>
          <a:lstStyle/>
          <a:p>
            <a:r>
              <a:rPr lang="en-US" dirty="0"/>
              <a:t>With it we curse men, who are made in the likeness of God</a:t>
            </a:r>
          </a:p>
        </p:txBody>
      </p:sp>
    </p:spTree>
    <p:extLst>
      <p:ext uri="{BB962C8B-B14F-4D97-AF65-F5344CB8AC3E}">
        <p14:creationId xmlns:p14="http://schemas.microsoft.com/office/powerpoint/2010/main" val="1435575084"/>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4324</TotalTime>
  <Words>19938</Words>
  <Application>Microsoft Office PowerPoint</Application>
  <PresentationFormat>Custom</PresentationFormat>
  <Paragraphs>1402</Paragraphs>
  <Slides>190</Slides>
  <Notes>190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190</vt:i4>
      </vt:variant>
    </vt:vector>
  </HeadingPairs>
  <TitlesOfParts>
    <vt:vector size="196" baseType="lpstr">
      <vt:lpstr>ＭＳ Ｐゴシック</vt:lpstr>
      <vt:lpstr>Arial</vt:lpstr>
      <vt:lpstr>Calibri</vt:lpstr>
      <vt:lpstr>Linguistics Pro</vt:lpstr>
      <vt:lpstr>Times New Roman</vt:lpstr>
      <vt:lpstr>PhotoCompanion</vt:lpstr>
      <vt:lpstr>James 3</vt:lpstr>
      <vt:lpstr>James 3</vt:lpstr>
      <vt:lpstr>Let not many of you be teachers, my brothers, knowing that we will receive stricter judgment</vt:lpstr>
      <vt:lpstr>Let not many of you be teachers, my brothers, knowing that we will receive stricter judgment</vt:lpstr>
      <vt:lpstr>Let not many of you be teachers, my brothers, knowing that we will receive stricter judgment</vt:lpstr>
      <vt:lpstr>Let not many of you be teachers, my brothers, knowing that we will receive stricter judgment</vt:lpstr>
      <vt:lpstr>Let not many of you be teachers, my brothers, knowing that we will receive stricter judgment</vt:lpstr>
      <vt:lpstr>Let not many of you be teachers, my brothers, knowing that we will receive stricter judgment</vt:lpstr>
      <vt:lpstr>Let not many of you be teachers, my brothers, knowing that we will receive stricter judgment</vt:lpstr>
      <vt:lpstr>For we all stumble in many ways</vt:lpstr>
      <vt:lpstr>For we all stumble in many ways</vt:lpstr>
      <vt:lpstr>For we all stumble in many ways</vt:lpstr>
      <vt:lpstr>For we all stumble in many ways</vt:lpstr>
      <vt:lpstr>For we all stumble in many ways</vt:lpstr>
      <vt:lpstr>If anyone does not stumble in word, he is a perfect man, able to bridle the whole body also</vt:lpstr>
      <vt:lpstr>We put bits into the mouths of horses so that they obey us</vt:lpstr>
      <vt:lpstr>We put bits into the mouths of horses so that they obey us</vt:lpstr>
      <vt:lpstr>We put bits into the mouths of horses so that they obey us</vt:lpstr>
      <vt:lpstr>We put bits into the mouths of horses so that they obey us</vt:lpstr>
      <vt:lpstr>We put bits into the mouths of horses so that they obey us</vt:lpstr>
      <vt:lpstr>We put bits into the mouths of horses so that they obey us</vt:lpstr>
      <vt:lpstr>We put bits into the mouths of horses so that they obey us</vt:lpstr>
      <vt:lpstr>We put bits into the mouths of horses so that they obey us</vt:lpstr>
      <vt:lpstr>We guide the whole body as well</vt:lpstr>
      <vt:lpstr>We guide the whole body as well</vt:lpstr>
      <vt:lpstr>We guide the whole body as well</vt:lpstr>
      <vt:lpstr>We guide the whole body as well</vt:lpstr>
      <vt:lpstr>We guide the whole body as well</vt:lpstr>
      <vt:lpstr>We guide the whole body as well</vt:lpstr>
      <vt:lpstr>Look at the ships as well, though they are so large and are driven by strong winds</vt:lpstr>
      <vt:lpstr>Look at the ships as well, though they are so large and are driven by strong winds</vt:lpstr>
      <vt:lpstr>Look at the ships as well, though they are so large and are driven by strong winds</vt:lpstr>
      <vt:lpstr>Look at the ships as well, though they are so large and are driven by strong winds</vt:lpstr>
      <vt:lpstr>Look at the ships as well, though they are so large and are driven by strong winds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Yet they are steered by a very small rudder, wherever the desire of the pilot directs</vt:lpstr>
      <vt:lpstr>So also the tongue is a small member yet boasts of great things</vt:lpstr>
      <vt:lpstr>So also the tongue is a small member yet boasts of great things</vt:lpstr>
      <vt:lpstr>So also the tongue is a small member yet boasts of great things</vt:lpstr>
      <vt:lpstr>So also the tongue is a small member yet boasts of great things</vt:lpstr>
      <vt:lpstr>So also the tongue is a small member yet boasts of great things</vt:lpstr>
      <vt:lpstr>So also the tongue is a small member yet boasts of great things</vt:lpstr>
      <vt:lpstr>Behold how great a forest is set ablaze by so small a fire!</vt:lpstr>
      <vt:lpstr>Behold how great a forest is set ablaze by so small a fire!</vt:lpstr>
      <vt:lpstr>Behold how great a forest is set ablaze by so small a fire!</vt:lpstr>
      <vt:lpstr>Behold how great a forest is set ablaze by so small a fire!</vt:lpstr>
      <vt:lpstr>Behold how great a forest is set ablaze by so small a fire!</vt:lpstr>
      <vt:lpstr>Behold how great a forest is set ablaze by so small a fire!</vt:lpstr>
      <vt:lpstr>Behold how great a forest is set ablaze by so small a fire!</vt:lpstr>
      <vt:lpstr>And the tongue is a fire, the world of iniquity</vt:lpstr>
      <vt:lpstr>The tongue is set among our members as the thing that defiles the entire body</vt:lpstr>
      <vt:lpstr>It sets on fire the entire cycle of life</vt:lpstr>
      <vt:lpstr>It sets on fire the entire cycle of life</vt:lpstr>
      <vt:lpstr>It sets on fire the entire cycle of life</vt:lpstr>
      <vt:lpstr>It sets on fire the entire cycle of life, and is itself set on fire by hell</vt:lpstr>
      <vt:lpstr>It sets on fire the entire cycle of life, and is itself set on fire by hell</vt:lpstr>
      <vt:lpstr>It sets on fire the entire cycle of life, and is itself set on fire by hell</vt:lpstr>
      <vt:lpstr>It sets on fire the entire cycle of life, and is itself set on fire by hell</vt:lpstr>
      <vt:lpstr>It sets on fire the entire cycle of life, and is itself set on fire by hell</vt:lpstr>
      <vt:lpstr>It sets on fire the entire cycle of life, and is itself set on fire by hell</vt:lpstr>
      <vt:lpstr>It sets on fire the entire cycle of life, and is itself set on fire by hell</vt:lpstr>
      <vt:lpstr>It sets on fire the entire cycle of life, and is itself set on fire by hell</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For every kind of beasts and birds, of reptiles and sea creatures . . . has been tamed by mankind</vt:lpstr>
      <vt:lpstr>No one can tame the tongue; it is a restless evil</vt:lpstr>
      <vt:lpstr>No one can tame the tongue; it is a restless evil</vt:lpstr>
      <vt:lpstr>No one can tame the tongue; it is a restless evil, full of deadly poison</vt:lpstr>
      <vt:lpstr>No one can tame the tongue; it is a restless evil, full of deadly poison</vt:lpstr>
      <vt:lpstr>No one can tame the tongue; it is a restless evil, full of deadly poison</vt:lpstr>
      <vt:lpstr>No one can tame the tongue; it is a restless evil, full of deadly poison</vt:lpstr>
      <vt:lpstr>No one can tame the tongue; it is a restless evil, full of deadly poison</vt:lpstr>
      <vt:lpstr>With it we bless the Lord and Father</vt:lpstr>
      <vt:lpstr>With it we bless the Lord and Father</vt:lpstr>
      <vt:lpstr>With it we bless the Lord and Father</vt:lpstr>
      <vt:lpstr>With it we curse men, who are made in the likeness of God</vt:lpstr>
      <vt:lpstr>With it we curse men, who are made in the likeness of God</vt:lpstr>
      <vt:lpstr>With it we curse men, who are made in the likeness of God</vt:lpstr>
      <vt:lpstr>With it we curse men, who are made in the likeness of God</vt:lpstr>
      <vt:lpstr>With it we curse men, who are made in the likeness of God</vt:lpstr>
      <vt:lpstr>With it we curse men, who are made in the likeness of God</vt:lpstr>
      <vt:lpstr>With it we curse men, who are made in the likeness of God</vt:lpstr>
      <vt:lpstr>Out of the same mouth come blessing and cursing. My brothers, these things ought not to be</vt:lpstr>
      <vt:lpstr>Does a spring send out from the same opening both fresh and bitter water?</vt:lpstr>
      <vt:lpstr>Does a spring send out from the same opening both fresh and bitter water?</vt:lpstr>
      <vt:lpstr>Does a spring send out from the same opening both fresh and bitter water?</vt:lpstr>
      <vt:lpstr>Does a spring send out from the same opening both fresh and bitter water?</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Can a fig tree, my brothers, produce olives, or can a grapevine produce figs?</vt:lpstr>
      <vt:lpstr>Who is wise and understanding among you?</vt:lpstr>
      <vt:lpstr>Who is wise and understanding among you?</vt:lpstr>
      <vt:lpstr>Who is wise and understanding among you?</vt:lpstr>
      <vt:lpstr>Who is wise and understanding among you?</vt:lpstr>
      <vt:lpstr>Who is wise and understanding among you?</vt:lpstr>
      <vt:lpstr>Who is wise and understanding among you?</vt:lpstr>
      <vt:lpstr>Let him show by his good behavior his deeds in the gentleness of wisdom</vt:lpstr>
      <vt:lpstr>Let him show by his good behavior his deeds in the gentleness of wisdom</vt:lpstr>
      <vt:lpstr>Let him show by his good behavior his deeds in the gentleness of wisdom</vt:lpstr>
      <vt:lpstr>But if you have bitter jealousy and ambition in your heart, do not boast and lie against the truth </vt:lpstr>
      <vt:lpstr>But if you have bitter jealousy and ambition in your heart, do not boast and lie against the truth </vt:lpstr>
      <vt:lpstr>But if you have bitter jealousy and ambition in your heart, do not boast and lie against the truth </vt:lpstr>
      <vt:lpstr>But if you have bitter jealousy and ambition in your heart, do not boast and lie against the truth </vt:lpstr>
      <vt:lpstr>But if you have bitter jealousy and ambition in your heart, do not boast and lie against the truth </vt:lpstr>
      <vt:lpstr>But if you have bitter jealousy and ambition in your heart, do not boast and lie against the truth </vt:lpstr>
      <vt:lpstr>This wisdom is not a wisdom that comes down from above</vt:lpstr>
      <vt:lpstr>But it is earthly, natural, demonic</vt:lpstr>
      <vt:lpstr>But it is earthly, natural, demonic</vt:lpstr>
      <vt:lpstr>But it is earthly, natural, demonic</vt:lpstr>
      <vt:lpstr>But it is earthly, natural, demonic</vt:lpstr>
      <vt:lpstr>For where jealousy and selfish ambition are, there is confusion and every vile deed</vt:lpstr>
      <vt:lpstr>For where jealousy and selfish ambition are, there is confusion and every vile deed</vt:lpstr>
      <vt:lpstr>For where jealousy and selfish ambition are, there is confusion and every vile deed</vt:lpstr>
      <vt:lpstr>For where jealousy and selfish ambition are, there is confusion and every vile deed</vt:lpstr>
      <vt:lpstr>For where jealousy and selfish ambition are, there is confusion and every vile deed</vt:lpstr>
      <vt:lpstr>For where jealousy and selfish ambition are, there is confusion and every vile deed</vt:lpstr>
      <vt:lpstr>For where jealousy and selfish ambition are, there is confusion and every vile deed</vt:lpstr>
      <vt:lpstr>But the wisdom from above is first pure</vt:lpstr>
      <vt:lpstr>But the wisdom from above is first pure, then peaceable</vt:lpstr>
      <vt:lpstr>But the wisdom from above is first pure, then peaceable</vt:lpstr>
      <vt:lpstr>But the wisdom from above is first pure, then peaceable, gentle</vt:lpstr>
      <vt:lpstr>But the wisdom from above is first pure, then peaceable, gentle</vt:lpstr>
      <vt:lpstr>But the wisdom from above is first pure, then peaceable, gentle</vt:lpstr>
      <vt:lpstr>But the wisdom from above is first pure, then peaceable, gentle, submissive</vt:lpstr>
      <vt:lpstr>But the wisdom from above is first pure, then peaceable, gentle, submissive</vt:lpstr>
      <vt:lpstr>But the wisdom from above is first pure, then peaceable, gentle, submissive, full of mercy</vt:lpstr>
      <vt:lpstr>But the wisdom from above is first pure, then peaceable, gentle, submissive, full of mercy</vt:lpstr>
      <vt:lpstr>But the wisdom from above is . . . full of mercy and good fruits</vt:lpstr>
      <vt:lpstr>But the wisdom from above is . . . full of mercy and good fruits</vt:lpstr>
      <vt:lpstr>But the wisdom from above is . . . full of mercy and good fruits</vt:lpstr>
      <vt:lpstr>But the wisdom from above is . . . full of mercy and good fruits</vt:lpstr>
      <vt:lpstr>But the wisdom from above is . . . full of mercy and good fruits, impartial</vt:lpstr>
      <vt:lpstr>But the wisdom from above is . . . full of mercy and good fruits, impartial</vt:lpstr>
      <vt:lpstr>But the wisdom from above is . . . full of mercy and good fruits, impartial</vt:lpstr>
      <vt:lpstr>But the wisdom from above is . . . full of mercy and good fruits, impartial</vt:lpstr>
      <vt:lpstr>But the wisdom from above is . . . full of mercy and good fruits, impartial</vt:lpstr>
      <vt:lpstr>But the wisdom from above is . . . full of mercy and good fruits, impartial, without hypocrisy</vt:lpstr>
      <vt:lpstr>But the wisdom from above is . . . full of mercy and good fruits, impartial, without hypocrisy</vt:lpstr>
      <vt:lpstr>But the wisdom from above is . . . full of mercy and good fruits, impartial, without hypocrisy</vt:lpstr>
      <vt:lpstr>But the wisdom from above is . . . full of mercy and good fruits, impartial, without hypocrisy</vt:lpstr>
      <vt:lpstr>And the fruit of righteousness is sown in peace by those who make peace</vt:lpstr>
      <vt:lpstr>And the fruit of righteousness is sown in peace by those who make peace</vt:lpstr>
      <vt:lpstr>And the fruit of righteousness is sown in peace by those who make peace</vt:lpstr>
      <vt:lpstr>And the fruit of righteousness is sown in peace by those who make peace</vt:lpstr>
      <vt:lpstr>And the fruit of righteousness is sown in peace by those who make peace</vt:lpstr>
      <vt:lpstr>And the fruit of righteousness is sown in peace by those who make peace</vt:lpstr>
      <vt:lpstr>And the fruit of righteousness is sown in peace by those who make peace</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James 3, Photo Companion to the Bible</dc:title>
  <dc:subject>Photo Companion to the Bible</dc:subject>
  <dc:creator>BiblePlaces.com</dc:creator>
  <cp:lastModifiedBy>Todd Bolen</cp:lastModifiedBy>
  <cp:revision>729</cp:revision>
  <dcterms:created xsi:type="dcterms:W3CDTF">2020-03-28T17:54:46Z</dcterms:created>
  <dcterms:modified xsi:type="dcterms:W3CDTF">2024-02-16T05:26:10Z</dcterms:modified>
</cp:coreProperties>
</file>