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23"/>
  </p:notesMasterIdLst>
  <p:sldIdLst>
    <p:sldId id="415" r:id="rId2"/>
    <p:sldId id="417" r:id="rId3"/>
    <p:sldId id="294" r:id="rId4"/>
    <p:sldId id="295" r:id="rId5"/>
    <p:sldId id="296" r:id="rId6"/>
    <p:sldId id="297" r:id="rId7"/>
    <p:sldId id="298" r:id="rId8"/>
    <p:sldId id="406" r:id="rId9"/>
    <p:sldId id="299" r:id="rId10"/>
    <p:sldId id="300" r:id="rId11"/>
    <p:sldId id="301" r:id="rId12"/>
    <p:sldId id="407" r:id="rId13"/>
    <p:sldId id="303" r:id="rId14"/>
    <p:sldId id="304" r:id="rId15"/>
    <p:sldId id="305" r:id="rId16"/>
    <p:sldId id="306" r:id="rId17"/>
    <p:sldId id="307" r:id="rId18"/>
    <p:sldId id="308" r:id="rId19"/>
    <p:sldId id="309" r:id="rId20"/>
    <p:sldId id="310" r:id="rId21"/>
    <p:sldId id="311" r:id="rId22"/>
    <p:sldId id="312" r:id="rId23"/>
    <p:sldId id="313" r:id="rId24"/>
    <p:sldId id="314" r:id="rId25"/>
    <p:sldId id="315" r:id="rId26"/>
    <p:sldId id="316" r:id="rId27"/>
    <p:sldId id="317" r:id="rId28"/>
    <p:sldId id="318" r:id="rId29"/>
    <p:sldId id="411" r:id="rId30"/>
    <p:sldId id="319" r:id="rId31"/>
    <p:sldId id="412" r:id="rId32"/>
    <p:sldId id="320" r:id="rId33"/>
    <p:sldId id="321" r:id="rId34"/>
    <p:sldId id="322" r:id="rId35"/>
    <p:sldId id="323" r:id="rId36"/>
    <p:sldId id="324" r:id="rId37"/>
    <p:sldId id="325" r:id="rId38"/>
    <p:sldId id="326" r:id="rId39"/>
    <p:sldId id="327" r:id="rId40"/>
    <p:sldId id="328" r:id="rId41"/>
    <p:sldId id="329" r:id="rId42"/>
    <p:sldId id="330" r:id="rId43"/>
    <p:sldId id="331" r:id="rId44"/>
    <p:sldId id="416" r:id="rId45"/>
    <p:sldId id="333" r:id="rId46"/>
    <p:sldId id="334" r:id="rId47"/>
    <p:sldId id="335" r:id="rId48"/>
    <p:sldId id="336" r:id="rId49"/>
    <p:sldId id="337" r:id="rId50"/>
    <p:sldId id="338" r:id="rId51"/>
    <p:sldId id="339" r:id="rId52"/>
    <p:sldId id="340" r:id="rId53"/>
    <p:sldId id="341" r:id="rId54"/>
    <p:sldId id="342" r:id="rId55"/>
    <p:sldId id="343" r:id="rId56"/>
    <p:sldId id="344" r:id="rId57"/>
    <p:sldId id="345" r:id="rId58"/>
    <p:sldId id="346" r:id="rId59"/>
    <p:sldId id="347" r:id="rId60"/>
    <p:sldId id="348" r:id="rId61"/>
    <p:sldId id="349" r:id="rId62"/>
    <p:sldId id="350" r:id="rId63"/>
    <p:sldId id="351" r:id="rId64"/>
    <p:sldId id="352" r:id="rId65"/>
    <p:sldId id="353" r:id="rId66"/>
    <p:sldId id="354" r:id="rId67"/>
    <p:sldId id="355" r:id="rId68"/>
    <p:sldId id="356" r:id="rId69"/>
    <p:sldId id="357" r:id="rId70"/>
    <p:sldId id="358" r:id="rId71"/>
    <p:sldId id="359" r:id="rId72"/>
    <p:sldId id="360" r:id="rId73"/>
    <p:sldId id="361" r:id="rId74"/>
    <p:sldId id="362" r:id="rId75"/>
    <p:sldId id="363" r:id="rId76"/>
    <p:sldId id="364" r:id="rId77"/>
    <p:sldId id="365" r:id="rId78"/>
    <p:sldId id="366" r:id="rId79"/>
    <p:sldId id="367" r:id="rId80"/>
    <p:sldId id="408" r:id="rId81"/>
    <p:sldId id="413" r:id="rId82"/>
    <p:sldId id="369" r:id="rId83"/>
    <p:sldId id="370" r:id="rId84"/>
    <p:sldId id="371" r:id="rId85"/>
    <p:sldId id="372" r:id="rId86"/>
    <p:sldId id="373" r:id="rId87"/>
    <p:sldId id="374" r:id="rId88"/>
    <p:sldId id="375" r:id="rId89"/>
    <p:sldId id="414" r:id="rId90"/>
    <p:sldId id="376" r:id="rId91"/>
    <p:sldId id="377" r:id="rId92"/>
    <p:sldId id="409" r:id="rId93"/>
    <p:sldId id="410" r:id="rId94"/>
    <p:sldId id="378" r:id="rId95"/>
    <p:sldId id="379" r:id="rId96"/>
    <p:sldId id="380" r:id="rId97"/>
    <p:sldId id="381" r:id="rId98"/>
    <p:sldId id="382" r:id="rId99"/>
    <p:sldId id="383" r:id="rId100"/>
    <p:sldId id="384" r:id="rId101"/>
    <p:sldId id="385" r:id="rId102"/>
    <p:sldId id="386" r:id="rId103"/>
    <p:sldId id="387" r:id="rId104"/>
    <p:sldId id="388" r:id="rId105"/>
    <p:sldId id="389" r:id="rId106"/>
    <p:sldId id="390" r:id="rId107"/>
    <p:sldId id="391" r:id="rId108"/>
    <p:sldId id="392" r:id="rId109"/>
    <p:sldId id="393" r:id="rId110"/>
    <p:sldId id="394" r:id="rId111"/>
    <p:sldId id="395" r:id="rId112"/>
    <p:sldId id="396" r:id="rId113"/>
    <p:sldId id="397" r:id="rId114"/>
    <p:sldId id="398" r:id="rId115"/>
    <p:sldId id="399" r:id="rId116"/>
    <p:sldId id="400" r:id="rId117"/>
    <p:sldId id="401" r:id="rId118"/>
    <p:sldId id="402" r:id="rId119"/>
    <p:sldId id="403" r:id="rId120"/>
    <p:sldId id="404" r:id="rId121"/>
    <p:sldId id="505" r:id="rId122"/>
  </p:sldIdLst>
  <p:sldSz cx="18288000" cy="10287000"/>
  <p:notesSz cx="6858000" cy="9144000"/>
  <p:defaultTextStyle>
    <a:defPPr>
      <a:defRPr lang="en-US"/>
    </a:defPPr>
    <a:lvl1pPr marL="0" algn="l" defTabSz="1632844" rtl="0" eaLnBrk="1" latinLnBrk="0" hangingPunct="1">
      <a:defRPr sz="3214" kern="1200">
        <a:solidFill>
          <a:schemeClr val="tx1"/>
        </a:solidFill>
        <a:latin typeface="+mn-lt"/>
        <a:ea typeface="+mn-ea"/>
        <a:cs typeface="+mn-cs"/>
      </a:defRPr>
    </a:lvl1pPr>
    <a:lvl2pPr marL="816422" algn="l" defTabSz="1632844" rtl="0" eaLnBrk="1" latinLnBrk="0" hangingPunct="1">
      <a:defRPr sz="3214" kern="1200">
        <a:solidFill>
          <a:schemeClr val="tx1"/>
        </a:solidFill>
        <a:latin typeface="+mn-lt"/>
        <a:ea typeface="+mn-ea"/>
        <a:cs typeface="+mn-cs"/>
      </a:defRPr>
    </a:lvl2pPr>
    <a:lvl3pPr marL="1632844" algn="l" defTabSz="1632844" rtl="0" eaLnBrk="1" latinLnBrk="0" hangingPunct="1">
      <a:defRPr sz="3214" kern="1200">
        <a:solidFill>
          <a:schemeClr val="tx1"/>
        </a:solidFill>
        <a:latin typeface="+mn-lt"/>
        <a:ea typeface="+mn-ea"/>
        <a:cs typeface="+mn-cs"/>
      </a:defRPr>
    </a:lvl3pPr>
    <a:lvl4pPr marL="2449266" algn="l" defTabSz="1632844" rtl="0" eaLnBrk="1" latinLnBrk="0" hangingPunct="1">
      <a:defRPr sz="3214" kern="1200">
        <a:solidFill>
          <a:schemeClr val="tx1"/>
        </a:solidFill>
        <a:latin typeface="+mn-lt"/>
        <a:ea typeface="+mn-ea"/>
        <a:cs typeface="+mn-cs"/>
      </a:defRPr>
    </a:lvl4pPr>
    <a:lvl5pPr marL="3265688" algn="l" defTabSz="1632844" rtl="0" eaLnBrk="1" latinLnBrk="0" hangingPunct="1">
      <a:defRPr sz="3214" kern="1200">
        <a:solidFill>
          <a:schemeClr val="tx1"/>
        </a:solidFill>
        <a:latin typeface="+mn-lt"/>
        <a:ea typeface="+mn-ea"/>
        <a:cs typeface="+mn-cs"/>
      </a:defRPr>
    </a:lvl5pPr>
    <a:lvl6pPr marL="4082110" algn="l" defTabSz="1632844" rtl="0" eaLnBrk="1" latinLnBrk="0" hangingPunct="1">
      <a:defRPr sz="3214" kern="1200">
        <a:solidFill>
          <a:schemeClr val="tx1"/>
        </a:solidFill>
        <a:latin typeface="+mn-lt"/>
        <a:ea typeface="+mn-ea"/>
        <a:cs typeface="+mn-cs"/>
      </a:defRPr>
    </a:lvl6pPr>
    <a:lvl7pPr marL="4898532" algn="l" defTabSz="1632844" rtl="0" eaLnBrk="1" latinLnBrk="0" hangingPunct="1">
      <a:defRPr sz="3214" kern="1200">
        <a:solidFill>
          <a:schemeClr val="tx1"/>
        </a:solidFill>
        <a:latin typeface="+mn-lt"/>
        <a:ea typeface="+mn-ea"/>
        <a:cs typeface="+mn-cs"/>
      </a:defRPr>
    </a:lvl7pPr>
    <a:lvl8pPr marL="5714954" algn="l" defTabSz="1632844" rtl="0" eaLnBrk="1" latinLnBrk="0" hangingPunct="1">
      <a:defRPr sz="3214" kern="1200">
        <a:solidFill>
          <a:schemeClr val="tx1"/>
        </a:solidFill>
        <a:latin typeface="+mn-lt"/>
        <a:ea typeface="+mn-ea"/>
        <a:cs typeface="+mn-cs"/>
      </a:defRPr>
    </a:lvl8pPr>
    <a:lvl9pPr marL="6531376" algn="l" defTabSz="1632844" rtl="0" eaLnBrk="1" latinLnBrk="0" hangingPunct="1">
      <a:defRPr sz="3214"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FFF"/>
    <a:srgbClr val="010000"/>
    <a:srgbClr val="FFFFFF"/>
    <a:srgbClr val="000000"/>
    <a:srgbClr val="CC00CC"/>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0" autoAdjust="0"/>
    <p:restoredTop sz="84560" autoAdjust="0"/>
  </p:normalViewPr>
  <p:slideViewPr>
    <p:cSldViewPr>
      <p:cViewPr varScale="1">
        <p:scale>
          <a:sx n="62" d="100"/>
          <a:sy n="62" d="100"/>
        </p:scale>
        <p:origin x="1038" y="90"/>
      </p:cViewPr>
      <p:guideLst>
        <p:guide orient="horz" pos="3240"/>
        <p:guide pos="57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4174"/>
    </p:cViewPr>
  </p:sorterViewPr>
  <p:notesViewPr>
    <p:cSldViewPr>
      <p:cViewPr>
        <p:scale>
          <a:sx n="100" d="100"/>
          <a:sy n="100" d="100"/>
        </p:scale>
        <p:origin x="2112" y="-89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128" Type="http://schemas.microsoft.com/office/2016/11/relationships/changesInfo" Target="changesInfos/changesInfo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 Udd" userId="1177e061ad7f1e06" providerId="LiveId" clId="{93184871-004F-438D-AF58-A53DCD943CD9}"/>
    <pc:docChg chg="modSld">
      <pc:chgData name="Kris Udd" userId="1177e061ad7f1e06" providerId="LiveId" clId="{93184871-004F-438D-AF58-A53DCD943CD9}" dt="2023-09-27T20:50:53.245" v="17" actId="20577"/>
      <pc:docMkLst>
        <pc:docMk/>
      </pc:docMkLst>
      <pc:sldChg chg="modSp mod">
        <pc:chgData name="Kris Udd" userId="1177e061ad7f1e06" providerId="LiveId" clId="{93184871-004F-438D-AF58-A53DCD943CD9}" dt="2023-09-27T20:49:52.389" v="8" actId="20577"/>
        <pc:sldMkLst>
          <pc:docMk/>
          <pc:sldMk cId="1888310312" sldId="296"/>
        </pc:sldMkLst>
        <pc:spChg chg="mod">
          <ac:chgData name="Kris Udd" userId="1177e061ad7f1e06" providerId="LiveId" clId="{93184871-004F-438D-AF58-A53DCD943CD9}" dt="2023-09-27T20:49:52.389" v="8" actId="20577"/>
          <ac:spMkLst>
            <pc:docMk/>
            <pc:sldMk cId="1888310312" sldId="296"/>
            <ac:spMk id="2" creationId="{00000000-0000-0000-0000-000000000000}"/>
          </ac:spMkLst>
        </pc:spChg>
        <pc:picChg chg="mod modCrop">
          <ac:chgData name="Kris Udd" userId="1177e061ad7f1e06" providerId="LiveId" clId="{93184871-004F-438D-AF58-A53DCD943CD9}" dt="2023-09-27T20:49:43.976" v="2" actId="12788"/>
          <ac:picMkLst>
            <pc:docMk/>
            <pc:sldMk cId="1888310312" sldId="296"/>
            <ac:picMk id="8" creationId="{D7E3BFCE-401E-49A9-8FBC-4B14D4FE20FC}"/>
          </ac:picMkLst>
        </pc:picChg>
      </pc:sldChg>
      <pc:sldChg chg="modSp mod">
        <pc:chgData name="Kris Udd" userId="1177e061ad7f1e06" providerId="LiveId" clId="{93184871-004F-438D-AF58-A53DCD943CD9}" dt="2023-09-27T20:50:31.750" v="11" actId="12788"/>
        <pc:sldMkLst>
          <pc:docMk/>
          <pc:sldMk cId="3698510689" sldId="317"/>
        </pc:sldMkLst>
        <pc:picChg chg="mod">
          <ac:chgData name="Kris Udd" userId="1177e061ad7f1e06" providerId="LiveId" clId="{93184871-004F-438D-AF58-A53DCD943CD9}" dt="2023-09-27T20:50:31.750" v="11" actId="12788"/>
          <ac:picMkLst>
            <pc:docMk/>
            <pc:sldMk cId="3698510689" sldId="317"/>
            <ac:picMk id="6" creationId="{3E03CD90-5752-4A4F-BC97-40525FF18683}"/>
          </ac:picMkLst>
        </pc:picChg>
      </pc:sldChg>
      <pc:sldChg chg="modSp mod">
        <pc:chgData name="Kris Udd" userId="1177e061ad7f1e06" providerId="LiveId" clId="{93184871-004F-438D-AF58-A53DCD943CD9}" dt="2023-09-27T20:50:53.245" v="17" actId="20577"/>
        <pc:sldMkLst>
          <pc:docMk/>
          <pc:sldMk cId="1220335387" sldId="336"/>
        </pc:sldMkLst>
        <pc:spChg chg="mod">
          <ac:chgData name="Kris Udd" userId="1177e061ad7f1e06" providerId="LiveId" clId="{93184871-004F-438D-AF58-A53DCD943CD9}" dt="2023-09-27T20:50:53.245" v="17" actId="20577"/>
          <ac:spMkLst>
            <pc:docMk/>
            <pc:sldMk cId="1220335387" sldId="336"/>
            <ac:spMk id="2" creationId="{00000000-0000-0000-0000-000000000000}"/>
          </ac:spMkLst>
        </pc:spChg>
      </pc:sldChg>
    </pc:docChg>
  </pc:docChgLst>
  <pc:docChgLst>
    <pc:chgData name="Bethany Bolen" userId="8e338a04f9f07398" providerId="LiveId" clId="{9F195DE2-1097-423D-8820-49D951B16121}"/>
    <pc:docChg chg="custSel addSld delSld modSld">
      <pc:chgData name="Bethany Bolen" userId="8e338a04f9f07398" providerId="LiveId" clId="{9F195DE2-1097-423D-8820-49D951B16121}" dt="2021-07-02T02:36:34.765" v="1501" actId="478"/>
      <pc:docMkLst>
        <pc:docMk/>
      </pc:docMkLst>
      <pc:sldChg chg="addSp delSp modSp mod">
        <pc:chgData name="Bethany Bolen" userId="8e338a04f9f07398" providerId="LiveId" clId="{9F195DE2-1097-423D-8820-49D951B16121}" dt="2021-07-02T02:12:33.251" v="6" actId="478"/>
        <pc:sldMkLst>
          <pc:docMk/>
          <pc:sldMk cId="636615344" sldId="294"/>
        </pc:sldMkLst>
        <pc:picChg chg="add mod ord">
          <ac:chgData name="Bethany Bolen" userId="8e338a04f9f07398" providerId="LiveId" clId="{9F195DE2-1097-423D-8820-49D951B16121}" dt="2021-07-02T02:12:32.310" v="5" actId="962"/>
          <ac:picMkLst>
            <pc:docMk/>
            <pc:sldMk cId="636615344" sldId="294"/>
            <ac:picMk id="3" creationId="{F962AEED-7D4D-4F15-ADAE-974A45F8D6AA}"/>
          </ac:picMkLst>
        </pc:picChg>
        <pc:picChg chg="del">
          <ac:chgData name="Bethany Bolen" userId="8e338a04f9f07398" providerId="LiveId" clId="{9F195DE2-1097-423D-8820-49D951B16121}" dt="2021-07-02T02:12:33.251" v="6" actId="478"/>
          <ac:picMkLst>
            <pc:docMk/>
            <pc:sldMk cId="636615344" sldId="294"/>
            <ac:picMk id="1026" creationId="{00000000-0000-0000-0000-000000000000}"/>
          </ac:picMkLst>
        </pc:picChg>
      </pc:sldChg>
      <pc:sldChg chg="addSp delSp modSp mod">
        <pc:chgData name="Bethany Bolen" userId="8e338a04f9f07398" providerId="LiveId" clId="{9F195DE2-1097-423D-8820-49D951B16121}" dt="2021-07-02T02:12:40.921" v="13" actId="478"/>
        <pc:sldMkLst>
          <pc:docMk/>
          <pc:sldMk cId="794842203" sldId="295"/>
        </pc:sldMkLst>
        <pc:picChg chg="add mod ord">
          <ac:chgData name="Bethany Bolen" userId="8e338a04f9f07398" providerId="LiveId" clId="{9F195DE2-1097-423D-8820-49D951B16121}" dt="2021-07-02T02:12:40.165" v="11" actId="27614"/>
          <ac:picMkLst>
            <pc:docMk/>
            <pc:sldMk cId="794842203" sldId="295"/>
            <ac:picMk id="3" creationId="{76A4B4B1-19A8-4C72-A0E6-A320B6EB8616}"/>
          </ac:picMkLst>
        </pc:picChg>
        <pc:picChg chg="del mod">
          <ac:chgData name="Bethany Bolen" userId="8e338a04f9f07398" providerId="LiveId" clId="{9F195DE2-1097-423D-8820-49D951B16121}" dt="2021-07-02T02:12:40.921" v="13" actId="478"/>
          <ac:picMkLst>
            <pc:docMk/>
            <pc:sldMk cId="794842203" sldId="295"/>
            <ac:picMk id="2050" creationId="{00000000-0000-0000-0000-000000000000}"/>
          </ac:picMkLst>
        </pc:picChg>
      </pc:sldChg>
      <pc:sldChg chg="addSp delSp modSp mod">
        <pc:chgData name="Bethany Bolen" userId="8e338a04f9f07398" providerId="LiveId" clId="{9F195DE2-1097-423D-8820-49D951B16121}" dt="2021-07-02T02:12:51.802" v="22" actId="478"/>
        <pc:sldMkLst>
          <pc:docMk/>
          <pc:sldMk cId="1888310312" sldId="296"/>
        </pc:sldMkLst>
        <pc:picChg chg="add del mod">
          <ac:chgData name="Bethany Bolen" userId="8e338a04f9f07398" providerId="LiveId" clId="{9F195DE2-1097-423D-8820-49D951B16121}" dt="2021-07-02T02:12:46.988" v="15" actId="478"/>
          <ac:picMkLst>
            <pc:docMk/>
            <pc:sldMk cId="1888310312" sldId="296"/>
            <ac:picMk id="6" creationId="{35B52F9F-A96B-488B-A2A7-D3E637B724AB}"/>
          </ac:picMkLst>
        </pc:picChg>
        <pc:picChg chg="add mod ord">
          <ac:chgData name="Bethany Bolen" userId="8e338a04f9f07398" providerId="LiveId" clId="{9F195DE2-1097-423D-8820-49D951B16121}" dt="2021-07-02T02:12:50.843" v="21" actId="12789"/>
          <ac:picMkLst>
            <pc:docMk/>
            <pc:sldMk cId="1888310312" sldId="296"/>
            <ac:picMk id="8" creationId="{D7E3BFCE-401E-49A9-8FBC-4B14D4FE20FC}"/>
          </ac:picMkLst>
        </pc:picChg>
        <pc:picChg chg="del">
          <ac:chgData name="Bethany Bolen" userId="8e338a04f9f07398" providerId="LiveId" clId="{9F195DE2-1097-423D-8820-49D951B16121}" dt="2021-07-02T02:12:51.802" v="22" actId="478"/>
          <ac:picMkLst>
            <pc:docMk/>
            <pc:sldMk cId="1888310312" sldId="296"/>
            <ac:picMk id="47106" creationId="{00000000-0000-0000-0000-000000000000}"/>
          </ac:picMkLst>
        </pc:picChg>
      </pc:sldChg>
      <pc:sldChg chg="addSp delSp modSp mod">
        <pc:chgData name="Bethany Bolen" userId="8e338a04f9f07398" providerId="LiveId" clId="{9F195DE2-1097-423D-8820-49D951B16121}" dt="2021-07-02T02:13:03.141" v="28" actId="27614"/>
        <pc:sldMkLst>
          <pc:docMk/>
          <pc:sldMk cId="1415490919" sldId="297"/>
        </pc:sldMkLst>
        <pc:picChg chg="add mod ord">
          <ac:chgData name="Bethany Bolen" userId="8e338a04f9f07398" providerId="LiveId" clId="{9F195DE2-1097-423D-8820-49D951B16121}" dt="2021-07-02T02:13:03.141" v="28" actId="27614"/>
          <ac:picMkLst>
            <pc:docMk/>
            <pc:sldMk cId="1415490919" sldId="297"/>
            <ac:picMk id="6" creationId="{545BA58E-53A6-498E-A620-470CB5228DBA}"/>
          </ac:picMkLst>
        </pc:picChg>
        <pc:picChg chg="del">
          <ac:chgData name="Bethany Bolen" userId="8e338a04f9f07398" providerId="LiveId" clId="{9F195DE2-1097-423D-8820-49D951B16121}" dt="2021-07-02T02:12:59.413" v="27" actId="478"/>
          <ac:picMkLst>
            <pc:docMk/>
            <pc:sldMk cId="1415490919" sldId="297"/>
            <ac:picMk id="40962" creationId="{00000000-0000-0000-0000-000000000000}"/>
          </ac:picMkLst>
        </pc:picChg>
      </pc:sldChg>
      <pc:sldChg chg="addSp delSp modSp mod">
        <pc:chgData name="Bethany Bolen" userId="8e338a04f9f07398" providerId="LiveId" clId="{9F195DE2-1097-423D-8820-49D951B16121}" dt="2021-07-02T02:13:12.496" v="35" actId="478"/>
        <pc:sldMkLst>
          <pc:docMk/>
          <pc:sldMk cId="792780910" sldId="298"/>
        </pc:sldMkLst>
        <pc:picChg chg="add mod ord">
          <ac:chgData name="Bethany Bolen" userId="8e338a04f9f07398" providerId="LiveId" clId="{9F195DE2-1097-423D-8820-49D951B16121}" dt="2021-07-02T02:13:12.272" v="33" actId="27614"/>
          <ac:picMkLst>
            <pc:docMk/>
            <pc:sldMk cId="792780910" sldId="298"/>
            <ac:picMk id="3" creationId="{DC7A72EB-976C-4B16-8A61-360726152DED}"/>
          </ac:picMkLst>
        </pc:picChg>
        <pc:picChg chg="del mod">
          <ac:chgData name="Bethany Bolen" userId="8e338a04f9f07398" providerId="LiveId" clId="{9F195DE2-1097-423D-8820-49D951B16121}" dt="2021-07-02T02:13:12.496" v="35" actId="478"/>
          <ac:picMkLst>
            <pc:docMk/>
            <pc:sldMk cId="792780910" sldId="298"/>
            <ac:picMk id="10242" creationId="{00000000-0000-0000-0000-000000000000}"/>
          </ac:picMkLst>
        </pc:picChg>
      </pc:sldChg>
      <pc:sldChg chg="addSp delSp modSp mod">
        <pc:chgData name="Bethany Bolen" userId="8e338a04f9f07398" providerId="LiveId" clId="{9F195DE2-1097-423D-8820-49D951B16121}" dt="2021-07-02T02:14:59.666" v="77" actId="478"/>
        <pc:sldMkLst>
          <pc:docMk/>
          <pc:sldMk cId="1222412475" sldId="299"/>
        </pc:sldMkLst>
        <pc:picChg chg="add mod ord">
          <ac:chgData name="Bethany Bolen" userId="8e338a04f9f07398" providerId="LiveId" clId="{9F195DE2-1097-423D-8820-49D951B16121}" dt="2021-07-02T02:14:58.659" v="76" actId="12789"/>
          <ac:picMkLst>
            <pc:docMk/>
            <pc:sldMk cId="1222412475" sldId="299"/>
            <ac:picMk id="3" creationId="{8951A8FC-915F-442A-911F-099B9F93D4C6}"/>
          </ac:picMkLst>
        </pc:picChg>
        <pc:picChg chg="del">
          <ac:chgData name="Bethany Bolen" userId="8e338a04f9f07398" providerId="LiveId" clId="{9F195DE2-1097-423D-8820-49D951B16121}" dt="2021-07-02T02:14:59.666" v="77" actId="478"/>
          <ac:picMkLst>
            <pc:docMk/>
            <pc:sldMk cId="1222412475" sldId="299"/>
            <ac:picMk id="3074" creationId="{00000000-0000-0000-0000-000000000000}"/>
          </ac:picMkLst>
        </pc:picChg>
      </pc:sldChg>
      <pc:sldChg chg="addSp delSp modSp mod">
        <pc:chgData name="Bethany Bolen" userId="8e338a04f9f07398" providerId="LiveId" clId="{9F195DE2-1097-423D-8820-49D951B16121}" dt="2021-07-02T02:15:08.168" v="84" actId="478"/>
        <pc:sldMkLst>
          <pc:docMk/>
          <pc:sldMk cId="4187650542" sldId="300"/>
        </pc:sldMkLst>
        <pc:picChg chg="del mod">
          <ac:chgData name="Bethany Bolen" userId="8e338a04f9f07398" providerId="LiveId" clId="{9F195DE2-1097-423D-8820-49D951B16121}" dt="2021-07-02T02:15:08.168" v="84" actId="478"/>
          <ac:picMkLst>
            <pc:docMk/>
            <pc:sldMk cId="4187650542" sldId="300"/>
            <ac:picMk id="5" creationId="{00000000-0000-0000-0000-000000000000}"/>
          </ac:picMkLst>
        </pc:picChg>
        <pc:picChg chg="add mod ord">
          <ac:chgData name="Bethany Bolen" userId="8e338a04f9f07398" providerId="LiveId" clId="{9F195DE2-1097-423D-8820-49D951B16121}" dt="2021-07-02T02:15:07.545" v="82" actId="27614"/>
          <ac:picMkLst>
            <pc:docMk/>
            <pc:sldMk cId="4187650542" sldId="300"/>
            <ac:picMk id="7" creationId="{440151AD-F1EB-4C15-95C0-45232556A832}"/>
          </ac:picMkLst>
        </pc:picChg>
      </pc:sldChg>
      <pc:sldChg chg="addSp delSp modSp mod">
        <pc:chgData name="Bethany Bolen" userId="8e338a04f9f07398" providerId="LiveId" clId="{9F195DE2-1097-423D-8820-49D951B16121}" dt="2021-07-02T02:15:19.530" v="91" actId="478"/>
        <pc:sldMkLst>
          <pc:docMk/>
          <pc:sldMk cId="586971973" sldId="301"/>
        </pc:sldMkLst>
        <pc:picChg chg="add mod ord">
          <ac:chgData name="Bethany Bolen" userId="8e338a04f9f07398" providerId="LiveId" clId="{9F195DE2-1097-423D-8820-49D951B16121}" dt="2021-07-02T02:15:18.666" v="89" actId="27614"/>
          <ac:picMkLst>
            <pc:docMk/>
            <pc:sldMk cId="586971973" sldId="301"/>
            <ac:picMk id="3" creationId="{4BF777FB-2BE2-4248-9E25-A26F7F489FFC}"/>
          </ac:picMkLst>
        </pc:picChg>
        <pc:picChg chg="del mod">
          <ac:chgData name="Bethany Bolen" userId="8e338a04f9f07398" providerId="LiveId" clId="{9F195DE2-1097-423D-8820-49D951B16121}" dt="2021-07-02T02:15:19.530" v="91" actId="478"/>
          <ac:picMkLst>
            <pc:docMk/>
            <pc:sldMk cId="586971973" sldId="301"/>
            <ac:picMk id="1026" creationId="{00000000-0000-0000-0000-000000000000}"/>
          </ac:picMkLst>
        </pc:picChg>
      </pc:sldChg>
      <pc:sldChg chg="addSp delSp modSp mod">
        <pc:chgData name="Bethany Bolen" userId="8e338a04f9f07398" providerId="LiveId" clId="{9F195DE2-1097-423D-8820-49D951B16121}" dt="2021-07-02T02:15:42.371" v="104" actId="27614"/>
        <pc:sldMkLst>
          <pc:docMk/>
          <pc:sldMk cId="1923247422" sldId="303"/>
        </pc:sldMkLst>
        <pc:picChg chg="add mod ord">
          <ac:chgData name="Bethany Bolen" userId="8e338a04f9f07398" providerId="LiveId" clId="{9F195DE2-1097-423D-8820-49D951B16121}" dt="2021-07-02T02:15:42.371" v="104" actId="27614"/>
          <ac:picMkLst>
            <pc:docMk/>
            <pc:sldMk cId="1923247422" sldId="303"/>
            <ac:picMk id="3" creationId="{34756740-C925-49FD-8CE7-E836F2148AF8}"/>
          </ac:picMkLst>
        </pc:picChg>
        <pc:picChg chg="del">
          <ac:chgData name="Bethany Bolen" userId="8e338a04f9f07398" providerId="LiveId" clId="{9F195DE2-1097-423D-8820-49D951B16121}" dt="2021-07-02T02:15:42.021" v="103" actId="478"/>
          <ac:picMkLst>
            <pc:docMk/>
            <pc:sldMk cId="1923247422" sldId="303"/>
            <ac:picMk id="4098" creationId="{00000000-0000-0000-0000-000000000000}"/>
          </ac:picMkLst>
        </pc:picChg>
      </pc:sldChg>
      <pc:sldChg chg="addSp delSp modSp mod">
        <pc:chgData name="Bethany Bolen" userId="8e338a04f9f07398" providerId="LiveId" clId="{9F195DE2-1097-423D-8820-49D951B16121}" dt="2021-07-02T02:15:51.968" v="111" actId="478"/>
        <pc:sldMkLst>
          <pc:docMk/>
          <pc:sldMk cId="234455927" sldId="304"/>
        </pc:sldMkLst>
        <pc:picChg chg="add mod ord">
          <ac:chgData name="Bethany Bolen" userId="8e338a04f9f07398" providerId="LiveId" clId="{9F195DE2-1097-423D-8820-49D951B16121}" dt="2021-07-02T02:15:50.498" v="110" actId="962"/>
          <ac:picMkLst>
            <pc:docMk/>
            <pc:sldMk cId="234455927" sldId="304"/>
            <ac:picMk id="3" creationId="{0E0A2CC9-50AF-47C9-8680-171FD1487087}"/>
          </ac:picMkLst>
        </pc:picChg>
        <pc:picChg chg="del">
          <ac:chgData name="Bethany Bolen" userId="8e338a04f9f07398" providerId="LiveId" clId="{9F195DE2-1097-423D-8820-49D951B16121}" dt="2021-07-02T02:15:51.968" v="111" actId="478"/>
          <ac:picMkLst>
            <pc:docMk/>
            <pc:sldMk cId="234455927" sldId="304"/>
            <ac:picMk id="11266" creationId="{00000000-0000-0000-0000-000000000000}"/>
          </ac:picMkLst>
        </pc:picChg>
      </pc:sldChg>
      <pc:sldChg chg="addSp delSp modSp mod">
        <pc:chgData name="Bethany Bolen" userId="8e338a04f9f07398" providerId="LiveId" clId="{9F195DE2-1097-423D-8820-49D951B16121}" dt="2021-07-02T02:16:01.363" v="118" actId="478"/>
        <pc:sldMkLst>
          <pc:docMk/>
          <pc:sldMk cId="511058344" sldId="305"/>
        </pc:sldMkLst>
        <pc:picChg chg="del">
          <ac:chgData name="Bethany Bolen" userId="8e338a04f9f07398" providerId="LiveId" clId="{9F195DE2-1097-423D-8820-49D951B16121}" dt="2021-07-02T02:16:01.363" v="118" actId="478"/>
          <ac:picMkLst>
            <pc:docMk/>
            <pc:sldMk cId="511058344" sldId="305"/>
            <ac:picMk id="3" creationId="{00000000-0000-0000-0000-000000000000}"/>
          </ac:picMkLst>
        </pc:picChg>
        <pc:picChg chg="add mod ord">
          <ac:chgData name="Bethany Bolen" userId="8e338a04f9f07398" providerId="LiveId" clId="{9F195DE2-1097-423D-8820-49D951B16121}" dt="2021-07-02T02:16:00.318" v="117" actId="962"/>
          <ac:picMkLst>
            <pc:docMk/>
            <pc:sldMk cId="511058344" sldId="305"/>
            <ac:picMk id="5" creationId="{C053BD71-AFA1-4A51-8798-CA71B9AEECF1}"/>
          </ac:picMkLst>
        </pc:picChg>
      </pc:sldChg>
      <pc:sldChg chg="addSp delSp modSp mod">
        <pc:chgData name="Bethany Bolen" userId="8e338a04f9f07398" providerId="LiveId" clId="{9F195DE2-1097-423D-8820-49D951B16121}" dt="2021-07-02T02:16:11.458" v="125" actId="478"/>
        <pc:sldMkLst>
          <pc:docMk/>
          <pc:sldMk cId="1791336112" sldId="306"/>
        </pc:sldMkLst>
        <pc:picChg chg="del mod">
          <ac:chgData name="Bethany Bolen" userId="8e338a04f9f07398" providerId="LiveId" clId="{9F195DE2-1097-423D-8820-49D951B16121}" dt="2021-07-02T02:16:11.458" v="125" actId="478"/>
          <ac:picMkLst>
            <pc:docMk/>
            <pc:sldMk cId="1791336112" sldId="306"/>
            <ac:picMk id="5" creationId="{00000000-0000-0000-0000-000000000000}"/>
          </ac:picMkLst>
        </pc:picChg>
        <pc:picChg chg="add mod ord">
          <ac:chgData name="Bethany Bolen" userId="8e338a04f9f07398" providerId="LiveId" clId="{9F195DE2-1097-423D-8820-49D951B16121}" dt="2021-07-02T02:16:10.651" v="123" actId="27614"/>
          <ac:picMkLst>
            <pc:docMk/>
            <pc:sldMk cId="1791336112" sldId="306"/>
            <ac:picMk id="7" creationId="{039DB166-43A7-4925-862C-240A0F205FBE}"/>
          </ac:picMkLst>
        </pc:picChg>
      </pc:sldChg>
      <pc:sldChg chg="addSp delSp modSp mod">
        <pc:chgData name="Bethany Bolen" userId="8e338a04f9f07398" providerId="LiveId" clId="{9F195DE2-1097-423D-8820-49D951B16121}" dt="2021-07-02T02:16:21.317" v="132" actId="478"/>
        <pc:sldMkLst>
          <pc:docMk/>
          <pc:sldMk cId="3602771182" sldId="307"/>
        </pc:sldMkLst>
        <pc:picChg chg="del mod">
          <ac:chgData name="Bethany Bolen" userId="8e338a04f9f07398" providerId="LiveId" clId="{9F195DE2-1097-423D-8820-49D951B16121}" dt="2021-07-02T02:16:21.317" v="132" actId="478"/>
          <ac:picMkLst>
            <pc:docMk/>
            <pc:sldMk cId="3602771182" sldId="307"/>
            <ac:picMk id="3" creationId="{919662F9-DE8B-4BEC-BC62-EED602C3BF0F}"/>
          </ac:picMkLst>
        </pc:picChg>
        <pc:picChg chg="add mod ord">
          <ac:chgData name="Bethany Bolen" userId="8e338a04f9f07398" providerId="LiveId" clId="{9F195DE2-1097-423D-8820-49D951B16121}" dt="2021-07-02T02:16:20.500" v="130" actId="27614"/>
          <ac:picMkLst>
            <pc:docMk/>
            <pc:sldMk cId="3602771182" sldId="307"/>
            <ac:picMk id="4" creationId="{5DF5C3F2-AF77-473A-9454-558C33DBF5F5}"/>
          </ac:picMkLst>
        </pc:picChg>
      </pc:sldChg>
      <pc:sldChg chg="addSp delSp modSp mod">
        <pc:chgData name="Bethany Bolen" userId="8e338a04f9f07398" providerId="LiveId" clId="{9F195DE2-1097-423D-8820-49D951B16121}" dt="2021-07-02T02:16:32.127" v="139" actId="478"/>
        <pc:sldMkLst>
          <pc:docMk/>
          <pc:sldMk cId="1232780603" sldId="308"/>
        </pc:sldMkLst>
        <pc:picChg chg="add mod ord">
          <ac:chgData name="Bethany Bolen" userId="8e338a04f9f07398" providerId="LiveId" clId="{9F195DE2-1097-423D-8820-49D951B16121}" dt="2021-07-02T02:16:31.034" v="138" actId="962"/>
          <ac:picMkLst>
            <pc:docMk/>
            <pc:sldMk cId="1232780603" sldId="308"/>
            <ac:picMk id="3" creationId="{78C61FA6-7FFE-4792-84D7-0CDAC89506CD}"/>
          </ac:picMkLst>
        </pc:picChg>
        <pc:picChg chg="del">
          <ac:chgData name="Bethany Bolen" userId="8e338a04f9f07398" providerId="LiveId" clId="{9F195DE2-1097-423D-8820-49D951B16121}" dt="2021-07-02T02:16:32.127" v="139" actId="478"/>
          <ac:picMkLst>
            <pc:docMk/>
            <pc:sldMk cId="1232780603" sldId="308"/>
            <ac:picMk id="4" creationId="{DC16633D-17E4-4983-92B6-52217E1B3098}"/>
          </ac:picMkLst>
        </pc:picChg>
      </pc:sldChg>
      <pc:sldChg chg="addSp delSp modSp mod">
        <pc:chgData name="Bethany Bolen" userId="8e338a04f9f07398" providerId="LiveId" clId="{9F195DE2-1097-423D-8820-49D951B16121}" dt="2021-07-02T02:16:41.870" v="146" actId="478"/>
        <pc:sldMkLst>
          <pc:docMk/>
          <pc:sldMk cId="2372493824" sldId="309"/>
        </pc:sldMkLst>
        <pc:picChg chg="del">
          <ac:chgData name="Bethany Bolen" userId="8e338a04f9f07398" providerId="LiveId" clId="{9F195DE2-1097-423D-8820-49D951B16121}" dt="2021-07-02T02:16:41.870" v="146" actId="478"/>
          <ac:picMkLst>
            <pc:docMk/>
            <pc:sldMk cId="2372493824" sldId="309"/>
            <ac:picMk id="6" creationId="{00000000-0000-0000-0000-000000000000}"/>
          </ac:picMkLst>
        </pc:picChg>
        <pc:picChg chg="add mod ord">
          <ac:chgData name="Bethany Bolen" userId="8e338a04f9f07398" providerId="LiveId" clId="{9F195DE2-1097-423D-8820-49D951B16121}" dt="2021-07-02T02:16:40.797" v="145" actId="12789"/>
          <ac:picMkLst>
            <pc:docMk/>
            <pc:sldMk cId="2372493824" sldId="309"/>
            <ac:picMk id="7" creationId="{F9B6BDEE-5056-481E-A52B-48155EC9D2B9}"/>
          </ac:picMkLst>
        </pc:picChg>
      </pc:sldChg>
      <pc:sldChg chg="addSp delSp modSp mod">
        <pc:chgData name="Bethany Bolen" userId="8e338a04f9f07398" providerId="LiveId" clId="{9F195DE2-1097-423D-8820-49D951B16121}" dt="2021-07-02T02:16:49.680" v="153" actId="478"/>
        <pc:sldMkLst>
          <pc:docMk/>
          <pc:sldMk cId="4189889889" sldId="310"/>
        </pc:sldMkLst>
        <pc:picChg chg="del mod">
          <ac:chgData name="Bethany Bolen" userId="8e338a04f9f07398" providerId="LiveId" clId="{9F195DE2-1097-423D-8820-49D951B16121}" dt="2021-07-02T02:16:49.680" v="153" actId="478"/>
          <ac:picMkLst>
            <pc:docMk/>
            <pc:sldMk cId="4189889889" sldId="310"/>
            <ac:picMk id="5" creationId="{00000000-0000-0000-0000-000000000000}"/>
          </ac:picMkLst>
        </pc:picChg>
        <pc:picChg chg="add mod ord">
          <ac:chgData name="Bethany Bolen" userId="8e338a04f9f07398" providerId="LiveId" clId="{9F195DE2-1097-423D-8820-49D951B16121}" dt="2021-07-02T02:16:49.155" v="151" actId="27614"/>
          <ac:picMkLst>
            <pc:docMk/>
            <pc:sldMk cId="4189889889" sldId="310"/>
            <ac:picMk id="7" creationId="{619CFC83-B430-4601-9A04-C4DFF5261CDC}"/>
          </ac:picMkLst>
        </pc:picChg>
      </pc:sldChg>
      <pc:sldChg chg="addSp delSp modSp mod">
        <pc:chgData name="Bethany Bolen" userId="8e338a04f9f07398" providerId="LiveId" clId="{9F195DE2-1097-423D-8820-49D951B16121}" dt="2021-07-02T02:16:58.234" v="160" actId="478"/>
        <pc:sldMkLst>
          <pc:docMk/>
          <pc:sldMk cId="1100820512" sldId="311"/>
        </pc:sldMkLst>
        <pc:picChg chg="del mod">
          <ac:chgData name="Bethany Bolen" userId="8e338a04f9f07398" providerId="LiveId" clId="{9F195DE2-1097-423D-8820-49D951B16121}" dt="2021-07-02T02:16:58.234" v="160" actId="478"/>
          <ac:picMkLst>
            <pc:docMk/>
            <pc:sldMk cId="1100820512" sldId="311"/>
            <ac:picMk id="5" creationId="{00000000-0000-0000-0000-000000000000}"/>
          </ac:picMkLst>
        </pc:picChg>
        <pc:picChg chg="add mod ord">
          <ac:chgData name="Bethany Bolen" userId="8e338a04f9f07398" providerId="LiveId" clId="{9F195DE2-1097-423D-8820-49D951B16121}" dt="2021-07-02T02:16:57.633" v="158" actId="27614"/>
          <ac:picMkLst>
            <pc:docMk/>
            <pc:sldMk cId="1100820512" sldId="311"/>
            <ac:picMk id="7" creationId="{8D0FB917-734D-4AF8-B0DD-202DA81741BA}"/>
          </ac:picMkLst>
        </pc:picChg>
      </pc:sldChg>
      <pc:sldChg chg="addSp delSp modSp mod">
        <pc:chgData name="Bethany Bolen" userId="8e338a04f9f07398" providerId="LiveId" clId="{9F195DE2-1097-423D-8820-49D951B16121}" dt="2021-07-02T02:17:13.250" v="167" actId="478"/>
        <pc:sldMkLst>
          <pc:docMk/>
          <pc:sldMk cId="1274914629" sldId="312"/>
        </pc:sldMkLst>
        <pc:picChg chg="del">
          <ac:chgData name="Bethany Bolen" userId="8e338a04f9f07398" providerId="LiveId" clId="{9F195DE2-1097-423D-8820-49D951B16121}" dt="2021-07-02T02:17:13.250" v="167" actId="478"/>
          <ac:picMkLst>
            <pc:docMk/>
            <pc:sldMk cId="1274914629" sldId="312"/>
            <ac:picMk id="5" creationId="{00000000-0000-0000-0000-000000000000}"/>
          </ac:picMkLst>
        </pc:picChg>
        <pc:picChg chg="add mod ord">
          <ac:chgData name="Bethany Bolen" userId="8e338a04f9f07398" providerId="LiveId" clId="{9F195DE2-1097-423D-8820-49D951B16121}" dt="2021-07-02T02:17:11.195" v="166" actId="12789"/>
          <ac:picMkLst>
            <pc:docMk/>
            <pc:sldMk cId="1274914629" sldId="312"/>
            <ac:picMk id="8" creationId="{628DF1FF-3E74-420C-BCF7-0A2D77D58E4C}"/>
          </ac:picMkLst>
        </pc:picChg>
      </pc:sldChg>
      <pc:sldChg chg="addSp delSp modSp mod">
        <pc:chgData name="Bethany Bolen" userId="8e338a04f9f07398" providerId="LiveId" clId="{9F195DE2-1097-423D-8820-49D951B16121}" dt="2021-07-02T02:17:22.396" v="174" actId="478"/>
        <pc:sldMkLst>
          <pc:docMk/>
          <pc:sldMk cId="1956736546" sldId="313"/>
        </pc:sldMkLst>
        <pc:picChg chg="del mod">
          <ac:chgData name="Bethany Bolen" userId="8e338a04f9f07398" providerId="LiveId" clId="{9F195DE2-1097-423D-8820-49D951B16121}" dt="2021-07-02T02:17:22.396" v="174" actId="478"/>
          <ac:picMkLst>
            <pc:docMk/>
            <pc:sldMk cId="1956736546" sldId="313"/>
            <ac:picMk id="5" creationId="{00000000-0000-0000-0000-000000000000}"/>
          </ac:picMkLst>
        </pc:picChg>
        <pc:picChg chg="add mod ord">
          <ac:chgData name="Bethany Bolen" userId="8e338a04f9f07398" providerId="LiveId" clId="{9F195DE2-1097-423D-8820-49D951B16121}" dt="2021-07-02T02:17:21.467" v="172" actId="27614"/>
          <ac:picMkLst>
            <pc:docMk/>
            <pc:sldMk cId="1956736546" sldId="313"/>
            <ac:picMk id="7" creationId="{BEDEC4EC-7E53-4471-A4D2-224EA87A8FFC}"/>
          </ac:picMkLst>
        </pc:picChg>
      </pc:sldChg>
      <pc:sldChg chg="addSp delSp modSp mod">
        <pc:chgData name="Bethany Bolen" userId="8e338a04f9f07398" providerId="LiveId" clId="{9F195DE2-1097-423D-8820-49D951B16121}" dt="2021-07-02T02:17:31.734" v="181" actId="478"/>
        <pc:sldMkLst>
          <pc:docMk/>
          <pc:sldMk cId="3302433786" sldId="314"/>
        </pc:sldMkLst>
        <pc:picChg chg="add mod ord">
          <ac:chgData name="Bethany Bolen" userId="8e338a04f9f07398" providerId="LiveId" clId="{9F195DE2-1097-423D-8820-49D951B16121}" dt="2021-07-02T02:17:31.056" v="179" actId="27614"/>
          <ac:picMkLst>
            <pc:docMk/>
            <pc:sldMk cId="3302433786" sldId="314"/>
            <ac:picMk id="6" creationId="{D3C8633A-00B4-4408-9196-0F6DC3FEF0DC}"/>
          </ac:picMkLst>
        </pc:picChg>
        <pc:picChg chg="del mod">
          <ac:chgData name="Bethany Bolen" userId="8e338a04f9f07398" providerId="LiveId" clId="{9F195DE2-1097-423D-8820-49D951B16121}" dt="2021-07-02T02:17:31.734" v="181" actId="478"/>
          <ac:picMkLst>
            <pc:docMk/>
            <pc:sldMk cId="3302433786" sldId="314"/>
            <ac:picMk id="30722" creationId="{00000000-0000-0000-0000-000000000000}"/>
          </ac:picMkLst>
        </pc:picChg>
      </pc:sldChg>
      <pc:sldChg chg="addSp delSp modSp mod">
        <pc:chgData name="Bethany Bolen" userId="8e338a04f9f07398" providerId="LiveId" clId="{9F195DE2-1097-423D-8820-49D951B16121}" dt="2021-07-02T02:17:45.779" v="188" actId="478"/>
        <pc:sldMkLst>
          <pc:docMk/>
          <pc:sldMk cId="3941723586" sldId="315"/>
        </pc:sldMkLst>
        <pc:picChg chg="add mod ord">
          <ac:chgData name="Bethany Bolen" userId="8e338a04f9f07398" providerId="LiveId" clId="{9F195DE2-1097-423D-8820-49D951B16121}" dt="2021-07-02T02:17:44.738" v="187" actId="12789"/>
          <ac:picMkLst>
            <pc:docMk/>
            <pc:sldMk cId="3941723586" sldId="315"/>
            <ac:picMk id="3" creationId="{703692E9-B5D3-42A1-A1F0-2330DAEC55A7}"/>
          </ac:picMkLst>
        </pc:picChg>
        <pc:picChg chg="del">
          <ac:chgData name="Bethany Bolen" userId="8e338a04f9f07398" providerId="LiveId" clId="{9F195DE2-1097-423D-8820-49D951B16121}" dt="2021-07-02T02:17:45.779" v="188" actId="478"/>
          <ac:picMkLst>
            <pc:docMk/>
            <pc:sldMk cId="3941723586" sldId="315"/>
            <ac:picMk id="6146" creationId="{00000000-0000-0000-0000-000000000000}"/>
          </ac:picMkLst>
        </pc:picChg>
      </pc:sldChg>
      <pc:sldChg chg="addSp delSp modSp mod">
        <pc:chgData name="Bethany Bolen" userId="8e338a04f9f07398" providerId="LiveId" clId="{9F195DE2-1097-423D-8820-49D951B16121}" dt="2021-07-02T02:17:55.379" v="195" actId="478"/>
        <pc:sldMkLst>
          <pc:docMk/>
          <pc:sldMk cId="464294552" sldId="316"/>
        </pc:sldMkLst>
        <pc:picChg chg="add mod ord">
          <ac:chgData name="Bethany Bolen" userId="8e338a04f9f07398" providerId="LiveId" clId="{9F195DE2-1097-423D-8820-49D951B16121}" dt="2021-07-02T02:17:54.806" v="193" actId="27614"/>
          <ac:picMkLst>
            <pc:docMk/>
            <pc:sldMk cId="464294552" sldId="316"/>
            <ac:picMk id="6" creationId="{24F55551-3829-417F-90F3-6E78CEE6A376}"/>
          </ac:picMkLst>
        </pc:picChg>
        <pc:picChg chg="del mod">
          <ac:chgData name="Bethany Bolen" userId="8e338a04f9f07398" providerId="LiveId" clId="{9F195DE2-1097-423D-8820-49D951B16121}" dt="2021-07-02T02:17:55.379" v="195" actId="478"/>
          <ac:picMkLst>
            <pc:docMk/>
            <pc:sldMk cId="464294552" sldId="316"/>
            <ac:picMk id="6146" creationId="{00000000-0000-0000-0000-000000000000}"/>
          </ac:picMkLst>
        </pc:picChg>
      </pc:sldChg>
      <pc:sldChg chg="addSp delSp modSp mod">
        <pc:chgData name="Bethany Bolen" userId="8e338a04f9f07398" providerId="LiveId" clId="{9F195DE2-1097-423D-8820-49D951B16121}" dt="2021-07-02T02:18:13.825" v="263" actId="14100"/>
        <pc:sldMkLst>
          <pc:docMk/>
          <pc:sldMk cId="3698510689" sldId="317"/>
        </pc:sldMkLst>
        <pc:spChg chg="add mod">
          <ac:chgData name="Bethany Bolen" userId="8e338a04f9f07398" providerId="LiveId" clId="{9F195DE2-1097-423D-8820-49D951B16121}" dt="2021-07-02T02:18:13.825" v="263" actId="14100"/>
          <ac:spMkLst>
            <pc:docMk/>
            <pc:sldMk cId="3698510689" sldId="317"/>
            <ac:spMk id="7" creationId="{2CF7283D-3E90-4399-92F9-A15DF93F9106}"/>
          </ac:spMkLst>
        </pc:spChg>
        <pc:picChg chg="add del mod">
          <ac:chgData name="Bethany Bolen" userId="8e338a04f9f07398" providerId="LiveId" clId="{9F195DE2-1097-423D-8820-49D951B16121}" dt="2021-07-02T02:18:04.387" v="199" actId="478"/>
          <ac:picMkLst>
            <pc:docMk/>
            <pc:sldMk cId="3698510689" sldId="317"/>
            <ac:picMk id="6" creationId="{59BA54B6-B1B0-4A73-9D04-9B3F4E2A21DE}"/>
          </ac:picMkLst>
        </pc:picChg>
      </pc:sldChg>
      <pc:sldChg chg="addSp delSp modSp mod">
        <pc:chgData name="Bethany Bolen" userId="8e338a04f9f07398" providerId="LiveId" clId="{9F195DE2-1097-423D-8820-49D951B16121}" dt="2021-07-02T02:18:21.556" v="270" actId="478"/>
        <pc:sldMkLst>
          <pc:docMk/>
          <pc:sldMk cId="737585402" sldId="318"/>
        </pc:sldMkLst>
        <pc:picChg chg="add mod ord">
          <ac:chgData name="Bethany Bolen" userId="8e338a04f9f07398" providerId="LiveId" clId="{9F195DE2-1097-423D-8820-49D951B16121}" dt="2021-07-02T02:18:20.816" v="268" actId="27614"/>
          <ac:picMkLst>
            <pc:docMk/>
            <pc:sldMk cId="737585402" sldId="318"/>
            <ac:picMk id="3" creationId="{E437E9E7-D603-42E1-852C-18AD4C89B0BB}"/>
          </ac:picMkLst>
        </pc:picChg>
        <pc:picChg chg="del mod">
          <ac:chgData name="Bethany Bolen" userId="8e338a04f9f07398" providerId="LiveId" clId="{9F195DE2-1097-423D-8820-49D951B16121}" dt="2021-07-02T02:18:21.556" v="270" actId="478"/>
          <ac:picMkLst>
            <pc:docMk/>
            <pc:sldMk cId="737585402" sldId="318"/>
            <ac:picMk id="7170" creationId="{00000000-0000-0000-0000-000000000000}"/>
          </ac:picMkLst>
        </pc:picChg>
      </pc:sldChg>
      <pc:sldChg chg="addSp delSp modSp mod">
        <pc:chgData name="Bethany Bolen" userId="8e338a04f9f07398" providerId="LiveId" clId="{9F195DE2-1097-423D-8820-49D951B16121}" dt="2021-07-02T02:18:39.265" v="284" actId="478"/>
        <pc:sldMkLst>
          <pc:docMk/>
          <pc:sldMk cId="1944998263" sldId="319"/>
        </pc:sldMkLst>
        <pc:picChg chg="add mod ord">
          <ac:chgData name="Bethany Bolen" userId="8e338a04f9f07398" providerId="LiveId" clId="{9F195DE2-1097-423D-8820-49D951B16121}" dt="2021-07-02T02:18:38.837" v="282" actId="27614"/>
          <ac:picMkLst>
            <pc:docMk/>
            <pc:sldMk cId="1944998263" sldId="319"/>
            <ac:picMk id="3" creationId="{264BE640-92EE-4945-A043-154D2E41712C}"/>
          </ac:picMkLst>
        </pc:picChg>
        <pc:picChg chg="del mod">
          <ac:chgData name="Bethany Bolen" userId="8e338a04f9f07398" providerId="LiveId" clId="{9F195DE2-1097-423D-8820-49D951B16121}" dt="2021-07-02T02:18:39.265" v="284" actId="478"/>
          <ac:picMkLst>
            <pc:docMk/>
            <pc:sldMk cId="1944998263" sldId="319"/>
            <ac:picMk id="8194" creationId="{00000000-0000-0000-0000-000000000000}"/>
          </ac:picMkLst>
        </pc:picChg>
      </pc:sldChg>
      <pc:sldChg chg="addSp delSp modSp mod">
        <pc:chgData name="Bethany Bolen" userId="8e338a04f9f07398" providerId="LiveId" clId="{9F195DE2-1097-423D-8820-49D951B16121}" dt="2021-07-02T02:18:55.797" v="298" actId="478"/>
        <pc:sldMkLst>
          <pc:docMk/>
          <pc:sldMk cId="2167888559" sldId="320"/>
        </pc:sldMkLst>
        <pc:picChg chg="add mod ord">
          <ac:chgData name="Bethany Bolen" userId="8e338a04f9f07398" providerId="LiveId" clId="{9F195DE2-1097-423D-8820-49D951B16121}" dt="2021-07-02T02:18:55.035" v="296" actId="27614"/>
          <ac:picMkLst>
            <pc:docMk/>
            <pc:sldMk cId="2167888559" sldId="320"/>
            <ac:picMk id="6" creationId="{676AFC81-B971-4BFF-BA57-D5A84A28E375}"/>
          </ac:picMkLst>
        </pc:picChg>
        <pc:picChg chg="del mod">
          <ac:chgData name="Bethany Bolen" userId="8e338a04f9f07398" providerId="LiveId" clId="{9F195DE2-1097-423D-8820-49D951B16121}" dt="2021-07-02T02:18:55.797" v="298" actId="478"/>
          <ac:picMkLst>
            <pc:docMk/>
            <pc:sldMk cId="2167888559" sldId="320"/>
            <ac:picMk id="5122" creationId="{00000000-0000-0000-0000-000000000000}"/>
          </ac:picMkLst>
        </pc:picChg>
      </pc:sldChg>
      <pc:sldChg chg="addSp delSp modSp mod">
        <pc:chgData name="Bethany Bolen" userId="8e338a04f9f07398" providerId="LiveId" clId="{9F195DE2-1097-423D-8820-49D951B16121}" dt="2021-07-02T02:19:04.393" v="305" actId="478"/>
        <pc:sldMkLst>
          <pc:docMk/>
          <pc:sldMk cId="915408336" sldId="321"/>
        </pc:sldMkLst>
        <pc:picChg chg="add mod ord">
          <ac:chgData name="Bethany Bolen" userId="8e338a04f9f07398" providerId="LiveId" clId="{9F195DE2-1097-423D-8820-49D951B16121}" dt="2021-07-02T02:19:03.171" v="304" actId="12789"/>
          <ac:picMkLst>
            <pc:docMk/>
            <pc:sldMk cId="915408336" sldId="321"/>
            <ac:picMk id="6" creationId="{1A088DF2-C53D-4DDF-8D9E-AC6984107792}"/>
          </ac:picMkLst>
        </pc:picChg>
        <pc:picChg chg="del">
          <ac:chgData name="Bethany Bolen" userId="8e338a04f9f07398" providerId="LiveId" clId="{9F195DE2-1097-423D-8820-49D951B16121}" dt="2021-07-02T02:19:04.393" v="305" actId="478"/>
          <ac:picMkLst>
            <pc:docMk/>
            <pc:sldMk cId="915408336" sldId="321"/>
            <ac:picMk id="39938" creationId="{00000000-0000-0000-0000-000000000000}"/>
          </ac:picMkLst>
        </pc:picChg>
      </pc:sldChg>
      <pc:sldChg chg="addSp delSp modSp mod">
        <pc:chgData name="Bethany Bolen" userId="8e338a04f9f07398" providerId="LiveId" clId="{9F195DE2-1097-423D-8820-49D951B16121}" dt="2021-07-02T02:19:22.353" v="314" actId="478"/>
        <pc:sldMkLst>
          <pc:docMk/>
          <pc:sldMk cId="2419051100" sldId="322"/>
        </pc:sldMkLst>
        <pc:picChg chg="del">
          <ac:chgData name="Bethany Bolen" userId="8e338a04f9f07398" providerId="LiveId" clId="{9F195DE2-1097-423D-8820-49D951B16121}" dt="2021-07-02T02:19:22.353" v="314" actId="478"/>
          <ac:picMkLst>
            <pc:docMk/>
            <pc:sldMk cId="2419051100" sldId="322"/>
            <ac:picMk id="5" creationId="{00000000-0000-0000-0000-000000000000}"/>
          </ac:picMkLst>
        </pc:picChg>
        <pc:picChg chg="add mod ord">
          <ac:chgData name="Bethany Bolen" userId="8e338a04f9f07398" providerId="LiveId" clId="{9F195DE2-1097-423D-8820-49D951B16121}" dt="2021-07-02T02:19:21.095" v="313" actId="12789"/>
          <ac:picMkLst>
            <pc:docMk/>
            <pc:sldMk cId="2419051100" sldId="322"/>
            <ac:picMk id="7" creationId="{7C766699-1575-4E64-B9F2-9D2103850EB1}"/>
          </ac:picMkLst>
        </pc:picChg>
      </pc:sldChg>
      <pc:sldChg chg="addSp delSp modSp mod">
        <pc:chgData name="Bethany Bolen" userId="8e338a04f9f07398" providerId="LiveId" clId="{9F195DE2-1097-423D-8820-49D951B16121}" dt="2021-07-02T02:19:32.362" v="321" actId="478"/>
        <pc:sldMkLst>
          <pc:docMk/>
          <pc:sldMk cId="3591768881" sldId="323"/>
        </pc:sldMkLst>
        <pc:picChg chg="add mod ord">
          <ac:chgData name="Bethany Bolen" userId="8e338a04f9f07398" providerId="LiveId" clId="{9F195DE2-1097-423D-8820-49D951B16121}" dt="2021-07-02T02:19:31.917" v="319" actId="27614"/>
          <ac:picMkLst>
            <pc:docMk/>
            <pc:sldMk cId="3591768881" sldId="323"/>
            <ac:picMk id="6" creationId="{B5FCDCBF-05E5-46EF-A81D-2D37455E8D5F}"/>
          </ac:picMkLst>
        </pc:picChg>
        <pc:picChg chg="del mod">
          <ac:chgData name="Bethany Bolen" userId="8e338a04f9f07398" providerId="LiveId" clId="{9F195DE2-1097-423D-8820-49D951B16121}" dt="2021-07-02T02:19:32.362" v="321" actId="478"/>
          <ac:picMkLst>
            <pc:docMk/>
            <pc:sldMk cId="3591768881" sldId="323"/>
            <ac:picMk id="16386" creationId="{00000000-0000-0000-0000-000000000000}"/>
          </ac:picMkLst>
        </pc:picChg>
      </pc:sldChg>
      <pc:sldChg chg="addSp delSp modSp mod">
        <pc:chgData name="Bethany Bolen" userId="8e338a04f9f07398" providerId="LiveId" clId="{9F195DE2-1097-423D-8820-49D951B16121}" dt="2021-07-02T02:19:53.464" v="389" actId="14100"/>
        <pc:sldMkLst>
          <pc:docMk/>
          <pc:sldMk cId="1661629470" sldId="324"/>
        </pc:sldMkLst>
        <pc:spChg chg="add mod">
          <ac:chgData name="Bethany Bolen" userId="8e338a04f9f07398" providerId="LiveId" clId="{9F195DE2-1097-423D-8820-49D951B16121}" dt="2021-07-02T02:19:53.464" v="389" actId="14100"/>
          <ac:spMkLst>
            <pc:docMk/>
            <pc:sldMk cId="1661629470" sldId="324"/>
            <ac:spMk id="7" creationId="{F28FD04B-B14F-4038-8186-B3A3F54DDFE8}"/>
          </ac:spMkLst>
        </pc:spChg>
        <pc:picChg chg="add del mod">
          <ac:chgData name="Bethany Bolen" userId="8e338a04f9f07398" providerId="LiveId" clId="{9F195DE2-1097-423D-8820-49D951B16121}" dt="2021-07-02T02:19:46.422" v="325" actId="478"/>
          <ac:picMkLst>
            <pc:docMk/>
            <pc:sldMk cId="1661629470" sldId="324"/>
            <ac:picMk id="6" creationId="{4D5D1737-D66B-4E11-9352-37C1B03DC4CC}"/>
          </ac:picMkLst>
        </pc:picChg>
      </pc:sldChg>
      <pc:sldChg chg="addSp delSp modSp mod">
        <pc:chgData name="Bethany Bolen" userId="8e338a04f9f07398" providerId="LiveId" clId="{9F195DE2-1097-423D-8820-49D951B16121}" dt="2021-07-02T02:20:04.836" v="395" actId="478"/>
        <pc:sldMkLst>
          <pc:docMk/>
          <pc:sldMk cId="1450318573" sldId="325"/>
        </pc:sldMkLst>
        <pc:picChg chg="del">
          <ac:chgData name="Bethany Bolen" userId="8e338a04f9f07398" providerId="LiveId" clId="{9F195DE2-1097-423D-8820-49D951B16121}" dt="2021-07-02T02:20:04.836" v="395" actId="478"/>
          <ac:picMkLst>
            <pc:docMk/>
            <pc:sldMk cId="1450318573" sldId="325"/>
            <ac:picMk id="6" creationId="{00000000-0000-0000-0000-000000000000}"/>
          </ac:picMkLst>
        </pc:picChg>
        <pc:picChg chg="add mod ord">
          <ac:chgData name="Bethany Bolen" userId="8e338a04f9f07398" providerId="LiveId" clId="{9F195DE2-1097-423D-8820-49D951B16121}" dt="2021-07-02T02:20:03.095" v="394" actId="12788"/>
          <ac:picMkLst>
            <pc:docMk/>
            <pc:sldMk cId="1450318573" sldId="325"/>
            <ac:picMk id="7" creationId="{65806F82-42CF-4C6A-9B14-7528C7B65B4B}"/>
          </ac:picMkLst>
        </pc:picChg>
      </pc:sldChg>
      <pc:sldChg chg="addSp delSp modSp mod">
        <pc:chgData name="Bethany Bolen" userId="8e338a04f9f07398" providerId="LiveId" clId="{9F195DE2-1097-423D-8820-49D951B16121}" dt="2021-07-02T02:20:14.226" v="402" actId="478"/>
        <pc:sldMkLst>
          <pc:docMk/>
          <pc:sldMk cId="116769397" sldId="326"/>
        </pc:sldMkLst>
        <pc:picChg chg="add mod ord">
          <ac:chgData name="Bethany Bolen" userId="8e338a04f9f07398" providerId="LiveId" clId="{9F195DE2-1097-423D-8820-49D951B16121}" dt="2021-07-02T02:20:14.187" v="400" actId="27614"/>
          <ac:picMkLst>
            <pc:docMk/>
            <pc:sldMk cId="116769397" sldId="326"/>
            <ac:picMk id="3" creationId="{C1857C65-C3CA-4232-8CAC-2F82884A96D6}"/>
          </ac:picMkLst>
        </pc:picChg>
        <pc:picChg chg="del mod">
          <ac:chgData name="Bethany Bolen" userId="8e338a04f9f07398" providerId="LiveId" clId="{9F195DE2-1097-423D-8820-49D951B16121}" dt="2021-07-02T02:20:14.226" v="402" actId="478"/>
          <ac:picMkLst>
            <pc:docMk/>
            <pc:sldMk cId="116769397" sldId="326"/>
            <ac:picMk id="24578" creationId="{00000000-0000-0000-0000-000000000000}"/>
          </ac:picMkLst>
        </pc:picChg>
      </pc:sldChg>
      <pc:sldChg chg="addSp delSp modSp mod">
        <pc:chgData name="Bethany Bolen" userId="8e338a04f9f07398" providerId="LiveId" clId="{9F195DE2-1097-423D-8820-49D951B16121}" dt="2021-07-02T02:20:23.215" v="409" actId="478"/>
        <pc:sldMkLst>
          <pc:docMk/>
          <pc:sldMk cId="3622927560" sldId="327"/>
        </pc:sldMkLst>
        <pc:picChg chg="add mod ord">
          <ac:chgData name="Bethany Bolen" userId="8e338a04f9f07398" providerId="LiveId" clId="{9F195DE2-1097-423D-8820-49D951B16121}" dt="2021-07-02T02:20:21.962" v="408" actId="12789"/>
          <ac:picMkLst>
            <pc:docMk/>
            <pc:sldMk cId="3622927560" sldId="327"/>
            <ac:picMk id="6" creationId="{4EE91D63-1061-47B9-B3C6-CA021CF84A2D}"/>
          </ac:picMkLst>
        </pc:picChg>
        <pc:picChg chg="del">
          <ac:chgData name="Bethany Bolen" userId="8e338a04f9f07398" providerId="LiveId" clId="{9F195DE2-1097-423D-8820-49D951B16121}" dt="2021-07-02T02:20:23.215" v="409" actId="478"/>
          <ac:picMkLst>
            <pc:docMk/>
            <pc:sldMk cId="3622927560" sldId="327"/>
            <ac:picMk id="24578" creationId="{00000000-0000-0000-0000-000000000000}"/>
          </ac:picMkLst>
        </pc:picChg>
      </pc:sldChg>
      <pc:sldChg chg="addSp delSp modSp mod">
        <pc:chgData name="Bethany Bolen" userId="8e338a04f9f07398" providerId="LiveId" clId="{9F195DE2-1097-423D-8820-49D951B16121}" dt="2021-07-02T02:20:32.681" v="414" actId="478"/>
        <pc:sldMkLst>
          <pc:docMk/>
          <pc:sldMk cId="4285476984" sldId="328"/>
        </pc:sldMkLst>
        <pc:picChg chg="add mod ord">
          <ac:chgData name="Bethany Bolen" userId="8e338a04f9f07398" providerId="LiveId" clId="{9F195DE2-1097-423D-8820-49D951B16121}" dt="2021-07-02T02:20:31.513" v="413" actId="12789"/>
          <ac:picMkLst>
            <pc:docMk/>
            <pc:sldMk cId="4285476984" sldId="328"/>
            <ac:picMk id="6" creationId="{6022465A-ADF9-4157-A163-9DC25DB794B3}"/>
          </ac:picMkLst>
        </pc:picChg>
        <pc:picChg chg="del">
          <ac:chgData name="Bethany Bolen" userId="8e338a04f9f07398" providerId="LiveId" clId="{9F195DE2-1097-423D-8820-49D951B16121}" dt="2021-07-02T02:20:32.681" v="414" actId="478"/>
          <ac:picMkLst>
            <pc:docMk/>
            <pc:sldMk cId="4285476984" sldId="328"/>
            <ac:picMk id="2050" creationId="{00000000-0000-0000-0000-000000000000}"/>
          </ac:picMkLst>
        </pc:picChg>
      </pc:sldChg>
      <pc:sldChg chg="addSp modSp mod">
        <pc:chgData name="Bethany Bolen" userId="8e338a04f9f07398" providerId="LiveId" clId="{9F195DE2-1097-423D-8820-49D951B16121}" dt="2021-07-02T02:20:40.158" v="446" actId="20577"/>
        <pc:sldMkLst>
          <pc:docMk/>
          <pc:sldMk cId="121202119" sldId="329"/>
        </pc:sldMkLst>
        <pc:spChg chg="add mod">
          <ac:chgData name="Bethany Bolen" userId="8e338a04f9f07398" providerId="LiveId" clId="{9F195DE2-1097-423D-8820-49D951B16121}" dt="2021-07-02T02:20:40.158" v="446" actId="20577"/>
          <ac:spMkLst>
            <pc:docMk/>
            <pc:sldMk cId="121202119" sldId="329"/>
            <ac:spMk id="5" creationId="{42779396-4433-4CBF-AE44-6BD01D44D47C}"/>
          </ac:spMkLst>
        </pc:spChg>
      </pc:sldChg>
      <pc:sldChg chg="addSp delSp modSp mod">
        <pc:chgData name="Bethany Bolen" userId="8e338a04f9f07398" providerId="LiveId" clId="{9F195DE2-1097-423D-8820-49D951B16121}" dt="2021-07-02T02:20:55.470" v="453" actId="478"/>
        <pc:sldMkLst>
          <pc:docMk/>
          <pc:sldMk cId="844036438" sldId="330"/>
        </pc:sldMkLst>
        <pc:picChg chg="del">
          <ac:chgData name="Bethany Bolen" userId="8e338a04f9f07398" providerId="LiveId" clId="{9F195DE2-1097-423D-8820-49D951B16121}" dt="2021-07-02T02:20:55.470" v="453" actId="478"/>
          <ac:picMkLst>
            <pc:docMk/>
            <pc:sldMk cId="844036438" sldId="330"/>
            <ac:picMk id="5" creationId="{00000000-0000-0000-0000-000000000000}"/>
          </ac:picMkLst>
        </pc:picChg>
        <pc:picChg chg="add mod ord">
          <ac:chgData name="Bethany Bolen" userId="8e338a04f9f07398" providerId="LiveId" clId="{9F195DE2-1097-423D-8820-49D951B16121}" dt="2021-07-02T02:20:54.637" v="452" actId="962"/>
          <ac:picMkLst>
            <pc:docMk/>
            <pc:sldMk cId="844036438" sldId="330"/>
            <ac:picMk id="7" creationId="{75B92BD8-24A6-4049-89CC-B9AA3450A0D6}"/>
          </ac:picMkLst>
        </pc:picChg>
      </pc:sldChg>
      <pc:sldChg chg="addSp delSp modSp mod">
        <pc:chgData name="Bethany Bolen" userId="8e338a04f9f07398" providerId="LiveId" clId="{9F195DE2-1097-423D-8820-49D951B16121}" dt="2021-07-02T02:21:04.880" v="460" actId="478"/>
        <pc:sldMkLst>
          <pc:docMk/>
          <pc:sldMk cId="2307646562" sldId="331"/>
        </pc:sldMkLst>
        <pc:picChg chg="add mod ord">
          <ac:chgData name="Bethany Bolen" userId="8e338a04f9f07398" providerId="LiveId" clId="{9F195DE2-1097-423D-8820-49D951B16121}" dt="2021-07-02T02:21:04.076" v="458" actId="27614"/>
          <ac:picMkLst>
            <pc:docMk/>
            <pc:sldMk cId="2307646562" sldId="331"/>
            <ac:picMk id="6" creationId="{029BB47E-8141-401D-84C7-91F57048D871}"/>
          </ac:picMkLst>
        </pc:picChg>
        <pc:picChg chg="del mod">
          <ac:chgData name="Bethany Bolen" userId="8e338a04f9f07398" providerId="LiveId" clId="{9F195DE2-1097-423D-8820-49D951B16121}" dt="2021-07-02T02:21:04.880" v="460" actId="478"/>
          <ac:picMkLst>
            <pc:docMk/>
            <pc:sldMk cId="2307646562" sldId="331"/>
            <ac:picMk id="25602" creationId="{00000000-0000-0000-0000-000000000000}"/>
          </ac:picMkLst>
        </pc:picChg>
      </pc:sldChg>
      <pc:sldChg chg="del">
        <pc:chgData name="Bethany Bolen" userId="8e338a04f9f07398" providerId="LiveId" clId="{9F195DE2-1097-423D-8820-49D951B16121}" dt="2021-07-02T02:22:54.169" v="481" actId="47"/>
        <pc:sldMkLst>
          <pc:docMk/>
          <pc:sldMk cId="1342840728" sldId="332"/>
        </pc:sldMkLst>
      </pc:sldChg>
      <pc:sldChg chg="addSp delSp modSp mod">
        <pc:chgData name="Bethany Bolen" userId="8e338a04f9f07398" providerId="LiveId" clId="{9F195DE2-1097-423D-8820-49D951B16121}" dt="2021-07-02T02:23:04.874" v="487" actId="27614"/>
        <pc:sldMkLst>
          <pc:docMk/>
          <pc:sldMk cId="3614205997" sldId="333"/>
        </pc:sldMkLst>
        <pc:picChg chg="del">
          <ac:chgData name="Bethany Bolen" userId="8e338a04f9f07398" providerId="LiveId" clId="{9F195DE2-1097-423D-8820-49D951B16121}" dt="2021-07-02T02:23:02.625" v="486" actId="478"/>
          <ac:picMkLst>
            <pc:docMk/>
            <pc:sldMk cId="3614205997" sldId="333"/>
            <ac:picMk id="5" creationId="{00000000-0000-0000-0000-000000000000}"/>
          </ac:picMkLst>
        </pc:picChg>
        <pc:picChg chg="add mod ord">
          <ac:chgData name="Bethany Bolen" userId="8e338a04f9f07398" providerId="LiveId" clId="{9F195DE2-1097-423D-8820-49D951B16121}" dt="2021-07-02T02:23:04.874" v="487" actId="27614"/>
          <ac:picMkLst>
            <pc:docMk/>
            <pc:sldMk cId="3614205997" sldId="333"/>
            <ac:picMk id="7" creationId="{6D9EC5EB-930A-4807-AA17-69C6066D70B3}"/>
          </ac:picMkLst>
        </pc:picChg>
      </pc:sldChg>
      <pc:sldChg chg="addSp delSp modSp mod">
        <pc:chgData name="Bethany Bolen" userId="8e338a04f9f07398" providerId="LiveId" clId="{9F195DE2-1097-423D-8820-49D951B16121}" dt="2021-07-02T02:23:12.519" v="494" actId="478"/>
        <pc:sldMkLst>
          <pc:docMk/>
          <pc:sldMk cId="2706034113" sldId="334"/>
        </pc:sldMkLst>
        <pc:picChg chg="add mod ord">
          <ac:chgData name="Bethany Bolen" userId="8e338a04f9f07398" providerId="LiveId" clId="{9F195DE2-1097-423D-8820-49D951B16121}" dt="2021-07-02T02:23:11.763" v="492" actId="27614"/>
          <ac:picMkLst>
            <pc:docMk/>
            <pc:sldMk cId="2706034113" sldId="334"/>
            <ac:picMk id="3" creationId="{6B19ABF1-0975-4208-900A-D0BB4360F294}"/>
          </ac:picMkLst>
        </pc:picChg>
        <pc:picChg chg="del mod">
          <ac:chgData name="Bethany Bolen" userId="8e338a04f9f07398" providerId="LiveId" clId="{9F195DE2-1097-423D-8820-49D951B16121}" dt="2021-07-02T02:23:12.519" v="494" actId="478"/>
          <ac:picMkLst>
            <pc:docMk/>
            <pc:sldMk cId="2706034113" sldId="334"/>
            <ac:picMk id="15362" creationId="{00000000-0000-0000-0000-000000000000}"/>
          </ac:picMkLst>
        </pc:picChg>
      </pc:sldChg>
      <pc:sldChg chg="addSp delSp modSp mod">
        <pc:chgData name="Bethany Bolen" userId="8e338a04f9f07398" providerId="LiveId" clId="{9F195DE2-1097-423D-8820-49D951B16121}" dt="2021-07-02T02:23:25.993" v="500" actId="27614"/>
        <pc:sldMkLst>
          <pc:docMk/>
          <pc:sldMk cId="26143951" sldId="335"/>
        </pc:sldMkLst>
        <pc:picChg chg="add mod ord">
          <ac:chgData name="Bethany Bolen" userId="8e338a04f9f07398" providerId="LiveId" clId="{9F195DE2-1097-423D-8820-49D951B16121}" dt="2021-07-02T02:23:25.993" v="500" actId="27614"/>
          <ac:picMkLst>
            <pc:docMk/>
            <pc:sldMk cId="26143951" sldId="335"/>
            <ac:picMk id="3" creationId="{36A3CB33-7BB4-4596-A563-AADB4BAE1608}"/>
          </ac:picMkLst>
        </pc:picChg>
        <pc:picChg chg="del">
          <ac:chgData name="Bethany Bolen" userId="8e338a04f9f07398" providerId="LiveId" clId="{9F195DE2-1097-423D-8820-49D951B16121}" dt="2021-07-02T02:23:25.274" v="499" actId="478"/>
          <ac:picMkLst>
            <pc:docMk/>
            <pc:sldMk cId="26143951" sldId="335"/>
            <ac:picMk id="16386" creationId="{00000000-0000-0000-0000-000000000000}"/>
          </ac:picMkLst>
        </pc:picChg>
      </pc:sldChg>
      <pc:sldChg chg="addSp delSp modSp mod">
        <pc:chgData name="Bethany Bolen" userId="8e338a04f9f07398" providerId="LiveId" clId="{9F195DE2-1097-423D-8820-49D951B16121}" dt="2021-07-02T02:23:34.797" v="507" actId="478"/>
        <pc:sldMkLst>
          <pc:docMk/>
          <pc:sldMk cId="1220335387" sldId="336"/>
        </pc:sldMkLst>
        <pc:picChg chg="add mod ord">
          <ac:chgData name="Bethany Bolen" userId="8e338a04f9f07398" providerId="LiveId" clId="{9F195DE2-1097-423D-8820-49D951B16121}" dt="2021-07-02T02:23:33.938" v="506" actId="962"/>
          <ac:picMkLst>
            <pc:docMk/>
            <pc:sldMk cId="1220335387" sldId="336"/>
            <ac:picMk id="6" creationId="{32502AF8-AE10-4F12-B822-09D3BDA20C0E}"/>
          </ac:picMkLst>
        </pc:picChg>
        <pc:picChg chg="del">
          <ac:chgData name="Bethany Bolen" userId="8e338a04f9f07398" providerId="LiveId" clId="{9F195DE2-1097-423D-8820-49D951B16121}" dt="2021-07-02T02:23:34.797" v="507" actId="478"/>
          <ac:picMkLst>
            <pc:docMk/>
            <pc:sldMk cId="1220335387" sldId="336"/>
            <ac:picMk id="2050" creationId="{00000000-0000-0000-0000-000000000000}"/>
          </ac:picMkLst>
        </pc:picChg>
      </pc:sldChg>
      <pc:sldChg chg="addSp delSp modSp mod">
        <pc:chgData name="Bethany Bolen" userId="8e338a04f9f07398" providerId="LiveId" clId="{9F195DE2-1097-423D-8820-49D951B16121}" dt="2021-07-02T02:23:43.979" v="514" actId="478"/>
        <pc:sldMkLst>
          <pc:docMk/>
          <pc:sldMk cId="392482830" sldId="337"/>
        </pc:sldMkLst>
        <pc:picChg chg="add mod ord">
          <ac:chgData name="Bethany Bolen" userId="8e338a04f9f07398" providerId="LiveId" clId="{9F195DE2-1097-423D-8820-49D951B16121}" dt="2021-07-02T02:23:43.030" v="512" actId="27614"/>
          <ac:picMkLst>
            <pc:docMk/>
            <pc:sldMk cId="392482830" sldId="337"/>
            <ac:picMk id="3" creationId="{D382A1DF-6C0C-4C71-B7DD-314EF1926B2C}"/>
          </ac:picMkLst>
        </pc:picChg>
        <pc:picChg chg="del mod">
          <ac:chgData name="Bethany Bolen" userId="8e338a04f9f07398" providerId="LiveId" clId="{9F195DE2-1097-423D-8820-49D951B16121}" dt="2021-07-02T02:23:43.979" v="514" actId="478"/>
          <ac:picMkLst>
            <pc:docMk/>
            <pc:sldMk cId="392482830" sldId="337"/>
            <ac:picMk id="1026" creationId="{00000000-0000-0000-0000-000000000000}"/>
          </ac:picMkLst>
        </pc:picChg>
      </pc:sldChg>
      <pc:sldChg chg="addSp delSp modSp mod">
        <pc:chgData name="Bethany Bolen" userId="8e338a04f9f07398" providerId="LiveId" clId="{9F195DE2-1097-423D-8820-49D951B16121}" dt="2021-07-02T02:23:53.888" v="521" actId="478"/>
        <pc:sldMkLst>
          <pc:docMk/>
          <pc:sldMk cId="878972322" sldId="338"/>
        </pc:sldMkLst>
        <pc:picChg chg="add mod ord">
          <ac:chgData name="Bethany Bolen" userId="8e338a04f9f07398" providerId="LiveId" clId="{9F195DE2-1097-423D-8820-49D951B16121}" dt="2021-07-02T02:23:52.777" v="520" actId="12789"/>
          <ac:picMkLst>
            <pc:docMk/>
            <pc:sldMk cId="878972322" sldId="338"/>
            <ac:picMk id="3" creationId="{CDF9ED7E-6F16-458F-8549-3212F6ED7D70}"/>
          </ac:picMkLst>
        </pc:picChg>
        <pc:picChg chg="del">
          <ac:chgData name="Bethany Bolen" userId="8e338a04f9f07398" providerId="LiveId" clId="{9F195DE2-1097-423D-8820-49D951B16121}" dt="2021-07-02T02:23:53.888" v="521" actId="478"/>
          <ac:picMkLst>
            <pc:docMk/>
            <pc:sldMk cId="878972322" sldId="338"/>
            <ac:picMk id="14338" creationId="{00000000-0000-0000-0000-000000000000}"/>
          </ac:picMkLst>
        </pc:picChg>
      </pc:sldChg>
      <pc:sldChg chg="addSp delSp modSp mod">
        <pc:chgData name="Bethany Bolen" userId="8e338a04f9f07398" providerId="LiveId" clId="{9F195DE2-1097-423D-8820-49D951B16121}" dt="2021-07-02T02:24:02.485" v="528" actId="478"/>
        <pc:sldMkLst>
          <pc:docMk/>
          <pc:sldMk cId="1119510267" sldId="339"/>
        </pc:sldMkLst>
        <pc:picChg chg="del">
          <ac:chgData name="Bethany Bolen" userId="8e338a04f9f07398" providerId="LiveId" clId="{9F195DE2-1097-423D-8820-49D951B16121}" dt="2021-07-02T02:24:02.485" v="528" actId="478"/>
          <ac:picMkLst>
            <pc:docMk/>
            <pc:sldMk cId="1119510267" sldId="339"/>
            <ac:picMk id="5" creationId="{00000000-0000-0000-0000-000000000000}"/>
          </ac:picMkLst>
        </pc:picChg>
        <pc:picChg chg="add mod ord">
          <ac:chgData name="Bethany Bolen" userId="8e338a04f9f07398" providerId="LiveId" clId="{9F195DE2-1097-423D-8820-49D951B16121}" dt="2021-07-02T02:24:01.223" v="527" actId="962"/>
          <ac:picMkLst>
            <pc:docMk/>
            <pc:sldMk cId="1119510267" sldId="339"/>
            <ac:picMk id="7" creationId="{CCC04D0B-95F1-4A96-8DA6-B5F30DCC6EAF}"/>
          </ac:picMkLst>
        </pc:picChg>
      </pc:sldChg>
      <pc:sldChg chg="addSp delSp modSp mod">
        <pc:chgData name="Bethany Bolen" userId="8e338a04f9f07398" providerId="LiveId" clId="{9F195DE2-1097-423D-8820-49D951B16121}" dt="2021-07-02T02:24:11.067" v="535" actId="478"/>
        <pc:sldMkLst>
          <pc:docMk/>
          <pc:sldMk cId="4022836426" sldId="340"/>
        </pc:sldMkLst>
        <pc:picChg chg="add mod ord">
          <ac:chgData name="Bethany Bolen" userId="8e338a04f9f07398" providerId="LiveId" clId="{9F195DE2-1097-423D-8820-49D951B16121}" dt="2021-07-02T02:24:10.725" v="533" actId="27614"/>
          <ac:picMkLst>
            <pc:docMk/>
            <pc:sldMk cId="4022836426" sldId="340"/>
            <ac:picMk id="3" creationId="{07EC6DBB-9CD5-4F25-A3E9-BFD8475CF194}"/>
          </ac:picMkLst>
        </pc:picChg>
        <pc:picChg chg="del mod">
          <ac:chgData name="Bethany Bolen" userId="8e338a04f9f07398" providerId="LiveId" clId="{9F195DE2-1097-423D-8820-49D951B16121}" dt="2021-07-02T02:24:11.067" v="535" actId="478"/>
          <ac:picMkLst>
            <pc:docMk/>
            <pc:sldMk cId="4022836426" sldId="340"/>
            <ac:picMk id="18434" creationId="{00000000-0000-0000-0000-000000000000}"/>
          </ac:picMkLst>
        </pc:picChg>
      </pc:sldChg>
      <pc:sldChg chg="addSp delSp modSp mod">
        <pc:chgData name="Bethany Bolen" userId="8e338a04f9f07398" providerId="LiveId" clId="{9F195DE2-1097-423D-8820-49D951B16121}" dt="2021-07-02T02:24:20.665" v="542" actId="478"/>
        <pc:sldMkLst>
          <pc:docMk/>
          <pc:sldMk cId="3329325130" sldId="341"/>
        </pc:sldMkLst>
        <pc:picChg chg="add mod ord">
          <ac:chgData name="Bethany Bolen" userId="8e338a04f9f07398" providerId="LiveId" clId="{9F195DE2-1097-423D-8820-49D951B16121}" dt="2021-07-02T02:24:19.996" v="540" actId="27614"/>
          <ac:picMkLst>
            <pc:docMk/>
            <pc:sldMk cId="3329325130" sldId="341"/>
            <ac:picMk id="6" creationId="{3CA2D37B-5381-4F8B-B469-6DBC471C8F47}"/>
          </ac:picMkLst>
        </pc:picChg>
        <pc:picChg chg="del mod">
          <ac:chgData name="Bethany Bolen" userId="8e338a04f9f07398" providerId="LiveId" clId="{9F195DE2-1097-423D-8820-49D951B16121}" dt="2021-07-02T02:24:20.665" v="542" actId="478"/>
          <ac:picMkLst>
            <pc:docMk/>
            <pc:sldMk cId="3329325130" sldId="341"/>
            <ac:picMk id="36866" creationId="{00000000-0000-0000-0000-000000000000}"/>
          </ac:picMkLst>
        </pc:picChg>
      </pc:sldChg>
      <pc:sldChg chg="addSp delSp modSp mod">
        <pc:chgData name="Bethany Bolen" userId="8e338a04f9f07398" providerId="LiveId" clId="{9F195DE2-1097-423D-8820-49D951B16121}" dt="2021-07-02T02:24:30.692" v="549" actId="478"/>
        <pc:sldMkLst>
          <pc:docMk/>
          <pc:sldMk cId="2684488549" sldId="342"/>
        </pc:sldMkLst>
        <pc:picChg chg="add mod ord">
          <ac:chgData name="Bethany Bolen" userId="8e338a04f9f07398" providerId="LiveId" clId="{9F195DE2-1097-423D-8820-49D951B16121}" dt="2021-07-02T02:24:29.449" v="548" actId="12789"/>
          <ac:picMkLst>
            <pc:docMk/>
            <pc:sldMk cId="2684488549" sldId="342"/>
            <ac:picMk id="6" creationId="{1553591E-7EEC-45AE-AF42-E3E78F0C6B18}"/>
          </ac:picMkLst>
        </pc:picChg>
        <pc:picChg chg="del">
          <ac:chgData name="Bethany Bolen" userId="8e338a04f9f07398" providerId="LiveId" clId="{9F195DE2-1097-423D-8820-49D951B16121}" dt="2021-07-02T02:24:30.692" v="549" actId="478"/>
          <ac:picMkLst>
            <pc:docMk/>
            <pc:sldMk cId="2684488549" sldId="342"/>
            <ac:picMk id="14338" creationId="{00000000-0000-0000-0000-000000000000}"/>
          </ac:picMkLst>
        </pc:picChg>
      </pc:sldChg>
      <pc:sldChg chg="addSp delSp modSp mod">
        <pc:chgData name="Bethany Bolen" userId="8e338a04f9f07398" providerId="LiveId" clId="{9F195DE2-1097-423D-8820-49D951B16121}" dt="2021-07-02T02:24:44.118" v="558" actId="478"/>
        <pc:sldMkLst>
          <pc:docMk/>
          <pc:sldMk cId="3403108335" sldId="343"/>
        </pc:sldMkLst>
        <pc:picChg chg="add del mod">
          <ac:chgData name="Bethany Bolen" userId="8e338a04f9f07398" providerId="LiveId" clId="{9F195DE2-1097-423D-8820-49D951B16121}" dt="2021-07-02T02:24:38.975" v="551" actId="478"/>
          <ac:picMkLst>
            <pc:docMk/>
            <pc:sldMk cId="3403108335" sldId="343"/>
            <ac:picMk id="3" creationId="{EB61C338-A5C8-439D-B29A-E3186EE971C1}"/>
          </ac:picMkLst>
        </pc:picChg>
        <pc:picChg chg="add mod ord">
          <ac:chgData name="Bethany Bolen" userId="8e338a04f9f07398" providerId="LiveId" clId="{9F195DE2-1097-423D-8820-49D951B16121}" dt="2021-07-02T02:24:42.903" v="557" actId="12789"/>
          <ac:picMkLst>
            <pc:docMk/>
            <pc:sldMk cId="3403108335" sldId="343"/>
            <ac:picMk id="5" creationId="{E3B6BAB2-3270-4A8D-B171-4A733F57D87B}"/>
          </ac:picMkLst>
        </pc:picChg>
        <pc:picChg chg="del">
          <ac:chgData name="Bethany Bolen" userId="8e338a04f9f07398" providerId="LiveId" clId="{9F195DE2-1097-423D-8820-49D951B16121}" dt="2021-07-02T02:24:44.118" v="558" actId="478"/>
          <ac:picMkLst>
            <pc:docMk/>
            <pc:sldMk cId="3403108335" sldId="343"/>
            <ac:picMk id="19458" creationId="{00000000-0000-0000-0000-000000000000}"/>
          </ac:picMkLst>
        </pc:picChg>
      </pc:sldChg>
      <pc:sldChg chg="addSp delSp modSp mod">
        <pc:chgData name="Bethany Bolen" userId="8e338a04f9f07398" providerId="LiveId" clId="{9F195DE2-1097-423D-8820-49D951B16121}" dt="2021-07-02T02:24:52.320" v="565" actId="478"/>
        <pc:sldMkLst>
          <pc:docMk/>
          <pc:sldMk cId="3970445946" sldId="344"/>
        </pc:sldMkLst>
        <pc:picChg chg="add mod ord">
          <ac:chgData name="Bethany Bolen" userId="8e338a04f9f07398" providerId="LiveId" clId="{9F195DE2-1097-423D-8820-49D951B16121}" dt="2021-07-02T02:24:51.433" v="564" actId="962"/>
          <ac:picMkLst>
            <pc:docMk/>
            <pc:sldMk cId="3970445946" sldId="344"/>
            <ac:picMk id="3" creationId="{65F95728-56A6-4E6A-B4C2-21C244E06140}"/>
          </ac:picMkLst>
        </pc:picChg>
        <pc:picChg chg="del">
          <ac:chgData name="Bethany Bolen" userId="8e338a04f9f07398" providerId="LiveId" clId="{9F195DE2-1097-423D-8820-49D951B16121}" dt="2021-07-02T02:24:52.320" v="565" actId="478"/>
          <ac:picMkLst>
            <pc:docMk/>
            <pc:sldMk cId="3970445946" sldId="344"/>
            <ac:picMk id="20482" creationId="{00000000-0000-0000-0000-000000000000}"/>
          </ac:picMkLst>
        </pc:picChg>
      </pc:sldChg>
      <pc:sldChg chg="addSp delSp modSp mod">
        <pc:chgData name="Bethany Bolen" userId="8e338a04f9f07398" providerId="LiveId" clId="{9F195DE2-1097-423D-8820-49D951B16121}" dt="2021-07-02T02:25:04.629" v="574" actId="478"/>
        <pc:sldMkLst>
          <pc:docMk/>
          <pc:sldMk cId="1558648975" sldId="345"/>
        </pc:sldMkLst>
        <pc:picChg chg="add del mod">
          <ac:chgData name="Bethany Bolen" userId="8e338a04f9f07398" providerId="LiveId" clId="{9F195DE2-1097-423D-8820-49D951B16121}" dt="2021-07-02T02:24:59.257" v="567" actId="478"/>
          <ac:picMkLst>
            <pc:docMk/>
            <pc:sldMk cId="1558648975" sldId="345"/>
            <ac:picMk id="6" creationId="{C038F3B8-3DEF-429A-A445-E69899021B84}"/>
          </ac:picMkLst>
        </pc:picChg>
        <pc:picChg chg="add mod ord">
          <ac:chgData name="Bethany Bolen" userId="8e338a04f9f07398" providerId="LiveId" clId="{9F195DE2-1097-423D-8820-49D951B16121}" dt="2021-07-02T02:25:03.425" v="573" actId="12789"/>
          <ac:picMkLst>
            <pc:docMk/>
            <pc:sldMk cId="1558648975" sldId="345"/>
            <ac:picMk id="8" creationId="{C79DB51C-0C8D-4A3E-876F-9C2A4107844A}"/>
          </ac:picMkLst>
        </pc:picChg>
        <pc:picChg chg="del">
          <ac:chgData name="Bethany Bolen" userId="8e338a04f9f07398" providerId="LiveId" clId="{9F195DE2-1097-423D-8820-49D951B16121}" dt="2021-07-02T02:25:04.629" v="574" actId="478"/>
          <ac:picMkLst>
            <pc:docMk/>
            <pc:sldMk cId="1558648975" sldId="345"/>
            <ac:picMk id="44034" creationId="{00000000-0000-0000-0000-000000000000}"/>
          </ac:picMkLst>
        </pc:picChg>
      </pc:sldChg>
      <pc:sldChg chg="addSp delSp modSp mod">
        <pc:chgData name="Bethany Bolen" userId="8e338a04f9f07398" providerId="LiveId" clId="{9F195DE2-1097-423D-8820-49D951B16121}" dt="2021-07-02T02:25:12.753" v="581" actId="478"/>
        <pc:sldMkLst>
          <pc:docMk/>
          <pc:sldMk cId="2948887588" sldId="346"/>
        </pc:sldMkLst>
        <pc:picChg chg="add mod ord">
          <ac:chgData name="Bethany Bolen" userId="8e338a04f9f07398" providerId="LiveId" clId="{9F195DE2-1097-423D-8820-49D951B16121}" dt="2021-07-02T02:25:11.649" v="580" actId="12789"/>
          <ac:picMkLst>
            <pc:docMk/>
            <pc:sldMk cId="2948887588" sldId="346"/>
            <ac:picMk id="3" creationId="{2CEB0664-E7AA-4A99-87BC-CDFCDB494DDA}"/>
          </ac:picMkLst>
        </pc:picChg>
        <pc:picChg chg="del">
          <ac:chgData name="Bethany Bolen" userId="8e338a04f9f07398" providerId="LiveId" clId="{9F195DE2-1097-423D-8820-49D951B16121}" dt="2021-07-02T02:25:12.753" v="581" actId="478"/>
          <ac:picMkLst>
            <pc:docMk/>
            <pc:sldMk cId="2948887588" sldId="346"/>
            <ac:picMk id="1026" creationId="{00000000-0000-0000-0000-000000000000}"/>
          </ac:picMkLst>
        </pc:picChg>
      </pc:sldChg>
      <pc:sldChg chg="addSp delSp modSp mod">
        <pc:chgData name="Bethany Bolen" userId="8e338a04f9f07398" providerId="LiveId" clId="{9F195DE2-1097-423D-8820-49D951B16121}" dt="2021-07-02T02:25:21.488" v="588" actId="478"/>
        <pc:sldMkLst>
          <pc:docMk/>
          <pc:sldMk cId="4076200808" sldId="347"/>
        </pc:sldMkLst>
        <pc:picChg chg="del mod">
          <ac:chgData name="Bethany Bolen" userId="8e338a04f9f07398" providerId="LiveId" clId="{9F195DE2-1097-423D-8820-49D951B16121}" dt="2021-07-02T02:25:21.488" v="588" actId="478"/>
          <ac:picMkLst>
            <pc:docMk/>
            <pc:sldMk cId="4076200808" sldId="347"/>
            <ac:picMk id="5" creationId="{00000000-0000-0000-0000-000000000000}"/>
          </ac:picMkLst>
        </pc:picChg>
        <pc:picChg chg="add mod ord">
          <ac:chgData name="Bethany Bolen" userId="8e338a04f9f07398" providerId="LiveId" clId="{9F195DE2-1097-423D-8820-49D951B16121}" dt="2021-07-02T02:25:21.066" v="586" actId="27614"/>
          <ac:picMkLst>
            <pc:docMk/>
            <pc:sldMk cId="4076200808" sldId="347"/>
            <ac:picMk id="7" creationId="{7262F4F4-CF52-40FC-B3A7-F88B49559831}"/>
          </ac:picMkLst>
        </pc:picChg>
      </pc:sldChg>
      <pc:sldChg chg="addSp delSp modSp mod">
        <pc:chgData name="Bethany Bolen" userId="8e338a04f9f07398" providerId="LiveId" clId="{9F195DE2-1097-423D-8820-49D951B16121}" dt="2021-07-02T02:25:32.831" v="597" actId="478"/>
        <pc:sldMkLst>
          <pc:docMk/>
          <pc:sldMk cId="1889184532" sldId="348"/>
        </pc:sldMkLst>
        <pc:picChg chg="add del mod">
          <ac:chgData name="Bethany Bolen" userId="8e338a04f9f07398" providerId="LiveId" clId="{9F195DE2-1097-423D-8820-49D951B16121}" dt="2021-07-02T02:25:28.420" v="590" actId="478"/>
          <ac:picMkLst>
            <pc:docMk/>
            <pc:sldMk cId="1889184532" sldId="348"/>
            <ac:picMk id="6" creationId="{F0A29FA3-06E0-4753-A45C-DD10A371AB51}"/>
          </ac:picMkLst>
        </pc:picChg>
        <pc:picChg chg="add mod ord">
          <ac:chgData name="Bethany Bolen" userId="8e338a04f9f07398" providerId="LiveId" clId="{9F195DE2-1097-423D-8820-49D951B16121}" dt="2021-07-02T02:25:32.030" v="596" actId="962"/>
          <ac:picMkLst>
            <pc:docMk/>
            <pc:sldMk cId="1889184532" sldId="348"/>
            <ac:picMk id="8" creationId="{20BD6A0C-13A3-4ABD-B7ED-EEC6F4FC4C36}"/>
          </ac:picMkLst>
        </pc:picChg>
        <pc:picChg chg="del">
          <ac:chgData name="Bethany Bolen" userId="8e338a04f9f07398" providerId="LiveId" clId="{9F195DE2-1097-423D-8820-49D951B16121}" dt="2021-07-02T02:25:32.831" v="597" actId="478"/>
          <ac:picMkLst>
            <pc:docMk/>
            <pc:sldMk cId="1889184532" sldId="348"/>
            <ac:picMk id="2050" creationId="{00000000-0000-0000-0000-000000000000}"/>
          </ac:picMkLst>
        </pc:picChg>
      </pc:sldChg>
      <pc:sldChg chg="addSp delSp modSp mod">
        <pc:chgData name="Bethany Bolen" userId="8e338a04f9f07398" providerId="LiveId" clId="{9F195DE2-1097-423D-8820-49D951B16121}" dt="2021-07-02T02:25:41.433" v="604" actId="478"/>
        <pc:sldMkLst>
          <pc:docMk/>
          <pc:sldMk cId="2825858531" sldId="349"/>
        </pc:sldMkLst>
        <pc:picChg chg="del">
          <ac:chgData name="Bethany Bolen" userId="8e338a04f9f07398" providerId="LiveId" clId="{9F195DE2-1097-423D-8820-49D951B16121}" dt="2021-07-02T02:25:41.433" v="604" actId="478"/>
          <ac:picMkLst>
            <pc:docMk/>
            <pc:sldMk cId="2825858531" sldId="349"/>
            <ac:picMk id="5" creationId="{00000000-0000-0000-0000-000000000000}"/>
          </ac:picMkLst>
        </pc:picChg>
        <pc:picChg chg="add mod ord">
          <ac:chgData name="Bethany Bolen" userId="8e338a04f9f07398" providerId="LiveId" clId="{9F195DE2-1097-423D-8820-49D951B16121}" dt="2021-07-02T02:25:40.467" v="603" actId="962"/>
          <ac:picMkLst>
            <pc:docMk/>
            <pc:sldMk cId="2825858531" sldId="349"/>
            <ac:picMk id="7" creationId="{C59AD6F1-9FCA-4C42-B9EF-B54B78BA1C92}"/>
          </ac:picMkLst>
        </pc:picChg>
      </pc:sldChg>
      <pc:sldChg chg="addSp delSp modSp mod">
        <pc:chgData name="Bethany Bolen" userId="8e338a04f9f07398" providerId="LiveId" clId="{9F195DE2-1097-423D-8820-49D951B16121}" dt="2021-07-02T02:25:52.540" v="611" actId="478"/>
        <pc:sldMkLst>
          <pc:docMk/>
          <pc:sldMk cId="613834272" sldId="350"/>
        </pc:sldMkLst>
        <pc:picChg chg="add mod ord">
          <ac:chgData name="Bethany Bolen" userId="8e338a04f9f07398" providerId="LiveId" clId="{9F195DE2-1097-423D-8820-49D951B16121}" dt="2021-07-02T02:25:51.205" v="610" actId="12789"/>
          <ac:picMkLst>
            <pc:docMk/>
            <pc:sldMk cId="613834272" sldId="350"/>
            <ac:picMk id="3" creationId="{11C08621-19BF-4616-BABB-93FA8E19FA0C}"/>
          </ac:picMkLst>
        </pc:picChg>
        <pc:picChg chg="del">
          <ac:chgData name="Bethany Bolen" userId="8e338a04f9f07398" providerId="LiveId" clId="{9F195DE2-1097-423D-8820-49D951B16121}" dt="2021-07-02T02:25:52.540" v="611" actId="478"/>
          <ac:picMkLst>
            <pc:docMk/>
            <pc:sldMk cId="613834272" sldId="350"/>
            <ac:picMk id="21506" creationId="{00000000-0000-0000-0000-000000000000}"/>
          </ac:picMkLst>
        </pc:picChg>
      </pc:sldChg>
      <pc:sldChg chg="addSp delSp modSp mod">
        <pc:chgData name="Bethany Bolen" userId="8e338a04f9f07398" providerId="LiveId" clId="{9F195DE2-1097-423D-8820-49D951B16121}" dt="2021-07-02T02:26:01.241" v="618" actId="478"/>
        <pc:sldMkLst>
          <pc:docMk/>
          <pc:sldMk cId="583651335" sldId="351"/>
        </pc:sldMkLst>
        <pc:picChg chg="add mod ord">
          <ac:chgData name="Bethany Bolen" userId="8e338a04f9f07398" providerId="LiveId" clId="{9F195DE2-1097-423D-8820-49D951B16121}" dt="2021-07-02T02:26:00.566" v="616" actId="27614"/>
          <ac:picMkLst>
            <pc:docMk/>
            <pc:sldMk cId="583651335" sldId="351"/>
            <ac:picMk id="3" creationId="{FEE6B864-9ADB-4A6A-8E62-7BC616796E63}"/>
          </ac:picMkLst>
        </pc:picChg>
        <pc:picChg chg="del mod">
          <ac:chgData name="Bethany Bolen" userId="8e338a04f9f07398" providerId="LiveId" clId="{9F195DE2-1097-423D-8820-49D951B16121}" dt="2021-07-02T02:26:01.241" v="618" actId="478"/>
          <ac:picMkLst>
            <pc:docMk/>
            <pc:sldMk cId="583651335" sldId="351"/>
            <ac:picMk id="22530" creationId="{00000000-0000-0000-0000-000000000000}"/>
          </ac:picMkLst>
        </pc:picChg>
      </pc:sldChg>
      <pc:sldChg chg="addSp delSp modSp mod">
        <pc:chgData name="Bethany Bolen" userId="8e338a04f9f07398" providerId="LiveId" clId="{9F195DE2-1097-423D-8820-49D951B16121}" dt="2021-07-02T02:26:10.526" v="625" actId="478"/>
        <pc:sldMkLst>
          <pc:docMk/>
          <pc:sldMk cId="2127936940" sldId="352"/>
        </pc:sldMkLst>
        <pc:picChg chg="del mod">
          <ac:chgData name="Bethany Bolen" userId="8e338a04f9f07398" providerId="LiveId" clId="{9F195DE2-1097-423D-8820-49D951B16121}" dt="2021-07-02T02:26:10.526" v="625" actId="478"/>
          <ac:picMkLst>
            <pc:docMk/>
            <pc:sldMk cId="2127936940" sldId="352"/>
            <ac:picMk id="5" creationId="{00000000-0000-0000-0000-000000000000}"/>
          </ac:picMkLst>
        </pc:picChg>
        <pc:picChg chg="add mod ord">
          <ac:chgData name="Bethany Bolen" userId="8e338a04f9f07398" providerId="LiveId" clId="{9F195DE2-1097-423D-8820-49D951B16121}" dt="2021-07-02T02:26:10.356" v="623" actId="27614"/>
          <ac:picMkLst>
            <pc:docMk/>
            <pc:sldMk cId="2127936940" sldId="352"/>
            <ac:picMk id="7" creationId="{DD8CD40D-34F8-4D5F-A03B-6533AC5DFF76}"/>
          </ac:picMkLst>
        </pc:picChg>
      </pc:sldChg>
      <pc:sldChg chg="addSp delSp modSp mod">
        <pc:chgData name="Bethany Bolen" userId="8e338a04f9f07398" providerId="LiveId" clId="{9F195DE2-1097-423D-8820-49D951B16121}" dt="2021-07-02T02:26:19.712" v="632" actId="478"/>
        <pc:sldMkLst>
          <pc:docMk/>
          <pc:sldMk cId="2702275962" sldId="353"/>
        </pc:sldMkLst>
        <pc:picChg chg="add mod ord">
          <ac:chgData name="Bethany Bolen" userId="8e338a04f9f07398" providerId="LiveId" clId="{9F195DE2-1097-423D-8820-49D951B16121}" dt="2021-07-02T02:26:18.918" v="631" actId="962"/>
          <ac:picMkLst>
            <pc:docMk/>
            <pc:sldMk cId="2702275962" sldId="353"/>
            <ac:picMk id="3" creationId="{31DA3A1C-EF78-4F17-BEBA-949C2713464D}"/>
          </ac:picMkLst>
        </pc:picChg>
        <pc:picChg chg="del">
          <ac:chgData name="Bethany Bolen" userId="8e338a04f9f07398" providerId="LiveId" clId="{9F195DE2-1097-423D-8820-49D951B16121}" dt="2021-07-02T02:26:19.712" v="632" actId="478"/>
          <ac:picMkLst>
            <pc:docMk/>
            <pc:sldMk cId="2702275962" sldId="353"/>
            <ac:picMk id="10242" creationId="{00000000-0000-0000-0000-000000000000}"/>
          </ac:picMkLst>
        </pc:picChg>
      </pc:sldChg>
      <pc:sldChg chg="addSp delSp modSp mod">
        <pc:chgData name="Bethany Bolen" userId="8e338a04f9f07398" providerId="LiveId" clId="{9F195DE2-1097-423D-8820-49D951B16121}" dt="2021-07-02T02:26:27.772" v="639" actId="478"/>
        <pc:sldMkLst>
          <pc:docMk/>
          <pc:sldMk cId="129387272" sldId="354"/>
        </pc:sldMkLst>
        <pc:picChg chg="add mod ord">
          <ac:chgData name="Bethany Bolen" userId="8e338a04f9f07398" providerId="LiveId" clId="{9F195DE2-1097-423D-8820-49D951B16121}" dt="2021-07-02T02:26:27.316" v="637" actId="27614"/>
          <ac:picMkLst>
            <pc:docMk/>
            <pc:sldMk cId="129387272" sldId="354"/>
            <ac:picMk id="3" creationId="{DC44A812-6A1D-4B35-81D1-6D053D36A7DF}"/>
          </ac:picMkLst>
        </pc:picChg>
        <pc:picChg chg="del mod">
          <ac:chgData name="Bethany Bolen" userId="8e338a04f9f07398" providerId="LiveId" clId="{9F195DE2-1097-423D-8820-49D951B16121}" dt="2021-07-02T02:26:27.772" v="639" actId="478"/>
          <ac:picMkLst>
            <pc:docMk/>
            <pc:sldMk cId="129387272" sldId="354"/>
            <ac:picMk id="11267" creationId="{00000000-0000-0000-0000-000000000000}"/>
          </ac:picMkLst>
        </pc:picChg>
      </pc:sldChg>
      <pc:sldChg chg="addSp delSp modSp mod">
        <pc:chgData name="Bethany Bolen" userId="8e338a04f9f07398" providerId="LiveId" clId="{9F195DE2-1097-423D-8820-49D951B16121}" dt="2021-07-02T02:26:36.129" v="646" actId="478"/>
        <pc:sldMkLst>
          <pc:docMk/>
          <pc:sldMk cId="906507618" sldId="355"/>
        </pc:sldMkLst>
        <pc:picChg chg="add mod ord">
          <ac:chgData name="Bethany Bolen" userId="8e338a04f9f07398" providerId="LiveId" clId="{9F195DE2-1097-423D-8820-49D951B16121}" dt="2021-07-02T02:26:35.395" v="644" actId="27614"/>
          <ac:picMkLst>
            <pc:docMk/>
            <pc:sldMk cId="906507618" sldId="355"/>
            <ac:picMk id="3" creationId="{FAEA7ACD-D8D5-4C32-9489-AC0CED79401F}"/>
          </ac:picMkLst>
        </pc:picChg>
        <pc:picChg chg="del mod">
          <ac:chgData name="Bethany Bolen" userId="8e338a04f9f07398" providerId="LiveId" clId="{9F195DE2-1097-423D-8820-49D951B16121}" dt="2021-07-02T02:26:36.129" v="646" actId="478"/>
          <ac:picMkLst>
            <pc:docMk/>
            <pc:sldMk cId="906507618" sldId="355"/>
            <ac:picMk id="11266" creationId="{00000000-0000-0000-0000-000000000000}"/>
          </ac:picMkLst>
        </pc:picChg>
      </pc:sldChg>
      <pc:sldChg chg="addSp delSp modSp mod">
        <pc:chgData name="Bethany Bolen" userId="8e338a04f9f07398" providerId="LiveId" clId="{9F195DE2-1097-423D-8820-49D951B16121}" dt="2021-07-02T02:26:45.493" v="653" actId="478"/>
        <pc:sldMkLst>
          <pc:docMk/>
          <pc:sldMk cId="3502017896" sldId="356"/>
        </pc:sldMkLst>
        <pc:picChg chg="add mod ord">
          <ac:chgData name="Bethany Bolen" userId="8e338a04f9f07398" providerId="LiveId" clId="{9F195DE2-1097-423D-8820-49D951B16121}" dt="2021-07-02T02:26:44.916" v="651" actId="27614"/>
          <ac:picMkLst>
            <pc:docMk/>
            <pc:sldMk cId="3502017896" sldId="356"/>
            <ac:picMk id="3" creationId="{64586ADC-E556-4DA0-8940-D25B13C722FF}"/>
          </ac:picMkLst>
        </pc:picChg>
        <pc:picChg chg="del mod">
          <ac:chgData name="Bethany Bolen" userId="8e338a04f9f07398" providerId="LiveId" clId="{9F195DE2-1097-423D-8820-49D951B16121}" dt="2021-07-02T02:26:45.493" v="653" actId="478"/>
          <ac:picMkLst>
            <pc:docMk/>
            <pc:sldMk cId="3502017896" sldId="356"/>
            <ac:picMk id="9218" creationId="{00000000-0000-0000-0000-000000000000}"/>
          </ac:picMkLst>
        </pc:picChg>
      </pc:sldChg>
      <pc:sldChg chg="addSp delSp modSp mod">
        <pc:chgData name="Bethany Bolen" userId="8e338a04f9f07398" providerId="LiveId" clId="{9F195DE2-1097-423D-8820-49D951B16121}" dt="2021-07-02T02:26:54.130" v="660" actId="478"/>
        <pc:sldMkLst>
          <pc:docMk/>
          <pc:sldMk cId="3008648839" sldId="357"/>
        </pc:sldMkLst>
        <pc:picChg chg="add mod ord">
          <ac:chgData name="Bethany Bolen" userId="8e338a04f9f07398" providerId="LiveId" clId="{9F195DE2-1097-423D-8820-49D951B16121}" dt="2021-07-02T02:26:53.546" v="658" actId="27614"/>
          <ac:picMkLst>
            <pc:docMk/>
            <pc:sldMk cId="3008648839" sldId="357"/>
            <ac:picMk id="6" creationId="{DA2E33F4-00BF-43E8-BB75-315FA0D821F9}"/>
          </ac:picMkLst>
        </pc:picChg>
        <pc:picChg chg="del mod">
          <ac:chgData name="Bethany Bolen" userId="8e338a04f9f07398" providerId="LiveId" clId="{9F195DE2-1097-423D-8820-49D951B16121}" dt="2021-07-02T02:26:54.130" v="660" actId="478"/>
          <ac:picMkLst>
            <pc:docMk/>
            <pc:sldMk cId="3008648839" sldId="357"/>
            <ac:picMk id="1026" creationId="{00000000-0000-0000-0000-000000000000}"/>
          </ac:picMkLst>
        </pc:picChg>
      </pc:sldChg>
      <pc:sldChg chg="addSp delSp modSp mod">
        <pc:chgData name="Bethany Bolen" userId="8e338a04f9f07398" providerId="LiveId" clId="{9F195DE2-1097-423D-8820-49D951B16121}" dt="2021-07-02T02:27:01.508" v="667" actId="478"/>
        <pc:sldMkLst>
          <pc:docMk/>
          <pc:sldMk cId="1774312906" sldId="358"/>
        </pc:sldMkLst>
        <pc:picChg chg="add mod ord">
          <ac:chgData name="Bethany Bolen" userId="8e338a04f9f07398" providerId="LiveId" clId="{9F195DE2-1097-423D-8820-49D951B16121}" dt="2021-07-02T02:27:01.146" v="665" actId="27614"/>
          <ac:picMkLst>
            <pc:docMk/>
            <pc:sldMk cId="1774312906" sldId="358"/>
            <ac:picMk id="6" creationId="{ECE6A1C4-5F5C-455E-84A0-04DF7FD28975}"/>
          </ac:picMkLst>
        </pc:picChg>
        <pc:picChg chg="del mod">
          <ac:chgData name="Bethany Bolen" userId="8e338a04f9f07398" providerId="LiveId" clId="{9F195DE2-1097-423D-8820-49D951B16121}" dt="2021-07-02T02:27:01.508" v="667" actId="478"/>
          <ac:picMkLst>
            <pc:docMk/>
            <pc:sldMk cId="1774312906" sldId="358"/>
            <ac:picMk id="45058" creationId="{00000000-0000-0000-0000-000000000000}"/>
          </ac:picMkLst>
        </pc:picChg>
      </pc:sldChg>
      <pc:sldChg chg="addSp delSp modSp mod">
        <pc:chgData name="Bethany Bolen" userId="8e338a04f9f07398" providerId="LiveId" clId="{9F195DE2-1097-423D-8820-49D951B16121}" dt="2021-07-02T02:27:09.891" v="674" actId="478"/>
        <pc:sldMkLst>
          <pc:docMk/>
          <pc:sldMk cId="2436537568" sldId="359"/>
        </pc:sldMkLst>
        <pc:picChg chg="add mod ord">
          <ac:chgData name="Bethany Bolen" userId="8e338a04f9f07398" providerId="LiveId" clId="{9F195DE2-1097-423D-8820-49D951B16121}" dt="2021-07-02T02:27:09.177" v="673" actId="962"/>
          <ac:picMkLst>
            <pc:docMk/>
            <pc:sldMk cId="2436537568" sldId="359"/>
            <ac:picMk id="6" creationId="{9729DB8C-0A6D-4E80-A873-7E8A1FE6C081}"/>
          </ac:picMkLst>
        </pc:picChg>
        <pc:picChg chg="del">
          <ac:chgData name="Bethany Bolen" userId="8e338a04f9f07398" providerId="LiveId" clId="{9F195DE2-1097-423D-8820-49D951B16121}" dt="2021-07-02T02:27:09.891" v="674" actId="478"/>
          <ac:picMkLst>
            <pc:docMk/>
            <pc:sldMk cId="2436537568" sldId="359"/>
            <ac:picMk id="12290" creationId="{00000000-0000-0000-0000-000000000000}"/>
          </ac:picMkLst>
        </pc:picChg>
      </pc:sldChg>
      <pc:sldChg chg="addSp delSp modSp mod">
        <pc:chgData name="Bethany Bolen" userId="8e338a04f9f07398" providerId="LiveId" clId="{9F195DE2-1097-423D-8820-49D951B16121}" dt="2021-07-02T02:27:18.769" v="681" actId="478"/>
        <pc:sldMkLst>
          <pc:docMk/>
          <pc:sldMk cId="2368307129" sldId="360"/>
        </pc:sldMkLst>
        <pc:picChg chg="add mod ord">
          <ac:chgData name="Bethany Bolen" userId="8e338a04f9f07398" providerId="LiveId" clId="{9F195DE2-1097-423D-8820-49D951B16121}" dt="2021-07-02T02:27:18.004" v="679" actId="27614"/>
          <ac:picMkLst>
            <pc:docMk/>
            <pc:sldMk cId="2368307129" sldId="360"/>
            <ac:picMk id="3" creationId="{487E9670-3233-4460-B64B-0CC38726BD6A}"/>
          </ac:picMkLst>
        </pc:picChg>
        <pc:picChg chg="del mod">
          <ac:chgData name="Bethany Bolen" userId="8e338a04f9f07398" providerId="LiveId" clId="{9F195DE2-1097-423D-8820-49D951B16121}" dt="2021-07-02T02:27:18.769" v="681" actId="478"/>
          <ac:picMkLst>
            <pc:docMk/>
            <pc:sldMk cId="2368307129" sldId="360"/>
            <ac:picMk id="8194" creationId="{00000000-0000-0000-0000-000000000000}"/>
          </ac:picMkLst>
        </pc:picChg>
      </pc:sldChg>
      <pc:sldChg chg="addSp delSp modSp mod">
        <pc:chgData name="Bethany Bolen" userId="8e338a04f9f07398" providerId="LiveId" clId="{9F195DE2-1097-423D-8820-49D951B16121}" dt="2021-07-02T02:27:26.759" v="688" actId="478"/>
        <pc:sldMkLst>
          <pc:docMk/>
          <pc:sldMk cId="2327053488" sldId="361"/>
        </pc:sldMkLst>
        <pc:picChg chg="add mod ord">
          <ac:chgData name="Bethany Bolen" userId="8e338a04f9f07398" providerId="LiveId" clId="{9F195DE2-1097-423D-8820-49D951B16121}" dt="2021-07-02T02:27:26.125" v="686" actId="27614"/>
          <ac:picMkLst>
            <pc:docMk/>
            <pc:sldMk cId="2327053488" sldId="361"/>
            <ac:picMk id="6" creationId="{7C504413-0664-4408-B1C3-FB3A59699E7E}"/>
          </ac:picMkLst>
        </pc:picChg>
        <pc:picChg chg="del mod">
          <ac:chgData name="Bethany Bolen" userId="8e338a04f9f07398" providerId="LiveId" clId="{9F195DE2-1097-423D-8820-49D951B16121}" dt="2021-07-02T02:27:26.759" v="688" actId="478"/>
          <ac:picMkLst>
            <pc:docMk/>
            <pc:sldMk cId="2327053488" sldId="361"/>
            <ac:picMk id="34818" creationId="{00000000-0000-0000-0000-000000000000}"/>
          </ac:picMkLst>
        </pc:picChg>
      </pc:sldChg>
      <pc:sldChg chg="addSp delSp modSp mod">
        <pc:chgData name="Bethany Bolen" userId="8e338a04f9f07398" providerId="LiveId" clId="{9F195DE2-1097-423D-8820-49D951B16121}" dt="2021-07-02T02:27:37.200" v="695" actId="478"/>
        <pc:sldMkLst>
          <pc:docMk/>
          <pc:sldMk cId="4007771835" sldId="362"/>
        </pc:sldMkLst>
        <pc:picChg chg="add mod ord">
          <ac:chgData name="Bethany Bolen" userId="8e338a04f9f07398" providerId="LiveId" clId="{9F195DE2-1097-423D-8820-49D951B16121}" dt="2021-07-02T02:27:37.145" v="693" actId="27614"/>
          <ac:picMkLst>
            <pc:docMk/>
            <pc:sldMk cId="4007771835" sldId="362"/>
            <ac:picMk id="3" creationId="{6B386384-5001-4697-BB09-721E4B271C13}"/>
          </ac:picMkLst>
        </pc:picChg>
        <pc:picChg chg="del mod">
          <ac:chgData name="Bethany Bolen" userId="8e338a04f9f07398" providerId="LiveId" clId="{9F195DE2-1097-423D-8820-49D951B16121}" dt="2021-07-02T02:27:37.200" v="695" actId="478"/>
          <ac:picMkLst>
            <pc:docMk/>
            <pc:sldMk cId="4007771835" sldId="362"/>
            <ac:picMk id="5122" creationId="{00000000-0000-0000-0000-000000000000}"/>
          </ac:picMkLst>
        </pc:picChg>
      </pc:sldChg>
      <pc:sldChg chg="addSp delSp modSp mod">
        <pc:chgData name="Bethany Bolen" userId="8e338a04f9f07398" providerId="LiveId" clId="{9F195DE2-1097-423D-8820-49D951B16121}" dt="2021-07-02T02:27:47.692" v="702" actId="478"/>
        <pc:sldMkLst>
          <pc:docMk/>
          <pc:sldMk cId="707512673" sldId="363"/>
        </pc:sldMkLst>
        <pc:picChg chg="add mod ord">
          <ac:chgData name="Bethany Bolen" userId="8e338a04f9f07398" providerId="LiveId" clId="{9F195DE2-1097-423D-8820-49D951B16121}" dt="2021-07-02T02:27:46.903" v="701" actId="962"/>
          <ac:picMkLst>
            <pc:docMk/>
            <pc:sldMk cId="707512673" sldId="363"/>
            <ac:picMk id="6" creationId="{24612400-2268-4283-AB06-2CCE11EF9FD6}"/>
          </ac:picMkLst>
        </pc:picChg>
        <pc:picChg chg="del">
          <ac:chgData name="Bethany Bolen" userId="8e338a04f9f07398" providerId="LiveId" clId="{9F195DE2-1097-423D-8820-49D951B16121}" dt="2021-07-02T02:27:47.692" v="702" actId="478"/>
          <ac:picMkLst>
            <pc:docMk/>
            <pc:sldMk cId="707512673" sldId="363"/>
            <ac:picMk id="1026" creationId="{00000000-0000-0000-0000-000000000000}"/>
          </ac:picMkLst>
        </pc:picChg>
      </pc:sldChg>
      <pc:sldChg chg="addSp delSp modSp mod">
        <pc:chgData name="Bethany Bolen" userId="8e338a04f9f07398" providerId="LiveId" clId="{9F195DE2-1097-423D-8820-49D951B16121}" dt="2021-07-02T02:27:55.570" v="709" actId="478"/>
        <pc:sldMkLst>
          <pc:docMk/>
          <pc:sldMk cId="1049722433" sldId="364"/>
        </pc:sldMkLst>
        <pc:picChg chg="add mod ord">
          <ac:chgData name="Bethany Bolen" userId="8e338a04f9f07398" providerId="LiveId" clId="{9F195DE2-1097-423D-8820-49D951B16121}" dt="2021-07-02T02:27:54.660" v="708" actId="12789"/>
          <ac:picMkLst>
            <pc:docMk/>
            <pc:sldMk cId="1049722433" sldId="364"/>
            <ac:picMk id="6" creationId="{19A6B167-A1E2-4638-A998-3F3520EAF409}"/>
          </ac:picMkLst>
        </pc:picChg>
        <pc:picChg chg="del">
          <ac:chgData name="Bethany Bolen" userId="8e338a04f9f07398" providerId="LiveId" clId="{9F195DE2-1097-423D-8820-49D951B16121}" dt="2021-07-02T02:27:55.570" v="709" actId="478"/>
          <ac:picMkLst>
            <pc:docMk/>
            <pc:sldMk cId="1049722433" sldId="364"/>
            <ac:picMk id="31746" creationId="{00000000-0000-0000-0000-000000000000}"/>
          </ac:picMkLst>
        </pc:picChg>
      </pc:sldChg>
      <pc:sldChg chg="addSp delSp modSp mod">
        <pc:chgData name="Bethany Bolen" userId="8e338a04f9f07398" providerId="LiveId" clId="{9F195DE2-1097-423D-8820-49D951B16121}" dt="2021-07-02T02:28:05.080" v="716" actId="478"/>
        <pc:sldMkLst>
          <pc:docMk/>
          <pc:sldMk cId="1445179677" sldId="365"/>
        </pc:sldMkLst>
        <pc:picChg chg="add mod ord">
          <ac:chgData name="Bethany Bolen" userId="8e338a04f9f07398" providerId="LiveId" clId="{9F195DE2-1097-423D-8820-49D951B16121}" dt="2021-07-02T02:28:04.437" v="714" actId="27614"/>
          <ac:picMkLst>
            <pc:docMk/>
            <pc:sldMk cId="1445179677" sldId="365"/>
            <ac:picMk id="6" creationId="{9BB33B38-ABBA-43FD-AE7F-C4E05222CED7}"/>
          </ac:picMkLst>
        </pc:picChg>
        <pc:picChg chg="del mod">
          <ac:chgData name="Bethany Bolen" userId="8e338a04f9f07398" providerId="LiveId" clId="{9F195DE2-1097-423D-8820-49D951B16121}" dt="2021-07-02T02:28:05.080" v="716" actId="478"/>
          <ac:picMkLst>
            <pc:docMk/>
            <pc:sldMk cId="1445179677" sldId="365"/>
            <ac:picMk id="4098" creationId="{00000000-0000-0000-0000-000000000000}"/>
          </ac:picMkLst>
        </pc:picChg>
      </pc:sldChg>
      <pc:sldChg chg="addSp delSp modSp mod">
        <pc:chgData name="Bethany Bolen" userId="8e338a04f9f07398" providerId="LiveId" clId="{9F195DE2-1097-423D-8820-49D951B16121}" dt="2021-07-02T02:28:16.582" v="725" actId="478"/>
        <pc:sldMkLst>
          <pc:docMk/>
          <pc:sldMk cId="3660415705" sldId="366"/>
        </pc:sldMkLst>
        <pc:picChg chg="add del mod">
          <ac:chgData name="Bethany Bolen" userId="8e338a04f9f07398" providerId="LiveId" clId="{9F195DE2-1097-423D-8820-49D951B16121}" dt="2021-07-02T02:28:11.539" v="718" actId="478"/>
          <ac:picMkLst>
            <pc:docMk/>
            <pc:sldMk cId="3660415705" sldId="366"/>
            <ac:picMk id="6" creationId="{60601881-0C0E-483A-A035-9CE30C0D4C7C}"/>
          </ac:picMkLst>
        </pc:picChg>
        <pc:picChg chg="add mod ord">
          <ac:chgData name="Bethany Bolen" userId="8e338a04f9f07398" providerId="LiveId" clId="{9F195DE2-1097-423D-8820-49D951B16121}" dt="2021-07-02T02:28:15.423" v="724" actId="12789"/>
          <ac:picMkLst>
            <pc:docMk/>
            <pc:sldMk cId="3660415705" sldId="366"/>
            <ac:picMk id="8" creationId="{EC3C0A26-097E-4C12-8FFE-E4416427F572}"/>
          </ac:picMkLst>
        </pc:picChg>
        <pc:picChg chg="del">
          <ac:chgData name="Bethany Bolen" userId="8e338a04f9f07398" providerId="LiveId" clId="{9F195DE2-1097-423D-8820-49D951B16121}" dt="2021-07-02T02:28:16.582" v="725" actId="478"/>
          <ac:picMkLst>
            <pc:docMk/>
            <pc:sldMk cId="3660415705" sldId="366"/>
            <ac:picMk id="32770" creationId="{00000000-0000-0000-0000-000000000000}"/>
          </ac:picMkLst>
        </pc:picChg>
      </pc:sldChg>
      <pc:sldChg chg="addSp delSp modSp mod">
        <pc:chgData name="Bethany Bolen" userId="8e338a04f9f07398" providerId="LiveId" clId="{9F195DE2-1097-423D-8820-49D951B16121}" dt="2021-07-02T02:28:27.751" v="732" actId="478"/>
        <pc:sldMkLst>
          <pc:docMk/>
          <pc:sldMk cId="1502386644" sldId="367"/>
        </pc:sldMkLst>
        <pc:picChg chg="del">
          <ac:chgData name="Bethany Bolen" userId="8e338a04f9f07398" providerId="LiveId" clId="{9F195DE2-1097-423D-8820-49D951B16121}" dt="2021-07-02T02:28:27.751" v="732" actId="478"/>
          <ac:picMkLst>
            <pc:docMk/>
            <pc:sldMk cId="1502386644" sldId="367"/>
            <ac:picMk id="5" creationId="{00000000-0000-0000-0000-000000000000}"/>
          </ac:picMkLst>
        </pc:picChg>
        <pc:picChg chg="add mod ord">
          <ac:chgData name="Bethany Bolen" userId="8e338a04f9f07398" providerId="LiveId" clId="{9F195DE2-1097-423D-8820-49D951B16121}" dt="2021-07-02T02:28:26.924" v="731" actId="962"/>
          <ac:picMkLst>
            <pc:docMk/>
            <pc:sldMk cId="1502386644" sldId="367"/>
            <ac:picMk id="7" creationId="{32F980A3-6443-4BE7-AB4D-1FA6F5BD5B52}"/>
          </ac:picMkLst>
        </pc:picChg>
      </pc:sldChg>
      <pc:sldChg chg="addSp delSp modSp mod">
        <pc:chgData name="Bethany Bolen" userId="8e338a04f9f07398" providerId="LiveId" clId="{9F195DE2-1097-423D-8820-49D951B16121}" dt="2021-07-02T02:29:09.481" v="870" actId="20577"/>
        <pc:sldMkLst>
          <pc:docMk/>
          <pc:sldMk cId="252704974" sldId="369"/>
        </pc:sldMkLst>
        <pc:spChg chg="add del mod">
          <ac:chgData name="Bethany Bolen" userId="8e338a04f9f07398" providerId="LiveId" clId="{9F195DE2-1097-423D-8820-49D951B16121}" dt="2021-07-02T02:29:01.678" v="816" actId="478"/>
          <ac:spMkLst>
            <pc:docMk/>
            <pc:sldMk cId="252704974" sldId="369"/>
            <ac:spMk id="9" creationId="{3C10DAEF-ADA5-487A-9CA9-457157718555}"/>
          </ac:spMkLst>
        </pc:spChg>
        <pc:spChg chg="add mod">
          <ac:chgData name="Bethany Bolen" userId="8e338a04f9f07398" providerId="LiveId" clId="{9F195DE2-1097-423D-8820-49D951B16121}" dt="2021-07-02T02:29:09.481" v="870" actId="20577"/>
          <ac:spMkLst>
            <pc:docMk/>
            <pc:sldMk cId="252704974" sldId="369"/>
            <ac:spMk id="10" creationId="{3BC6ABE1-44B7-421A-8344-33AE7FD8A00A}"/>
          </ac:spMkLst>
        </pc:spChg>
        <pc:picChg chg="add del mod">
          <ac:chgData name="Bethany Bolen" userId="8e338a04f9f07398" providerId="LiveId" clId="{9F195DE2-1097-423D-8820-49D951B16121}" dt="2021-07-02T02:28:53.148" v="748" actId="478"/>
          <ac:picMkLst>
            <pc:docMk/>
            <pc:sldMk cId="252704974" sldId="369"/>
            <ac:picMk id="3" creationId="{4BD1CD34-A155-4EDE-8B65-B2763A9A8D68}"/>
          </ac:picMkLst>
        </pc:picChg>
        <pc:picChg chg="add del mod">
          <ac:chgData name="Bethany Bolen" userId="8e338a04f9f07398" providerId="LiveId" clId="{9F195DE2-1097-423D-8820-49D951B16121}" dt="2021-07-02T02:28:56.799" v="752" actId="478"/>
          <ac:picMkLst>
            <pc:docMk/>
            <pc:sldMk cId="252704974" sldId="369"/>
            <ac:picMk id="8" creationId="{D840B362-503C-4A22-B927-D7D490115107}"/>
          </ac:picMkLst>
        </pc:picChg>
      </pc:sldChg>
      <pc:sldChg chg="addSp delSp modSp mod">
        <pc:chgData name="Bethany Bolen" userId="8e338a04f9f07398" providerId="LiveId" clId="{9F195DE2-1097-423D-8820-49D951B16121}" dt="2021-07-02T02:29:17.450" v="877" actId="478"/>
        <pc:sldMkLst>
          <pc:docMk/>
          <pc:sldMk cId="2162756636" sldId="370"/>
        </pc:sldMkLst>
        <pc:picChg chg="del">
          <ac:chgData name="Bethany Bolen" userId="8e338a04f9f07398" providerId="LiveId" clId="{9F195DE2-1097-423D-8820-49D951B16121}" dt="2021-07-02T02:29:17.450" v="877" actId="478"/>
          <ac:picMkLst>
            <pc:docMk/>
            <pc:sldMk cId="2162756636" sldId="370"/>
            <ac:picMk id="5" creationId="{00000000-0000-0000-0000-000000000000}"/>
          </ac:picMkLst>
        </pc:picChg>
        <pc:picChg chg="add mod ord">
          <ac:chgData name="Bethany Bolen" userId="8e338a04f9f07398" providerId="LiveId" clId="{9F195DE2-1097-423D-8820-49D951B16121}" dt="2021-07-02T02:29:16.039" v="876" actId="12789"/>
          <ac:picMkLst>
            <pc:docMk/>
            <pc:sldMk cId="2162756636" sldId="370"/>
            <ac:picMk id="7" creationId="{B5874859-3BCD-4431-98D7-0639DD0987F0}"/>
          </ac:picMkLst>
        </pc:picChg>
      </pc:sldChg>
      <pc:sldChg chg="addSp delSp modSp mod">
        <pc:chgData name="Bethany Bolen" userId="8e338a04f9f07398" providerId="LiveId" clId="{9F195DE2-1097-423D-8820-49D951B16121}" dt="2021-07-02T02:29:47.282" v="888" actId="732"/>
        <pc:sldMkLst>
          <pc:docMk/>
          <pc:sldMk cId="3221145093" sldId="371"/>
        </pc:sldMkLst>
        <pc:picChg chg="add mod ord modCrop">
          <ac:chgData name="Bethany Bolen" userId="8e338a04f9f07398" providerId="LiveId" clId="{9F195DE2-1097-423D-8820-49D951B16121}" dt="2021-07-02T02:29:47.282" v="888" actId="732"/>
          <ac:picMkLst>
            <pc:docMk/>
            <pc:sldMk cId="3221145093" sldId="371"/>
            <ac:picMk id="6" creationId="{E2758617-9F62-4D3F-A6B5-98A0F0E58EBB}"/>
          </ac:picMkLst>
        </pc:picChg>
        <pc:picChg chg="del">
          <ac:chgData name="Bethany Bolen" userId="8e338a04f9f07398" providerId="LiveId" clId="{9F195DE2-1097-423D-8820-49D951B16121}" dt="2021-07-02T02:29:38.762" v="886" actId="478"/>
          <ac:picMkLst>
            <pc:docMk/>
            <pc:sldMk cId="3221145093" sldId="371"/>
            <ac:picMk id="28674" creationId="{00000000-0000-0000-0000-000000000000}"/>
          </ac:picMkLst>
        </pc:picChg>
      </pc:sldChg>
      <pc:sldChg chg="addSp delSp modSp mod">
        <pc:chgData name="Bethany Bolen" userId="8e338a04f9f07398" providerId="LiveId" clId="{9F195DE2-1097-423D-8820-49D951B16121}" dt="2021-07-02T02:29:54.957" v="895" actId="478"/>
        <pc:sldMkLst>
          <pc:docMk/>
          <pc:sldMk cId="4147987481" sldId="372"/>
        </pc:sldMkLst>
        <pc:picChg chg="add mod ord">
          <ac:chgData name="Bethany Bolen" userId="8e338a04f9f07398" providerId="LiveId" clId="{9F195DE2-1097-423D-8820-49D951B16121}" dt="2021-07-02T02:29:54.154" v="894" actId="962"/>
          <ac:picMkLst>
            <pc:docMk/>
            <pc:sldMk cId="4147987481" sldId="372"/>
            <ac:picMk id="6" creationId="{4616D5A7-1C07-40E9-AA79-551394A1E04C}"/>
          </ac:picMkLst>
        </pc:picChg>
        <pc:picChg chg="del">
          <ac:chgData name="Bethany Bolen" userId="8e338a04f9f07398" providerId="LiveId" clId="{9F195DE2-1097-423D-8820-49D951B16121}" dt="2021-07-02T02:29:54.957" v="895" actId="478"/>
          <ac:picMkLst>
            <pc:docMk/>
            <pc:sldMk cId="4147987481" sldId="372"/>
            <ac:picMk id="33794" creationId="{00000000-0000-0000-0000-000000000000}"/>
          </ac:picMkLst>
        </pc:picChg>
      </pc:sldChg>
      <pc:sldChg chg="addSp delSp modSp mod">
        <pc:chgData name="Bethany Bolen" userId="8e338a04f9f07398" providerId="LiveId" clId="{9F195DE2-1097-423D-8820-49D951B16121}" dt="2021-07-02T02:30:02.899" v="902" actId="478"/>
        <pc:sldMkLst>
          <pc:docMk/>
          <pc:sldMk cId="2201911621" sldId="373"/>
        </pc:sldMkLst>
        <pc:picChg chg="add mod ord">
          <ac:chgData name="Bethany Bolen" userId="8e338a04f9f07398" providerId="LiveId" clId="{9F195DE2-1097-423D-8820-49D951B16121}" dt="2021-07-02T02:30:02.715" v="900" actId="27614"/>
          <ac:picMkLst>
            <pc:docMk/>
            <pc:sldMk cId="2201911621" sldId="373"/>
            <ac:picMk id="3" creationId="{20134680-8946-46C9-99FC-D6507FC9A56A}"/>
          </ac:picMkLst>
        </pc:picChg>
        <pc:picChg chg="del mod">
          <ac:chgData name="Bethany Bolen" userId="8e338a04f9f07398" providerId="LiveId" clId="{9F195DE2-1097-423D-8820-49D951B16121}" dt="2021-07-02T02:30:02.899" v="902" actId="478"/>
          <ac:picMkLst>
            <pc:docMk/>
            <pc:sldMk cId="2201911621" sldId="373"/>
            <ac:picMk id="1026" creationId="{00000000-0000-0000-0000-000000000000}"/>
          </ac:picMkLst>
        </pc:picChg>
      </pc:sldChg>
      <pc:sldChg chg="addSp delSp modSp mod">
        <pc:chgData name="Bethany Bolen" userId="8e338a04f9f07398" providerId="LiveId" clId="{9F195DE2-1097-423D-8820-49D951B16121}" dt="2021-07-02T02:30:10.247" v="909" actId="478"/>
        <pc:sldMkLst>
          <pc:docMk/>
          <pc:sldMk cId="178451201" sldId="374"/>
        </pc:sldMkLst>
        <pc:picChg chg="add mod ord">
          <ac:chgData name="Bethany Bolen" userId="8e338a04f9f07398" providerId="LiveId" clId="{9F195DE2-1097-423D-8820-49D951B16121}" dt="2021-07-02T02:30:09.546" v="908" actId="962"/>
          <ac:picMkLst>
            <pc:docMk/>
            <pc:sldMk cId="178451201" sldId="374"/>
            <ac:picMk id="6" creationId="{59993E13-482D-4480-9239-36147D7B79EC}"/>
          </ac:picMkLst>
        </pc:picChg>
        <pc:picChg chg="del">
          <ac:chgData name="Bethany Bolen" userId="8e338a04f9f07398" providerId="LiveId" clId="{9F195DE2-1097-423D-8820-49D951B16121}" dt="2021-07-02T02:30:10.247" v="909" actId="478"/>
          <ac:picMkLst>
            <pc:docMk/>
            <pc:sldMk cId="178451201" sldId="374"/>
            <ac:picMk id="13314" creationId="{00000000-0000-0000-0000-000000000000}"/>
          </ac:picMkLst>
        </pc:picChg>
      </pc:sldChg>
      <pc:sldChg chg="addSp delSp modSp mod">
        <pc:chgData name="Bethany Bolen" userId="8e338a04f9f07398" providerId="LiveId" clId="{9F195DE2-1097-423D-8820-49D951B16121}" dt="2021-07-02T02:30:18.189" v="915" actId="478"/>
        <pc:sldMkLst>
          <pc:docMk/>
          <pc:sldMk cId="2559917402" sldId="375"/>
        </pc:sldMkLst>
        <pc:picChg chg="add mod ord">
          <ac:chgData name="Bethany Bolen" userId="8e338a04f9f07398" providerId="LiveId" clId="{9F195DE2-1097-423D-8820-49D951B16121}" dt="2021-07-02T02:30:17.774" v="913" actId="27614"/>
          <ac:picMkLst>
            <pc:docMk/>
            <pc:sldMk cId="2559917402" sldId="375"/>
            <ac:picMk id="6" creationId="{6466905C-2E64-48D4-AC41-4FF20C6421A9}"/>
          </ac:picMkLst>
        </pc:picChg>
        <pc:picChg chg="del mod">
          <ac:chgData name="Bethany Bolen" userId="8e338a04f9f07398" providerId="LiveId" clId="{9F195DE2-1097-423D-8820-49D951B16121}" dt="2021-07-02T02:30:18.189" v="915" actId="478"/>
          <ac:picMkLst>
            <pc:docMk/>
            <pc:sldMk cId="2559917402" sldId="375"/>
            <ac:picMk id="3074" creationId="{00000000-0000-0000-0000-000000000000}"/>
          </ac:picMkLst>
        </pc:picChg>
      </pc:sldChg>
      <pc:sldChg chg="addSp delSp modSp mod">
        <pc:chgData name="Bethany Bolen" userId="8e338a04f9f07398" providerId="LiveId" clId="{9F195DE2-1097-423D-8820-49D951B16121}" dt="2021-07-02T02:30:28.186" v="920" actId="478"/>
        <pc:sldMkLst>
          <pc:docMk/>
          <pc:sldMk cId="4217451960" sldId="376"/>
        </pc:sldMkLst>
        <pc:picChg chg="add mod ord">
          <ac:chgData name="Bethany Bolen" userId="8e338a04f9f07398" providerId="LiveId" clId="{9F195DE2-1097-423D-8820-49D951B16121}" dt="2021-07-02T02:30:27.101" v="919" actId="12789"/>
          <ac:picMkLst>
            <pc:docMk/>
            <pc:sldMk cId="4217451960" sldId="376"/>
            <ac:picMk id="3" creationId="{67238C57-ED39-4378-A0C4-BCA5E756323F}"/>
          </ac:picMkLst>
        </pc:picChg>
        <pc:picChg chg="del">
          <ac:chgData name="Bethany Bolen" userId="8e338a04f9f07398" providerId="LiveId" clId="{9F195DE2-1097-423D-8820-49D951B16121}" dt="2021-07-02T02:30:28.186" v="920" actId="478"/>
          <ac:picMkLst>
            <pc:docMk/>
            <pc:sldMk cId="4217451960" sldId="376"/>
            <ac:picMk id="23555" creationId="{00000000-0000-0000-0000-000000000000}"/>
          </ac:picMkLst>
        </pc:picChg>
      </pc:sldChg>
      <pc:sldChg chg="addSp delSp modSp mod">
        <pc:chgData name="Bethany Bolen" userId="8e338a04f9f07398" providerId="LiveId" clId="{9F195DE2-1097-423D-8820-49D951B16121}" dt="2021-07-02T02:30:56.785" v="931" actId="732"/>
        <pc:sldMkLst>
          <pc:docMk/>
          <pc:sldMk cId="446407593" sldId="377"/>
        </pc:sldMkLst>
        <pc:picChg chg="add mod ord modCrop">
          <ac:chgData name="Bethany Bolen" userId="8e338a04f9f07398" providerId="LiveId" clId="{9F195DE2-1097-423D-8820-49D951B16121}" dt="2021-07-02T02:30:56.785" v="931" actId="732"/>
          <ac:picMkLst>
            <pc:docMk/>
            <pc:sldMk cId="446407593" sldId="377"/>
            <ac:picMk id="6" creationId="{EB208632-7048-4C4E-A3F4-DC3D62DE8709}"/>
          </ac:picMkLst>
        </pc:picChg>
        <pc:picChg chg="del">
          <ac:chgData name="Bethany Bolen" userId="8e338a04f9f07398" providerId="LiveId" clId="{9F195DE2-1097-423D-8820-49D951B16121}" dt="2021-07-02T02:30:47.981" v="929" actId="478"/>
          <ac:picMkLst>
            <pc:docMk/>
            <pc:sldMk cId="446407593" sldId="377"/>
            <ac:picMk id="38914" creationId="{00000000-0000-0000-0000-000000000000}"/>
          </ac:picMkLst>
        </pc:picChg>
      </pc:sldChg>
      <pc:sldChg chg="addSp delSp modSp mod">
        <pc:chgData name="Bethany Bolen" userId="8e338a04f9f07398" providerId="LiveId" clId="{9F195DE2-1097-423D-8820-49D951B16121}" dt="2021-07-02T02:31:26.828" v="952" actId="478"/>
        <pc:sldMkLst>
          <pc:docMk/>
          <pc:sldMk cId="1756401426" sldId="378"/>
        </pc:sldMkLst>
        <pc:picChg chg="del mod">
          <ac:chgData name="Bethany Bolen" userId="8e338a04f9f07398" providerId="LiveId" clId="{9F195DE2-1097-423D-8820-49D951B16121}" dt="2021-07-02T02:31:26.828" v="952" actId="478"/>
          <ac:picMkLst>
            <pc:docMk/>
            <pc:sldMk cId="1756401426" sldId="378"/>
            <ac:picMk id="5" creationId="{00000000-0000-0000-0000-000000000000}"/>
          </ac:picMkLst>
        </pc:picChg>
        <pc:picChg chg="add mod ord">
          <ac:chgData name="Bethany Bolen" userId="8e338a04f9f07398" providerId="LiveId" clId="{9F195DE2-1097-423D-8820-49D951B16121}" dt="2021-07-02T02:31:26.045" v="950" actId="27614"/>
          <ac:picMkLst>
            <pc:docMk/>
            <pc:sldMk cId="1756401426" sldId="378"/>
            <ac:picMk id="7" creationId="{D1608708-20EA-4312-8A80-70F1C796D690}"/>
          </ac:picMkLst>
        </pc:picChg>
      </pc:sldChg>
      <pc:sldChg chg="addSp delSp modSp mod">
        <pc:chgData name="Bethany Bolen" userId="8e338a04f9f07398" providerId="LiveId" clId="{9F195DE2-1097-423D-8820-49D951B16121}" dt="2021-07-02T02:31:37.497" v="959" actId="478"/>
        <pc:sldMkLst>
          <pc:docMk/>
          <pc:sldMk cId="3933320930" sldId="379"/>
        </pc:sldMkLst>
        <pc:picChg chg="add mod ord">
          <ac:chgData name="Bethany Bolen" userId="8e338a04f9f07398" providerId="LiveId" clId="{9F195DE2-1097-423D-8820-49D951B16121}" dt="2021-07-02T02:31:36.965" v="957" actId="27614"/>
          <ac:picMkLst>
            <pc:docMk/>
            <pc:sldMk cId="3933320930" sldId="379"/>
            <ac:picMk id="6" creationId="{D7EC7E4B-7979-427B-BBD4-B0650FE1DB55}"/>
          </ac:picMkLst>
        </pc:picChg>
        <pc:picChg chg="del mod">
          <ac:chgData name="Bethany Bolen" userId="8e338a04f9f07398" providerId="LiveId" clId="{9F195DE2-1097-423D-8820-49D951B16121}" dt="2021-07-02T02:31:37.497" v="959" actId="478"/>
          <ac:picMkLst>
            <pc:docMk/>
            <pc:sldMk cId="3933320930" sldId="379"/>
            <ac:picMk id="43010" creationId="{00000000-0000-0000-0000-000000000000}"/>
          </ac:picMkLst>
        </pc:picChg>
      </pc:sldChg>
      <pc:sldChg chg="addSp delSp modSp mod">
        <pc:chgData name="Bethany Bolen" userId="8e338a04f9f07398" providerId="LiveId" clId="{9F195DE2-1097-423D-8820-49D951B16121}" dt="2021-07-02T02:31:47.534" v="1025" actId="14100"/>
        <pc:sldMkLst>
          <pc:docMk/>
          <pc:sldMk cId="1728417689" sldId="380"/>
        </pc:sldMkLst>
        <pc:spChg chg="add mod">
          <ac:chgData name="Bethany Bolen" userId="8e338a04f9f07398" providerId="LiveId" clId="{9F195DE2-1097-423D-8820-49D951B16121}" dt="2021-07-02T02:31:47.534" v="1025" actId="14100"/>
          <ac:spMkLst>
            <pc:docMk/>
            <pc:sldMk cId="1728417689" sldId="380"/>
            <ac:spMk id="7" creationId="{2B3356A5-A871-4A46-960A-4BA32D095A44}"/>
          </ac:spMkLst>
        </pc:spChg>
        <pc:picChg chg="add del mod">
          <ac:chgData name="Bethany Bolen" userId="8e338a04f9f07398" providerId="LiveId" clId="{9F195DE2-1097-423D-8820-49D951B16121}" dt="2021-07-02T02:31:42.825" v="961" actId="478"/>
          <ac:picMkLst>
            <pc:docMk/>
            <pc:sldMk cId="1728417689" sldId="380"/>
            <ac:picMk id="6" creationId="{7836162D-D758-43FD-9634-2D41884810E0}"/>
          </ac:picMkLst>
        </pc:picChg>
      </pc:sldChg>
      <pc:sldChg chg="addSp delSp modSp mod">
        <pc:chgData name="Bethany Bolen" userId="8e338a04f9f07398" providerId="LiveId" clId="{9F195DE2-1097-423D-8820-49D951B16121}" dt="2021-07-02T02:32:05.021" v="1032" actId="478"/>
        <pc:sldMkLst>
          <pc:docMk/>
          <pc:sldMk cId="1180444582" sldId="381"/>
        </pc:sldMkLst>
        <pc:picChg chg="add mod ord">
          <ac:chgData name="Bethany Bolen" userId="8e338a04f9f07398" providerId="LiveId" clId="{9F195DE2-1097-423D-8820-49D951B16121}" dt="2021-07-02T02:32:04.626" v="1030" actId="27614"/>
          <ac:picMkLst>
            <pc:docMk/>
            <pc:sldMk cId="1180444582" sldId="381"/>
            <ac:picMk id="3" creationId="{A2E129C5-99D9-44EA-BF71-88BA08238D50}"/>
          </ac:picMkLst>
        </pc:picChg>
        <pc:picChg chg="del mod">
          <ac:chgData name="Bethany Bolen" userId="8e338a04f9f07398" providerId="LiveId" clId="{9F195DE2-1097-423D-8820-49D951B16121}" dt="2021-07-02T02:32:05.021" v="1032" actId="478"/>
          <ac:picMkLst>
            <pc:docMk/>
            <pc:sldMk cId="1180444582" sldId="381"/>
            <ac:picMk id="1026" creationId="{00000000-0000-0000-0000-000000000000}"/>
          </ac:picMkLst>
        </pc:picChg>
      </pc:sldChg>
      <pc:sldChg chg="addSp delSp modSp mod">
        <pc:chgData name="Bethany Bolen" userId="8e338a04f9f07398" providerId="LiveId" clId="{9F195DE2-1097-423D-8820-49D951B16121}" dt="2021-07-02T02:32:13.427" v="1039" actId="478"/>
        <pc:sldMkLst>
          <pc:docMk/>
          <pc:sldMk cId="2704674631" sldId="382"/>
        </pc:sldMkLst>
        <pc:picChg chg="add mod ord">
          <ac:chgData name="Bethany Bolen" userId="8e338a04f9f07398" providerId="LiveId" clId="{9F195DE2-1097-423D-8820-49D951B16121}" dt="2021-07-02T02:32:13.013" v="1037" actId="27614"/>
          <ac:picMkLst>
            <pc:docMk/>
            <pc:sldMk cId="2704674631" sldId="382"/>
            <ac:picMk id="3" creationId="{385B781C-1316-4A44-8E04-1E552A68735C}"/>
          </ac:picMkLst>
        </pc:picChg>
        <pc:picChg chg="del mod">
          <ac:chgData name="Bethany Bolen" userId="8e338a04f9f07398" providerId="LiveId" clId="{9F195DE2-1097-423D-8820-49D951B16121}" dt="2021-07-02T02:32:13.427" v="1039" actId="478"/>
          <ac:picMkLst>
            <pc:docMk/>
            <pc:sldMk cId="2704674631" sldId="382"/>
            <ac:picMk id="25602" creationId="{00000000-0000-0000-0000-000000000000}"/>
          </ac:picMkLst>
        </pc:picChg>
      </pc:sldChg>
      <pc:sldChg chg="addSp delSp modSp mod">
        <pc:chgData name="Bethany Bolen" userId="8e338a04f9f07398" providerId="LiveId" clId="{9F195DE2-1097-423D-8820-49D951B16121}" dt="2021-07-02T02:32:22.383" v="1046" actId="478"/>
        <pc:sldMkLst>
          <pc:docMk/>
          <pc:sldMk cId="1872465509" sldId="383"/>
        </pc:sldMkLst>
        <pc:picChg chg="add mod ord">
          <ac:chgData name="Bethany Bolen" userId="8e338a04f9f07398" providerId="LiveId" clId="{9F195DE2-1097-423D-8820-49D951B16121}" dt="2021-07-02T02:32:21.886" v="1044" actId="27614"/>
          <ac:picMkLst>
            <pc:docMk/>
            <pc:sldMk cId="1872465509" sldId="383"/>
            <ac:picMk id="6" creationId="{ABD3CC09-DFB9-4F99-AECD-C1F87CF461BB}"/>
          </ac:picMkLst>
        </pc:picChg>
        <pc:picChg chg="del mod">
          <ac:chgData name="Bethany Bolen" userId="8e338a04f9f07398" providerId="LiveId" clId="{9F195DE2-1097-423D-8820-49D951B16121}" dt="2021-07-02T02:32:22.383" v="1046" actId="478"/>
          <ac:picMkLst>
            <pc:docMk/>
            <pc:sldMk cId="1872465509" sldId="383"/>
            <ac:picMk id="21506" creationId="{00000000-0000-0000-0000-000000000000}"/>
          </ac:picMkLst>
        </pc:picChg>
      </pc:sldChg>
      <pc:sldChg chg="addSp delSp modSp mod">
        <pc:chgData name="Bethany Bolen" userId="8e338a04f9f07398" providerId="LiveId" clId="{9F195DE2-1097-423D-8820-49D951B16121}" dt="2021-07-02T02:32:32.109" v="1053" actId="478"/>
        <pc:sldMkLst>
          <pc:docMk/>
          <pc:sldMk cId="2233790242" sldId="384"/>
        </pc:sldMkLst>
        <pc:spChg chg="mod">
          <ac:chgData name="Bethany Bolen" userId="8e338a04f9f07398" providerId="LiveId" clId="{9F195DE2-1097-423D-8820-49D951B16121}" dt="2021-07-02T02:32:30.918" v="1052" actId="962"/>
          <ac:spMkLst>
            <pc:docMk/>
            <pc:sldMk cId="2233790242" sldId="384"/>
            <ac:spMk id="4" creationId="{00000000-0000-0000-0000-000000000000}"/>
          </ac:spMkLst>
        </pc:spChg>
        <pc:picChg chg="add mod ord">
          <ac:chgData name="Bethany Bolen" userId="8e338a04f9f07398" providerId="LiveId" clId="{9F195DE2-1097-423D-8820-49D951B16121}" dt="2021-07-02T02:32:30.917" v="1051" actId="27614"/>
          <ac:picMkLst>
            <pc:docMk/>
            <pc:sldMk cId="2233790242" sldId="384"/>
            <ac:picMk id="6" creationId="{4FDC3088-CD40-4C8A-8893-839A7FC5FEFC}"/>
          </ac:picMkLst>
        </pc:picChg>
        <pc:picChg chg="del">
          <ac:chgData name="Bethany Bolen" userId="8e338a04f9f07398" providerId="LiveId" clId="{9F195DE2-1097-423D-8820-49D951B16121}" dt="2021-07-02T02:32:32.109" v="1053" actId="478"/>
          <ac:picMkLst>
            <pc:docMk/>
            <pc:sldMk cId="2233790242" sldId="384"/>
            <ac:picMk id="15362" creationId="{00000000-0000-0000-0000-000000000000}"/>
          </ac:picMkLst>
        </pc:picChg>
      </pc:sldChg>
      <pc:sldChg chg="addSp delSp modSp mod">
        <pc:chgData name="Bethany Bolen" userId="8e338a04f9f07398" providerId="LiveId" clId="{9F195DE2-1097-423D-8820-49D951B16121}" dt="2021-07-02T02:32:40.919" v="1060" actId="478"/>
        <pc:sldMkLst>
          <pc:docMk/>
          <pc:sldMk cId="2108001976" sldId="385"/>
        </pc:sldMkLst>
        <pc:picChg chg="add mod ord">
          <ac:chgData name="Bethany Bolen" userId="8e338a04f9f07398" providerId="LiveId" clId="{9F195DE2-1097-423D-8820-49D951B16121}" dt="2021-07-02T02:32:40.286" v="1058" actId="27614"/>
          <ac:picMkLst>
            <pc:docMk/>
            <pc:sldMk cId="2108001976" sldId="385"/>
            <ac:picMk id="6" creationId="{5073FCB0-4A27-4CFA-8BDE-DBC09B18B62C}"/>
          </ac:picMkLst>
        </pc:picChg>
        <pc:picChg chg="del mod">
          <ac:chgData name="Bethany Bolen" userId="8e338a04f9f07398" providerId="LiveId" clId="{9F195DE2-1097-423D-8820-49D951B16121}" dt="2021-07-02T02:32:40.919" v="1060" actId="478"/>
          <ac:picMkLst>
            <pc:docMk/>
            <pc:sldMk cId="2108001976" sldId="385"/>
            <ac:picMk id="41986" creationId="{00000000-0000-0000-0000-000000000000}"/>
          </ac:picMkLst>
        </pc:picChg>
      </pc:sldChg>
      <pc:sldChg chg="addSp delSp modSp mod">
        <pc:chgData name="Bethany Bolen" userId="8e338a04f9f07398" providerId="LiveId" clId="{9F195DE2-1097-423D-8820-49D951B16121}" dt="2021-07-02T02:32:54.083" v="1126" actId="14100"/>
        <pc:sldMkLst>
          <pc:docMk/>
          <pc:sldMk cId="1640976731" sldId="386"/>
        </pc:sldMkLst>
        <pc:spChg chg="add mod">
          <ac:chgData name="Bethany Bolen" userId="8e338a04f9f07398" providerId="LiveId" clId="{9F195DE2-1097-423D-8820-49D951B16121}" dt="2021-07-02T02:32:54.083" v="1126" actId="14100"/>
          <ac:spMkLst>
            <pc:docMk/>
            <pc:sldMk cId="1640976731" sldId="386"/>
            <ac:spMk id="4" creationId="{93560D94-E754-4473-B2FB-22713975C819}"/>
          </ac:spMkLst>
        </pc:spChg>
        <pc:picChg chg="add del mod">
          <ac:chgData name="Bethany Bolen" userId="8e338a04f9f07398" providerId="LiveId" clId="{9F195DE2-1097-423D-8820-49D951B16121}" dt="2021-07-02T02:32:47.471" v="1062" actId="478"/>
          <ac:picMkLst>
            <pc:docMk/>
            <pc:sldMk cId="1640976731" sldId="386"/>
            <ac:picMk id="3" creationId="{15A53FD3-2229-4E39-BA51-DF032D6FDC99}"/>
          </ac:picMkLst>
        </pc:picChg>
      </pc:sldChg>
      <pc:sldChg chg="addSp delSp modSp mod">
        <pc:chgData name="Bethany Bolen" userId="8e338a04f9f07398" providerId="LiveId" clId="{9F195DE2-1097-423D-8820-49D951B16121}" dt="2021-07-02T02:33:04.086" v="1133" actId="478"/>
        <pc:sldMkLst>
          <pc:docMk/>
          <pc:sldMk cId="2036189444" sldId="387"/>
        </pc:sldMkLst>
        <pc:picChg chg="add mod ord">
          <ac:chgData name="Bethany Bolen" userId="8e338a04f9f07398" providerId="LiveId" clId="{9F195DE2-1097-423D-8820-49D951B16121}" dt="2021-07-02T02:33:03.167" v="1132" actId="962"/>
          <ac:picMkLst>
            <pc:docMk/>
            <pc:sldMk cId="2036189444" sldId="387"/>
            <ac:picMk id="3" creationId="{256AAB0C-CB46-4CB1-AF29-103A50F40D88}"/>
          </ac:picMkLst>
        </pc:picChg>
        <pc:picChg chg="del">
          <ac:chgData name="Bethany Bolen" userId="8e338a04f9f07398" providerId="LiveId" clId="{9F195DE2-1097-423D-8820-49D951B16121}" dt="2021-07-02T02:33:04.086" v="1133" actId="478"/>
          <ac:picMkLst>
            <pc:docMk/>
            <pc:sldMk cId="2036189444" sldId="387"/>
            <ac:picMk id="26626" creationId="{00000000-0000-0000-0000-000000000000}"/>
          </ac:picMkLst>
        </pc:picChg>
      </pc:sldChg>
      <pc:sldChg chg="addSp delSp modSp mod">
        <pc:chgData name="Bethany Bolen" userId="8e338a04f9f07398" providerId="LiveId" clId="{9F195DE2-1097-423D-8820-49D951B16121}" dt="2021-07-02T02:33:15.021" v="1199" actId="14100"/>
        <pc:sldMkLst>
          <pc:docMk/>
          <pc:sldMk cId="134882152" sldId="388"/>
        </pc:sldMkLst>
        <pc:spChg chg="add mod">
          <ac:chgData name="Bethany Bolen" userId="8e338a04f9f07398" providerId="LiveId" clId="{9F195DE2-1097-423D-8820-49D951B16121}" dt="2021-07-02T02:33:15.021" v="1199" actId="14100"/>
          <ac:spMkLst>
            <pc:docMk/>
            <pc:sldMk cId="134882152" sldId="388"/>
            <ac:spMk id="7" creationId="{D3671DF3-3A88-425E-834B-4224B1AE07BD}"/>
          </ac:spMkLst>
        </pc:spChg>
        <pc:picChg chg="add del mod">
          <ac:chgData name="Bethany Bolen" userId="8e338a04f9f07398" providerId="LiveId" clId="{9F195DE2-1097-423D-8820-49D951B16121}" dt="2021-07-02T02:33:11.048" v="1135" actId="478"/>
          <ac:picMkLst>
            <pc:docMk/>
            <pc:sldMk cId="134882152" sldId="388"/>
            <ac:picMk id="6" creationId="{F807F177-23EB-45B6-A947-623F0CD97F3C}"/>
          </ac:picMkLst>
        </pc:picChg>
      </pc:sldChg>
      <pc:sldChg chg="addSp delSp modSp mod">
        <pc:chgData name="Bethany Bolen" userId="8e338a04f9f07398" providerId="LiveId" clId="{9F195DE2-1097-423D-8820-49D951B16121}" dt="2021-07-02T02:33:24.028" v="1206" actId="478"/>
        <pc:sldMkLst>
          <pc:docMk/>
          <pc:sldMk cId="4195530496" sldId="389"/>
        </pc:sldMkLst>
        <pc:picChg chg="add mod ord">
          <ac:chgData name="Bethany Bolen" userId="8e338a04f9f07398" providerId="LiveId" clId="{9F195DE2-1097-423D-8820-49D951B16121}" dt="2021-07-02T02:33:22.716" v="1205" actId="12789"/>
          <ac:picMkLst>
            <pc:docMk/>
            <pc:sldMk cId="4195530496" sldId="389"/>
            <ac:picMk id="6" creationId="{32701945-9074-40D0-8A09-374B07659928}"/>
          </ac:picMkLst>
        </pc:picChg>
        <pc:picChg chg="del">
          <ac:chgData name="Bethany Bolen" userId="8e338a04f9f07398" providerId="LiveId" clId="{9F195DE2-1097-423D-8820-49D951B16121}" dt="2021-07-02T02:33:24.028" v="1206" actId="478"/>
          <ac:picMkLst>
            <pc:docMk/>
            <pc:sldMk cId="4195530496" sldId="389"/>
            <ac:picMk id="27650" creationId="{00000000-0000-0000-0000-000000000000}"/>
          </ac:picMkLst>
        </pc:picChg>
      </pc:sldChg>
      <pc:sldChg chg="addSp delSp modSp mod">
        <pc:chgData name="Bethany Bolen" userId="8e338a04f9f07398" providerId="LiveId" clId="{9F195DE2-1097-423D-8820-49D951B16121}" dt="2021-07-02T02:33:35.677" v="1272" actId="14100"/>
        <pc:sldMkLst>
          <pc:docMk/>
          <pc:sldMk cId="3518679331" sldId="390"/>
        </pc:sldMkLst>
        <pc:spChg chg="add mod">
          <ac:chgData name="Bethany Bolen" userId="8e338a04f9f07398" providerId="LiveId" clId="{9F195DE2-1097-423D-8820-49D951B16121}" dt="2021-07-02T02:33:35.677" v="1272" actId="14100"/>
          <ac:spMkLst>
            <pc:docMk/>
            <pc:sldMk cId="3518679331" sldId="390"/>
            <ac:spMk id="7" creationId="{4AA2BD83-D088-417A-A3FB-95C9613354FA}"/>
          </ac:spMkLst>
        </pc:spChg>
        <pc:picChg chg="add del mod">
          <ac:chgData name="Bethany Bolen" userId="8e338a04f9f07398" providerId="LiveId" clId="{9F195DE2-1097-423D-8820-49D951B16121}" dt="2021-07-02T02:33:32.358" v="1208" actId="478"/>
          <ac:picMkLst>
            <pc:docMk/>
            <pc:sldMk cId="3518679331" sldId="390"/>
            <ac:picMk id="6" creationId="{B4043257-EEC9-416A-963C-7EF4349175A0}"/>
          </ac:picMkLst>
        </pc:picChg>
      </pc:sldChg>
      <pc:sldChg chg="addSp delSp modSp mod">
        <pc:chgData name="Bethany Bolen" userId="8e338a04f9f07398" providerId="LiveId" clId="{9F195DE2-1097-423D-8820-49D951B16121}" dt="2021-07-02T02:33:45.405" v="1279" actId="478"/>
        <pc:sldMkLst>
          <pc:docMk/>
          <pc:sldMk cId="3452443960" sldId="391"/>
        </pc:sldMkLst>
        <pc:picChg chg="add mod ord">
          <ac:chgData name="Bethany Bolen" userId="8e338a04f9f07398" providerId="LiveId" clId="{9F195DE2-1097-423D-8820-49D951B16121}" dt="2021-07-02T02:33:44.536" v="1277" actId="27614"/>
          <ac:picMkLst>
            <pc:docMk/>
            <pc:sldMk cId="3452443960" sldId="391"/>
            <ac:picMk id="6" creationId="{E1EFF8ED-D1EA-4049-B420-195220751F55}"/>
          </ac:picMkLst>
        </pc:picChg>
        <pc:picChg chg="del mod">
          <ac:chgData name="Bethany Bolen" userId="8e338a04f9f07398" providerId="LiveId" clId="{9F195DE2-1097-423D-8820-49D951B16121}" dt="2021-07-02T02:33:45.405" v="1279" actId="478"/>
          <ac:picMkLst>
            <pc:docMk/>
            <pc:sldMk cId="3452443960" sldId="391"/>
            <ac:picMk id="17410" creationId="{00000000-0000-0000-0000-000000000000}"/>
          </ac:picMkLst>
        </pc:picChg>
      </pc:sldChg>
      <pc:sldChg chg="addSp delSp modSp mod">
        <pc:chgData name="Bethany Bolen" userId="8e338a04f9f07398" providerId="LiveId" clId="{9F195DE2-1097-423D-8820-49D951B16121}" dt="2021-07-02T02:33:54.466" v="1286" actId="478"/>
        <pc:sldMkLst>
          <pc:docMk/>
          <pc:sldMk cId="4156147652" sldId="392"/>
        </pc:sldMkLst>
        <pc:picChg chg="add mod ord">
          <ac:chgData name="Bethany Bolen" userId="8e338a04f9f07398" providerId="LiveId" clId="{9F195DE2-1097-423D-8820-49D951B16121}" dt="2021-07-02T02:33:53.376" v="1285" actId="962"/>
          <ac:picMkLst>
            <pc:docMk/>
            <pc:sldMk cId="4156147652" sldId="392"/>
            <ac:picMk id="3" creationId="{3BB38530-BE14-4C72-947F-AABCBC783462}"/>
          </ac:picMkLst>
        </pc:picChg>
        <pc:picChg chg="del">
          <ac:chgData name="Bethany Bolen" userId="8e338a04f9f07398" providerId="LiveId" clId="{9F195DE2-1097-423D-8820-49D951B16121}" dt="2021-07-02T02:33:54.466" v="1286" actId="478"/>
          <ac:picMkLst>
            <pc:docMk/>
            <pc:sldMk cId="4156147652" sldId="392"/>
            <ac:picMk id="4098" creationId="{00000000-0000-0000-0000-000000000000}"/>
          </ac:picMkLst>
        </pc:picChg>
      </pc:sldChg>
      <pc:sldChg chg="addSp delSp modSp mod">
        <pc:chgData name="Bethany Bolen" userId="8e338a04f9f07398" providerId="LiveId" clId="{9F195DE2-1097-423D-8820-49D951B16121}" dt="2021-07-02T02:34:03.531" v="1293" actId="478"/>
        <pc:sldMkLst>
          <pc:docMk/>
          <pc:sldMk cId="90150596" sldId="393"/>
        </pc:sldMkLst>
        <pc:picChg chg="add mod ord">
          <ac:chgData name="Bethany Bolen" userId="8e338a04f9f07398" providerId="LiveId" clId="{9F195DE2-1097-423D-8820-49D951B16121}" dt="2021-07-02T02:34:02.826" v="1291" actId="27614"/>
          <ac:picMkLst>
            <pc:docMk/>
            <pc:sldMk cId="90150596" sldId="393"/>
            <ac:picMk id="3" creationId="{4D9BBF68-12D2-45CE-A9B2-A389E6FBFC36}"/>
          </ac:picMkLst>
        </pc:picChg>
        <pc:picChg chg="del mod">
          <ac:chgData name="Bethany Bolen" userId="8e338a04f9f07398" providerId="LiveId" clId="{9F195DE2-1097-423D-8820-49D951B16121}" dt="2021-07-02T02:34:03.531" v="1293" actId="478"/>
          <ac:picMkLst>
            <pc:docMk/>
            <pc:sldMk cId="90150596" sldId="393"/>
            <ac:picMk id="5122" creationId="{00000000-0000-0000-0000-000000000000}"/>
          </ac:picMkLst>
        </pc:picChg>
      </pc:sldChg>
      <pc:sldChg chg="addSp delSp modSp mod">
        <pc:chgData name="Bethany Bolen" userId="8e338a04f9f07398" providerId="LiveId" clId="{9F195DE2-1097-423D-8820-49D951B16121}" dt="2021-07-02T02:34:11.362" v="1300" actId="478"/>
        <pc:sldMkLst>
          <pc:docMk/>
          <pc:sldMk cId="1429618639" sldId="394"/>
        </pc:sldMkLst>
        <pc:picChg chg="add mod ord">
          <ac:chgData name="Bethany Bolen" userId="8e338a04f9f07398" providerId="LiveId" clId="{9F195DE2-1097-423D-8820-49D951B16121}" dt="2021-07-02T02:34:10.364" v="1299" actId="962"/>
          <ac:picMkLst>
            <pc:docMk/>
            <pc:sldMk cId="1429618639" sldId="394"/>
            <ac:picMk id="6" creationId="{DCA52B29-6134-41C8-824B-30EC1E441461}"/>
          </ac:picMkLst>
        </pc:picChg>
        <pc:picChg chg="del">
          <ac:chgData name="Bethany Bolen" userId="8e338a04f9f07398" providerId="LiveId" clId="{9F195DE2-1097-423D-8820-49D951B16121}" dt="2021-07-02T02:34:11.362" v="1300" actId="478"/>
          <ac:picMkLst>
            <pc:docMk/>
            <pc:sldMk cId="1429618639" sldId="394"/>
            <ac:picMk id="11266" creationId="{00000000-0000-0000-0000-000000000000}"/>
          </ac:picMkLst>
        </pc:picChg>
      </pc:sldChg>
      <pc:sldChg chg="addSp delSp modSp mod">
        <pc:chgData name="Bethany Bolen" userId="8e338a04f9f07398" providerId="LiveId" clId="{9F195DE2-1097-423D-8820-49D951B16121}" dt="2021-07-02T02:34:21.269" v="1305" actId="478"/>
        <pc:sldMkLst>
          <pc:docMk/>
          <pc:sldMk cId="3056752480" sldId="395"/>
        </pc:sldMkLst>
        <pc:picChg chg="add mod ord">
          <ac:chgData name="Bethany Bolen" userId="8e338a04f9f07398" providerId="LiveId" clId="{9F195DE2-1097-423D-8820-49D951B16121}" dt="2021-07-02T02:34:20.251" v="1304" actId="12789"/>
          <ac:picMkLst>
            <pc:docMk/>
            <pc:sldMk cId="3056752480" sldId="395"/>
            <ac:picMk id="6" creationId="{BB4D2185-611A-457D-97D7-08A5E4CEBAED}"/>
          </ac:picMkLst>
        </pc:picChg>
        <pc:picChg chg="del">
          <ac:chgData name="Bethany Bolen" userId="8e338a04f9f07398" providerId="LiveId" clId="{9F195DE2-1097-423D-8820-49D951B16121}" dt="2021-07-02T02:34:21.269" v="1305" actId="478"/>
          <ac:picMkLst>
            <pc:docMk/>
            <pc:sldMk cId="3056752480" sldId="395"/>
            <ac:picMk id="46082" creationId="{00000000-0000-0000-0000-000000000000}"/>
          </ac:picMkLst>
        </pc:picChg>
      </pc:sldChg>
      <pc:sldChg chg="addSp delSp modSp mod">
        <pc:chgData name="Bethany Bolen" userId="8e338a04f9f07398" providerId="LiveId" clId="{9F195DE2-1097-423D-8820-49D951B16121}" dt="2021-07-02T02:34:30.961" v="1312" actId="478"/>
        <pc:sldMkLst>
          <pc:docMk/>
          <pc:sldMk cId="2831867980" sldId="396"/>
        </pc:sldMkLst>
        <pc:picChg chg="add mod ord">
          <ac:chgData name="Bethany Bolen" userId="8e338a04f9f07398" providerId="LiveId" clId="{9F195DE2-1097-423D-8820-49D951B16121}" dt="2021-07-02T02:34:30.084" v="1310" actId="27614"/>
          <ac:picMkLst>
            <pc:docMk/>
            <pc:sldMk cId="2831867980" sldId="396"/>
            <ac:picMk id="3" creationId="{786EFFD4-AB08-42D2-ADB9-F98C299AA5E1}"/>
          </ac:picMkLst>
        </pc:picChg>
        <pc:picChg chg="del mod">
          <ac:chgData name="Bethany Bolen" userId="8e338a04f9f07398" providerId="LiveId" clId="{9F195DE2-1097-423D-8820-49D951B16121}" dt="2021-07-02T02:34:30.961" v="1312" actId="478"/>
          <ac:picMkLst>
            <pc:docMk/>
            <pc:sldMk cId="2831867980" sldId="396"/>
            <ac:picMk id="3074" creationId="{00000000-0000-0000-0000-000000000000}"/>
          </ac:picMkLst>
        </pc:picChg>
      </pc:sldChg>
      <pc:sldChg chg="addSp delSp modSp mod">
        <pc:chgData name="Bethany Bolen" userId="8e338a04f9f07398" providerId="LiveId" clId="{9F195DE2-1097-423D-8820-49D951B16121}" dt="2021-07-02T02:35:33.440" v="1452" actId="20577"/>
        <pc:sldMkLst>
          <pc:docMk/>
          <pc:sldMk cId="816437013" sldId="397"/>
        </pc:sldMkLst>
        <pc:spChg chg="add mod">
          <ac:chgData name="Bethany Bolen" userId="8e338a04f9f07398" providerId="LiveId" clId="{9F195DE2-1097-423D-8820-49D951B16121}" dt="2021-07-02T02:35:33.440" v="1452" actId="20577"/>
          <ac:spMkLst>
            <pc:docMk/>
            <pc:sldMk cId="816437013" sldId="397"/>
            <ac:spMk id="7" creationId="{0BE9D163-677E-4B37-94D5-31B075794F71}"/>
          </ac:spMkLst>
        </pc:spChg>
        <pc:picChg chg="add del mod ord">
          <ac:chgData name="Bethany Bolen" userId="8e338a04f9f07398" providerId="LiveId" clId="{9F195DE2-1097-423D-8820-49D951B16121}" dt="2021-07-02T02:34:42.837" v="1319" actId="478"/>
          <ac:picMkLst>
            <pc:docMk/>
            <pc:sldMk cId="816437013" sldId="397"/>
            <ac:picMk id="6" creationId="{5C1FD92C-6472-4124-87D8-9328C5DBEC37}"/>
          </ac:picMkLst>
        </pc:picChg>
      </pc:sldChg>
      <pc:sldChg chg="addSp delSp modSp mod">
        <pc:chgData name="Bethany Bolen" userId="8e338a04f9f07398" providerId="LiveId" clId="{9F195DE2-1097-423D-8820-49D951B16121}" dt="2021-07-02T02:35:42.150" v="1459" actId="478"/>
        <pc:sldMkLst>
          <pc:docMk/>
          <pc:sldMk cId="620175576" sldId="398"/>
        </pc:sldMkLst>
        <pc:picChg chg="add mod ord">
          <ac:chgData name="Bethany Bolen" userId="8e338a04f9f07398" providerId="LiveId" clId="{9F195DE2-1097-423D-8820-49D951B16121}" dt="2021-07-02T02:35:41.223" v="1458" actId="962"/>
          <ac:picMkLst>
            <pc:docMk/>
            <pc:sldMk cId="620175576" sldId="398"/>
            <ac:picMk id="3" creationId="{4265AC5E-EE6B-4DBE-B729-BE2E03EEC6F3}"/>
          </ac:picMkLst>
        </pc:picChg>
        <pc:picChg chg="del">
          <ac:chgData name="Bethany Bolen" userId="8e338a04f9f07398" providerId="LiveId" clId="{9F195DE2-1097-423D-8820-49D951B16121}" dt="2021-07-02T02:35:42.150" v="1459" actId="478"/>
          <ac:picMkLst>
            <pc:docMk/>
            <pc:sldMk cId="620175576" sldId="398"/>
            <ac:picMk id="30722" creationId="{00000000-0000-0000-0000-000000000000}"/>
          </ac:picMkLst>
        </pc:picChg>
      </pc:sldChg>
      <pc:sldChg chg="addSp delSp modSp mod">
        <pc:chgData name="Bethany Bolen" userId="8e338a04f9f07398" providerId="LiveId" clId="{9F195DE2-1097-423D-8820-49D951B16121}" dt="2021-07-02T02:35:50.019" v="1466" actId="478"/>
        <pc:sldMkLst>
          <pc:docMk/>
          <pc:sldMk cId="1778038360" sldId="399"/>
        </pc:sldMkLst>
        <pc:picChg chg="del">
          <ac:chgData name="Bethany Bolen" userId="8e338a04f9f07398" providerId="LiveId" clId="{9F195DE2-1097-423D-8820-49D951B16121}" dt="2021-07-02T02:35:50.019" v="1466" actId="478"/>
          <ac:picMkLst>
            <pc:docMk/>
            <pc:sldMk cId="1778038360" sldId="399"/>
            <ac:picMk id="5" creationId="{00000000-0000-0000-0000-000000000000}"/>
          </ac:picMkLst>
        </pc:picChg>
        <pc:picChg chg="add mod ord">
          <ac:chgData name="Bethany Bolen" userId="8e338a04f9f07398" providerId="LiveId" clId="{9F195DE2-1097-423D-8820-49D951B16121}" dt="2021-07-02T02:35:48.991" v="1465" actId="962"/>
          <ac:picMkLst>
            <pc:docMk/>
            <pc:sldMk cId="1778038360" sldId="399"/>
            <ac:picMk id="7" creationId="{23FB7364-7433-4693-8F2D-D17C73A33F5D}"/>
          </ac:picMkLst>
        </pc:picChg>
      </pc:sldChg>
      <pc:sldChg chg="addSp delSp modSp mod">
        <pc:chgData name="Bethany Bolen" userId="8e338a04f9f07398" providerId="LiveId" clId="{9F195DE2-1097-423D-8820-49D951B16121}" dt="2021-07-02T02:36:02.273" v="1473" actId="478"/>
        <pc:sldMkLst>
          <pc:docMk/>
          <pc:sldMk cId="1917350890" sldId="400"/>
        </pc:sldMkLst>
        <pc:picChg chg="add mod ord">
          <ac:chgData name="Bethany Bolen" userId="8e338a04f9f07398" providerId="LiveId" clId="{9F195DE2-1097-423D-8820-49D951B16121}" dt="2021-07-02T02:36:01.555" v="1471" actId="27614"/>
          <ac:picMkLst>
            <pc:docMk/>
            <pc:sldMk cId="1917350890" sldId="400"/>
            <ac:picMk id="3" creationId="{FD160955-7E85-4AEF-B4C4-61FA0C7A94CE}"/>
          </ac:picMkLst>
        </pc:picChg>
        <pc:picChg chg="del mod">
          <ac:chgData name="Bethany Bolen" userId="8e338a04f9f07398" providerId="LiveId" clId="{9F195DE2-1097-423D-8820-49D951B16121}" dt="2021-07-02T02:36:02.273" v="1473" actId="478"/>
          <ac:picMkLst>
            <pc:docMk/>
            <pc:sldMk cId="1917350890" sldId="400"/>
            <ac:picMk id="29698" creationId="{00000000-0000-0000-0000-000000000000}"/>
          </ac:picMkLst>
        </pc:picChg>
      </pc:sldChg>
      <pc:sldChg chg="addSp delSp modSp mod">
        <pc:chgData name="Bethany Bolen" userId="8e338a04f9f07398" providerId="LiveId" clId="{9F195DE2-1097-423D-8820-49D951B16121}" dt="2021-07-02T02:36:10.642" v="1480" actId="478"/>
        <pc:sldMkLst>
          <pc:docMk/>
          <pc:sldMk cId="1791202727" sldId="401"/>
        </pc:sldMkLst>
        <pc:picChg chg="del">
          <ac:chgData name="Bethany Bolen" userId="8e338a04f9f07398" providerId="LiveId" clId="{9F195DE2-1097-423D-8820-49D951B16121}" dt="2021-07-02T02:36:10.642" v="1480" actId="478"/>
          <ac:picMkLst>
            <pc:docMk/>
            <pc:sldMk cId="1791202727" sldId="401"/>
            <ac:picMk id="5" creationId="{00000000-0000-0000-0000-000000000000}"/>
          </ac:picMkLst>
        </pc:picChg>
        <pc:picChg chg="add mod ord">
          <ac:chgData name="Bethany Bolen" userId="8e338a04f9f07398" providerId="LiveId" clId="{9F195DE2-1097-423D-8820-49D951B16121}" dt="2021-07-02T02:36:09.583" v="1479" actId="962"/>
          <ac:picMkLst>
            <pc:docMk/>
            <pc:sldMk cId="1791202727" sldId="401"/>
            <ac:picMk id="7" creationId="{BC6857C8-1DE6-4EE4-87FE-DC26B65AC2DB}"/>
          </ac:picMkLst>
        </pc:picChg>
      </pc:sldChg>
      <pc:sldChg chg="addSp delSp modSp mod">
        <pc:chgData name="Bethany Bolen" userId="8e338a04f9f07398" providerId="LiveId" clId="{9F195DE2-1097-423D-8820-49D951B16121}" dt="2021-07-02T02:36:19.296" v="1487" actId="478"/>
        <pc:sldMkLst>
          <pc:docMk/>
          <pc:sldMk cId="1001185523" sldId="402"/>
        </pc:sldMkLst>
        <pc:picChg chg="add mod ord">
          <ac:chgData name="Bethany Bolen" userId="8e338a04f9f07398" providerId="LiveId" clId="{9F195DE2-1097-423D-8820-49D951B16121}" dt="2021-07-02T02:36:18.486" v="1486" actId="962"/>
          <ac:picMkLst>
            <pc:docMk/>
            <pc:sldMk cId="1001185523" sldId="402"/>
            <ac:picMk id="3" creationId="{EB19479B-2BB4-40C0-81F8-A4432EBA7CB5}"/>
          </ac:picMkLst>
        </pc:picChg>
        <pc:picChg chg="del">
          <ac:chgData name="Bethany Bolen" userId="8e338a04f9f07398" providerId="LiveId" clId="{9F195DE2-1097-423D-8820-49D951B16121}" dt="2021-07-02T02:36:19.296" v="1487" actId="478"/>
          <ac:picMkLst>
            <pc:docMk/>
            <pc:sldMk cId="1001185523" sldId="402"/>
            <ac:picMk id="31746" creationId="{00000000-0000-0000-0000-000000000000}"/>
          </ac:picMkLst>
        </pc:picChg>
      </pc:sldChg>
      <pc:sldChg chg="addSp delSp modSp mod">
        <pc:chgData name="Bethany Bolen" userId="8e338a04f9f07398" providerId="LiveId" clId="{9F195DE2-1097-423D-8820-49D951B16121}" dt="2021-07-02T02:36:26.773" v="1494" actId="478"/>
        <pc:sldMkLst>
          <pc:docMk/>
          <pc:sldMk cId="2636024303" sldId="403"/>
        </pc:sldMkLst>
        <pc:picChg chg="add mod ord">
          <ac:chgData name="Bethany Bolen" userId="8e338a04f9f07398" providerId="LiveId" clId="{9F195DE2-1097-423D-8820-49D951B16121}" dt="2021-07-02T02:36:26.016" v="1493" actId="962"/>
          <ac:picMkLst>
            <pc:docMk/>
            <pc:sldMk cId="2636024303" sldId="403"/>
            <ac:picMk id="6" creationId="{84043F2D-09A0-42C1-929D-EF82C3F461F8}"/>
          </ac:picMkLst>
        </pc:picChg>
        <pc:picChg chg="del">
          <ac:chgData name="Bethany Bolen" userId="8e338a04f9f07398" providerId="LiveId" clId="{9F195DE2-1097-423D-8820-49D951B16121}" dt="2021-07-02T02:36:26.773" v="1494" actId="478"/>
          <ac:picMkLst>
            <pc:docMk/>
            <pc:sldMk cId="2636024303" sldId="403"/>
            <ac:picMk id="18434" creationId="{00000000-0000-0000-0000-000000000000}"/>
          </ac:picMkLst>
        </pc:picChg>
      </pc:sldChg>
      <pc:sldChg chg="addSp delSp modSp mod">
        <pc:chgData name="Bethany Bolen" userId="8e338a04f9f07398" providerId="LiveId" clId="{9F195DE2-1097-423D-8820-49D951B16121}" dt="2021-07-02T02:36:34.765" v="1501" actId="478"/>
        <pc:sldMkLst>
          <pc:docMk/>
          <pc:sldMk cId="779626091" sldId="404"/>
        </pc:sldMkLst>
        <pc:picChg chg="add mod ord">
          <ac:chgData name="Bethany Bolen" userId="8e338a04f9f07398" providerId="LiveId" clId="{9F195DE2-1097-423D-8820-49D951B16121}" dt="2021-07-02T02:36:34.116" v="1499" actId="27614"/>
          <ac:picMkLst>
            <pc:docMk/>
            <pc:sldMk cId="779626091" sldId="404"/>
            <ac:picMk id="6" creationId="{ACFF47E0-D753-48AA-B78E-0944F44D2323}"/>
          </ac:picMkLst>
        </pc:picChg>
        <pc:picChg chg="del mod">
          <ac:chgData name="Bethany Bolen" userId="8e338a04f9f07398" providerId="LiveId" clId="{9F195DE2-1097-423D-8820-49D951B16121}" dt="2021-07-02T02:36:34.765" v="1501" actId="478"/>
          <ac:picMkLst>
            <pc:docMk/>
            <pc:sldMk cId="779626091" sldId="404"/>
            <ac:picMk id="20482" creationId="{00000000-0000-0000-0000-000000000000}"/>
          </ac:picMkLst>
        </pc:picChg>
      </pc:sldChg>
      <pc:sldChg chg="del">
        <pc:chgData name="Bethany Bolen" userId="8e338a04f9f07398" providerId="LiveId" clId="{9F195DE2-1097-423D-8820-49D951B16121}" dt="2021-07-02T02:14:38.939" v="62" actId="47"/>
        <pc:sldMkLst>
          <pc:docMk/>
          <pc:sldMk cId="2754102393" sldId="405"/>
        </pc:sldMkLst>
      </pc:sldChg>
      <pc:sldChg chg="addSp delSp modSp mod">
        <pc:chgData name="Bethany Bolen" userId="8e338a04f9f07398" providerId="LiveId" clId="{9F195DE2-1097-423D-8820-49D951B16121}" dt="2021-07-02T02:14:49.641" v="70" actId="478"/>
        <pc:sldMkLst>
          <pc:docMk/>
          <pc:sldMk cId="848579169" sldId="406"/>
        </pc:sldMkLst>
        <pc:picChg chg="add mod ord">
          <ac:chgData name="Bethany Bolen" userId="8e338a04f9f07398" providerId="LiveId" clId="{9F195DE2-1097-423D-8820-49D951B16121}" dt="2021-07-02T02:14:49.537" v="68" actId="27614"/>
          <ac:picMkLst>
            <pc:docMk/>
            <pc:sldMk cId="848579169" sldId="406"/>
            <ac:picMk id="3" creationId="{E202B78E-C685-4DB5-8C19-EA05AEA3FA9F}"/>
          </ac:picMkLst>
        </pc:picChg>
        <pc:picChg chg="del mod">
          <ac:chgData name="Bethany Bolen" userId="8e338a04f9f07398" providerId="LiveId" clId="{9F195DE2-1097-423D-8820-49D951B16121}" dt="2021-07-02T02:14:49.641" v="70" actId="478"/>
          <ac:picMkLst>
            <pc:docMk/>
            <pc:sldMk cId="848579169" sldId="406"/>
            <ac:picMk id="2050" creationId="{00000000-0000-0000-0000-000000000000}"/>
          </ac:picMkLst>
        </pc:picChg>
      </pc:sldChg>
      <pc:sldChg chg="addSp delSp modSp mod">
        <pc:chgData name="Bethany Bolen" userId="8e338a04f9f07398" providerId="LiveId" clId="{9F195DE2-1097-423D-8820-49D951B16121}" dt="2021-07-02T02:15:30.296" v="98" actId="478"/>
        <pc:sldMkLst>
          <pc:docMk/>
          <pc:sldMk cId="2809573797" sldId="407"/>
        </pc:sldMkLst>
        <pc:picChg chg="add mod ord">
          <ac:chgData name="Bethany Bolen" userId="8e338a04f9f07398" providerId="LiveId" clId="{9F195DE2-1097-423D-8820-49D951B16121}" dt="2021-07-02T02:15:29.817" v="96" actId="27614"/>
          <ac:picMkLst>
            <pc:docMk/>
            <pc:sldMk cId="2809573797" sldId="407"/>
            <ac:picMk id="3" creationId="{6D7A3B56-5B98-48C1-A7A1-1BD511A3BDD9}"/>
          </ac:picMkLst>
        </pc:picChg>
        <pc:picChg chg="del mod">
          <ac:chgData name="Bethany Bolen" userId="8e338a04f9f07398" providerId="LiveId" clId="{9F195DE2-1097-423D-8820-49D951B16121}" dt="2021-07-02T02:15:30.296" v="98" actId="478"/>
          <ac:picMkLst>
            <pc:docMk/>
            <pc:sldMk cId="2809573797" sldId="407"/>
            <ac:picMk id="7" creationId="{7D5A6EFE-BEB1-4AD6-B065-70F090359408}"/>
          </ac:picMkLst>
        </pc:picChg>
      </pc:sldChg>
      <pc:sldChg chg="addSp delSp modSp mod">
        <pc:chgData name="Bethany Bolen" userId="8e338a04f9f07398" providerId="LiveId" clId="{9F195DE2-1097-423D-8820-49D951B16121}" dt="2021-07-02T02:28:37.520" v="739" actId="478"/>
        <pc:sldMkLst>
          <pc:docMk/>
          <pc:sldMk cId="2879557281" sldId="408"/>
        </pc:sldMkLst>
        <pc:picChg chg="add mod ord">
          <ac:chgData name="Bethany Bolen" userId="8e338a04f9f07398" providerId="LiveId" clId="{9F195DE2-1097-423D-8820-49D951B16121}" dt="2021-07-02T02:28:36.587" v="738" actId="12789"/>
          <ac:picMkLst>
            <pc:docMk/>
            <pc:sldMk cId="2879557281" sldId="408"/>
            <ac:picMk id="6" creationId="{E9EE55D6-ACE8-4F88-9A56-855F5A5476DA}"/>
          </ac:picMkLst>
        </pc:picChg>
        <pc:picChg chg="del">
          <ac:chgData name="Bethany Bolen" userId="8e338a04f9f07398" providerId="LiveId" clId="{9F195DE2-1097-423D-8820-49D951B16121}" dt="2021-07-02T02:28:37.520" v="739" actId="478"/>
          <ac:picMkLst>
            <pc:docMk/>
            <pc:sldMk cId="2879557281" sldId="408"/>
            <ac:picMk id="10" creationId="{378D8094-5528-4C37-AC06-92D956FF9ABD}"/>
          </ac:picMkLst>
        </pc:picChg>
      </pc:sldChg>
      <pc:sldChg chg="addSp delSp modSp mod">
        <pc:chgData name="Bethany Bolen" userId="8e338a04f9f07398" providerId="LiveId" clId="{9F195DE2-1097-423D-8820-49D951B16121}" dt="2021-07-02T02:31:04.909" v="938" actId="478"/>
        <pc:sldMkLst>
          <pc:docMk/>
          <pc:sldMk cId="1321715185" sldId="409"/>
        </pc:sldMkLst>
        <pc:picChg chg="del">
          <ac:chgData name="Bethany Bolen" userId="8e338a04f9f07398" providerId="LiveId" clId="{9F195DE2-1097-423D-8820-49D951B16121}" dt="2021-07-02T02:31:04.909" v="938" actId="478"/>
          <ac:picMkLst>
            <pc:docMk/>
            <pc:sldMk cId="1321715185" sldId="409"/>
            <ac:picMk id="6" creationId="{81342D1D-0BEA-4BF2-B7EB-2401BCA9062E}"/>
          </ac:picMkLst>
        </pc:picChg>
        <pc:picChg chg="add mod ord">
          <ac:chgData name="Bethany Bolen" userId="8e338a04f9f07398" providerId="LiveId" clId="{9F195DE2-1097-423D-8820-49D951B16121}" dt="2021-07-02T02:31:03.975" v="937" actId="962"/>
          <ac:picMkLst>
            <pc:docMk/>
            <pc:sldMk cId="1321715185" sldId="409"/>
            <ac:picMk id="7" creationId="{C8DA4B5F-149C-4595-934E-7404A301E217}"/>
          </ac:picMkLst>
        </pc:picChg>
      </pc:sldChg>
      <pc:sldChg chg="addSp delSp modSp mod">
        <pc:chgData name="Bethany Bolen" userId="8e338a04f9f07398" providerId="LiveId" clId="{9F195DE2-1097-423D-8820-49D951B16121}" dt="2021-07-02T02:31:18.276" v="945" actId="478"/>
        <pc:sldMkLst>
          <pc:docMk/>
          <pc:sldMk cId="2883845863" sldId="410"/>
        </pc:sldMkLst>
        <pc:picChg chg="add mod ord">
          <ac:chgData name="Bethany Bolen" userId="8e338a04f9f07398" providerId="LiveId" clId="{9F195DE2-1097-423D-8820-49D951B16121}" dt="2021-07-02T02:31:17.426" v="944" actId="962"/>
          <ac:picMkLst>
            <pc:docMk/>
            <pc:sldMk cId="2883845863" sldId="410"/>
            <ac:picMk id="6" creationId="{12626109-8BDB-4945-8ACE-9BD7CE4D2A9F}"/>
          </ac:picMkLst>
        </pc:picChg>
        <pc:picChg chg="del">
          <ac:chgData name="Bethany Bolen" userId="8e338a04f9f07398" providerId="LiveId" clId="{9F195DE2-1097-423D-8820-49D951B16121}" dt="2021-07-02T02:31:18.276" v="945" actId="478"/>
          <ac:picMkLst>
            <pc:docMk/>
            <pc:sldMk cId="2883845863" sldId="410"/>
            <ac:picMk id="7" creationId="{91CEEA49-5F73-4EB4-B997-38DFCB1D09E5}"/>
          </ac:picMkLst>
        </pc:picChg>
      </pc:sldChg>
      <pc:sldChg chg="addSp delSp modSp mod">
        <pc:chgData name="Bethany Bolen" userId="8e338a04f9f07398" providerId="LiveId" clId="{9F195DE2-1097-423D-8820-49D951B16121}" dt="2021-07-02T02:18:30.269" v="277" actId="478"/>
        <pc:sldMkLst>
          <pc:docMk/>
          <pc:sldMk cId="1329025787" sldId="411"/>
        </pc:sldMkLst>
        <pc:picChg chg="add mod ord">
          <ac:chgData name="Bethany Bolen" userId="8e338a04f9f07398" providerId="LiveId" clId="{9F195DE2-1097-423D-8820-49D951B16121}" dt="2021-07-02T02:18:29.171" v="276" actId="12789"/>
          <ac:picMkLst>
            <pc:docMk/>
            <pc:sldMk cId="1329025787" sldId="411"/>
            <ac:picMk id="3" creationId="{1EC8C6FA-65B3-4451-9E8F-4A46CBB02103}"/>
          </ac:picMkLst>
        </pc:picChg>
        <pc:picChg chg="del">
          <ac:chgData name="Bethany Bolen" userId="8e338a04f9f07398" providerId="LiveId" clId="{9F195DE2-1097-423D-8820-49D951B16121}" dt="2021-07-02T02:18:30.269" v="277" actId="478"/>
          <ac:picMkLst>
            <pc:docMk/>
            <pc:sldMk cId="1329025787" sldId="411"/>
            <ac:picMk id="8" creationId="{77C87A30-7E66-406A-9935-D05FCB83069C}"/>
          </ac:picMkLst>
        </pc:picChg>
      </pc:sldChg>
      <pc:sldChg chg="addSp delSp modSp mod">
        <pc:chgData name="Bethany Bolen" userId="8e338a04f9f07398" providerId="LiveId" clId="{9F195DE2-1097-423D-8820-49D951B16121}" dt="2021-07-02T02:18:47.518" v="291" actId="478"/>
        <pc:sldMkLst>
          <pc:docMk/>
          <pc:sldMk cId="1360192206" sldId="412"/>
        </pc:sldMkLst>
        <pc:picChg chg="del mod">
          <ac:chgData name="Bethany Bolen" userId="8e338a04f9f07398" providerId="LiveId" clId="{9F195DE2-1097-423D-8820-49D951B16121}" dt="2021-07-02T02:18:47.518" v="291" actId="478"/>
          <ac:picMkLst>
            <pc:docMk/>
            <pc:sldMk cId="1360192206" sldId="412"/>
            <ac:picMk id="3" creationId="{0E797E63-26C2-4563-9AFF-11CEED2181BD}"/>
          </ac:picMkLst>
        </pc:picChg>
        <pc:picChg chg="add mod ord">
          <ac:chgData name="Bethany Bolen" userId="8e338a04f9f07398" providerId="LiveId" clId="{9F195DE2-1097-423D-8820-49D951B16121}" dt="2021-07-02T02:18:47.216" v="289" actId="27614"/>
          <ac:picMkLst>
            <pc:docMk/>
            <pc:sldMk cId="1360192206" sldId="412"/>
            <ac:picMk id="4" creationId="{99A0067D-065A-484F-989C-89A8CC971D6B}"/>
          </ac:picMkLst>
        </pc:picChg>
      </pc:sldChg>
      <pc:sldChg chg="addSp delSp modSp mod">
        <pc:chgData name="Bethany Bolen" userId="8e338a04f9f07398" providerId="LiveId" clId="{9F195DE2-1097-423D-8820-49D951B16121}" dt="2021-07-02T02:28:45.999" v="746" actId="478"/>
        <pc:sldMkLst>
          <pc:docMk/>
          <pc:sldMk cId="415594775" sldId="413"/>
        </pc:sldMkLst>
        <pc:picChg chg="del mod">
          <ac:chgData name="Bethany Bolen" userId="8e338a04f9f07398" providerId="LiveId" clId="{9F195DE2-1097-423D-8820-49D951B16121}" dt="2021-07-02T02:28:45.999" v="746" actId="478"/>
          <ac:picMkLst>
            <pc:docMk/>
            <pc:sldMk cId="415594775" sldId="413"/>
            <ac:picMk id="6" creationId="{6B243ED1-6E43-43E5-AF4A-AB2E391378A9}"/>
          </ac:picMkLst>
        </pc:picChg>
        <pc:picChg chg="add mod ord">
          <ac:chgData name="Bethany Bolen" userId="8e338a04f9f07398" providerId="LiveId" clId="{9F195DE2-1097-423D-8820-49D951B16121}" dt="2021-07-02T02:28:45.547" v="744" actId="27614"/>
          <ac:picMkLst>
            <pc:docMk/>
            <pc:sldMk cId="415594775" sldId="413"/>
            <ac:picMk id="7" creationId="{12229ECB-597E-4CAE-846D-94A5A31A65BD}"/>
          </ac:picMkLst>
        </pc:picChg>
      </pc:sldChg>
      <pc:sldChg chg="addSp delSp modSp add del mod">
        <pc:chgData name="Bethany Bolen" userId="8e338a04f9f07398" providerId="LiveId" clId="{9F195DE2-1097-423D-8820-49D951B16121}" dt="2021-07-02T02:14:38.967" v="63" actId="47"/>
        <pc:sldMkLst>
          <pc:docMk/>
          <pc:sldMk cId="86577289" sldId="414"/>
        </pc:sldMkLst>
        <pc:spChg chg="mod">
          <ac:chgData name="Bethany Bolen" userId="8e338a04f9f07398" providerId="LiveId" clId="{9F195DE2-1097-423D-8820-49D951B16121}" dt="2021-07-02T02:14:14.451" v="57" actId="1038"/>
          <ac:spMkLst>
            <pc:docMk/>
            <pc:sldMk cId="86577289" sldId="414"/>
            <ac:spMk id="6" creationId="{F0C4DC13-3484-48DD-9DE6-CBAB2A0A5528}"/>
          </ac:spMkLst>
        </pc:spChg>
        <pc:spChg chg="mod">
          <ac:chgData name="Bethany Bolen" userId="8e338a04f9f07398" providerId="LiveId" clId="{9F195DE2-1097-423D-8820-49D951B16121}" dt="2021-07-02T02:14:05.035" v="54" actId="1076"/>
          <ac:spMkLst>
            <pc:docMk/>
            <pc:sldMk cId="86577289" sldId="414"/>
            <ac:spMk id="8" creationId="{B505C000-72FD-456D-BFFB-A6F808ED3A33}"/>
          </ac:spMkLst>
        </pc:spChg>
        <pc:spChg chg="mod">
          <ac:chgData name="Bethany Bolen" userId="8e338a04f9f07398" providerId="LiveId" clId="{9F195DE2-1097-423D-8820-49D951B16121}" dt="2021-07-02T02:13:28.619" v="44" actId="1076"/>
          <ac:spMkLst>
            <pc:docMk/>
            <pc:sldMk cId="86577289" sldId="414"/>
            <ac:spMk id="11" creationId="{9A6132F5-E1F9-41B0-B77D-EAEBF8A5C0D2}"/>
          </ac:spMkLst>
        </pc:spChg>
        <pc:spChg chg="mod">
          <ac:chgData name="Bethany Bolen" userId="8e338a04f9f07398" providerId="LiveId" clId="{9F195DE2-1097-423D-8820-49D951B16121}" dt="2021-07-02T02:13:44.622" v="47" actId="1037"/>
          <ac:spMkLst>
            <pc:docMk/>
            <pc:sldMk cId="86577289" sldId="414"/>
            <ac:spMk id="12" creationId="{52267D60-EA8E-4162-AC8D-B572EB4E4DB5}"/>
          </ac:spMkLst>
        </pc:spChg>
        <pc:spChg chg="mod">
          <ac:chgData name="Bethany Bolen" userId="8e338a04f9f07398" providerId="LiveId" clId="{9F195DE2-1097-423D-8820-49D951B16121}" dt="2021-07-02T02:14:32.499" v="61" actId="1037"/>
          <ac:spMkLst>
            <pc:docMk/>
            <pc:sldMk cId="86577289" sldId="414"/>
            <ac:spMk id="13" creationId="{1F1C8161-FA30-4B9E-B82B-3445A8BBF326}"/>
          </ac:spMkLst>
        </pc:spChg>
        <pc:picChg chg="add mod ord">
          <ac:chgData name="Bethany Bolen" userId="8e338a04f9f07398" providerId="LiveId" clId="{9F195DE2-1097-423D-8820-49D951B16121}" dt="2021-07-02T02:13:20.101" v="41" actId="27614"/>
          <ac:picMkLst>
            <pc:docMk/>
            <pc:sldMk cId="86577289" sldId="414"/>
            <ac:picMk id="3" creationId="{B005403A-1321-4C37-A55A-321898B942DA}"/>
          </ac:picMkLst>
        </pc:picChg>
        <pc:picChg chg="del mod">
          <ac:chgData name="Bethany Bolen" userId="8e338a04f9f07398" providerId="LiveId" clId="{9F195DE2-1097-423D-8820-49D951B16121}" dt="2021-07-02T02:13:23.228" v="43" actId="478"/>
          <ac:picMkLst>
            <pc:docMk/>
            <pc:sldMk cId="86577289" sldId="414"/>
            <ac:picMk id="10242" creationId="{00000000-0000-0000-0000-000000000000}"/>
          </ac:picMkLst>
        </pc:picChg>
      </pc:sldChg>
      <pc:sldChg chg="addSp delSp modSp add mod">
        <pc:chgData name="Bethany Bolen" userId="8e338a04f9f07398" providerId="LiveId" clId="{9F195DE2-1097-423D-8820-49D951B16121}" dt="2021-07-02T02:22:50.754" v="480" actId="14100"/>
        <pc:sldMkLst>
          <pc:docMk/>
          <pc:sldMk cId="1338348337" sldId="414"/>
        </pc:sldMkLst>
        <pc:spChg chg="mod">
          <ac:chgData name="Bethany Bolen" userId="8e338a04f9f07398" providerId="LiveId" clId="{9F195DE2-1097-423D-8820-49D951B16121}" dt="2021-07-02T02:22:50.754" v="480" actId="14100"/>
          <ac:spMkLst>
            <pc:docMk/>
            <pc:sldMk cId="1338348337" sldId="414"/>
            <ac:spMk id="6" creationId="{00000000-0000-0000-0000-000000000000}"/>
          </ac:spMkLst>
        </pc:spChg>
        <pc:picChg chg="add mod ord">
          <ac:chgData name="Bethany Bolen" userId="8e338a04f9f07398" providerId="LiveId" clId="{9F195DE2-1097-423D-8820-49D951B16121}" dt="2021-07-02T02:21:13.641" v="467" actId="12789"/>
          <ac:picMkLst>
            <pc:docMk/>
            <pc:sldMk cId="1338348337" sldId="414"/>
            <ac:picMk id="7" creationId="{79C90A77-764F-4770-AEE9-3EEB3D74B929}"/>
          </ac:picMkLst>
        </pc:picChg>
        <pc:picChg chg="del">
          <ac:chgData name="Bethany Bolen" userId="8e338a04f9f07398" providerId="LiveId" clId="{9F195DE2-1097-423D-8820-49D951B16121}" dt="2021-07-02T02:21:19.265" v="468" actId="478"/>
          <ac:picMkLst>
            <pc:docMk/>
            <pc:sldMk cId="1338348337" sldId="414"/>
            <ac:picMk id="25602" creationId="{00000000-0000-0000-0000-000000000000}"/>
          </ac:picMkLst>
        </pc:picChg>
      </pc:sldChg>
    </pc:docChg>
  </pc:docChgLst>
  <pc:docChgLst>
    <pc:chgData name="Bethany Bolen" userId="8e338a04f9f07398" providerId="LiveId" clId="{7BDBD583-9E75-48E4-B486-CE3DA1F5BCD1}"/>
    <pc:docChg chg="custSel modSld">
      <pc:chgData name="Bethany Bolen" userId="8e338a04f9f07398" providerId="LiveId" clId="{7BDBD583-9E75-48E4-B486-CE3DA1F5BCD1}" dt="2020-08-30T21:46:41.380" v="19" actId="478"/>
      <pc:docMkLst>
        <pc:docMk/>
      </pc:docMkLst>
      <pc:sldChg chg="addSp delSp modSp mod">
        <pc:chgData name="Bethany Bolen" userId="8e338a04f9f07398" providerId="LiveId" clId="{7BDBD583-9E75-48E4-B486-CE3DA1F5BCD1}" dt="2020-08-30T21:46:35.628" v="14" actId="478"/>
        <pc:sldMkLst>
          <pc:docMk/>
          <pc:sldMk cId="3602771182" sldId="307"/>
        </pc:sldMkLst>
        <pc:picChg chg="add mod ord">
          <ac:chgData name="Bethany Bolen" userId="8e338a04f9f07398" providerId="LiveId" clId="{7BDBD583-9E75-48E4-B486-CE3DA1F5BCD1}" dt="2020-08-30T21:46:34.198" v="13" actId="167"/>
          <ac:picMkLst>
            <pc:docMk/>
            <pc:sldMk cId="3602771182" sldId="307"/>
            <ac:picMk id="3" creationId="{919662F9-DE8B-4BEC-BC62-EED602C3BF0F}"/>
          </ac:picMkLst>
        </pc:picChg>
        <pc:picChg chg="add del mod">
          <ac:chgData name="Bethany Bolen" userId="8e338a04f9f07398" providerId="LiveId" clId="{7BDBD583-9E75-48E4-B486-CE3DA1F5BCD1}" dt="2020-08-20T17:05:44.334" v="3"/>
          <ac:picMkLst>
            <pc:docMk/>
            <pc:sldMk cId="3602771182" sldId="307"/>
            <ac:picMk id="3" creationId="{9BFE4F53-7820-4545-8DA2-09F97F309BAC}"/>
          </ac:picMkLst>
        </pc:picChg>
        <pc:picChg chg="add del mod">
          <ac:chgData name="Bethany Bolen" userId="8e338a04f9f07398" providerId="LiveId" clId="{7BDBD583-9E75-48E4-B486-CE3DA1F5BCD1}" dt="2020-08-30T21:46:35.628" v="14" actId="478"/>
          <ac:picMkLst>
            <pc:docMk/>
            <pc:sldMk cId="3602771182" sldId="307"/>
            <ac:picMk id="5" creationId="{C6D691C5-DE0E-414D-AD04-61DE8847E81C}"/>
          </ac:picMkLst>
        </pc:picChg>
        <pc:picChg chg="add del">
          <ac:chgData name="Bethany Bolen" userId="8e338a04f9f07398" providerId="LiveId" clId="{7BDBD583-9E75-48E4-B486-CE3DA1F5BCD1}" dt="2020-08-20T17:05:54.428" v="7" actId="478"/>
          <ac:picMkLst>
            <pc:docMk/>
            <pc:sldMk cId="3602771182" sldId="307"/>
            <ac:picMk id="12290" creationId="{00000000-0000-0000-0000-000000000000}"/>
          </ac:picMkLst>
        </pc:picChg>
      </pc:sldChg>
      <pc:sldChg chg="addSp delSp modSp mod">
        <pc:chgData name="Bethany Bolen" userId="8e338a04f9f07398" providerId="LiveId" clId="{7BDBD583-9E75-48E4-B486-CE3DA1F5BCD1}" dt="2020-08-30T21:46:41.380" v="19" actId="478"/>
        <pc:sldMkLst>
          <pc:docMk/>
          <pc:sldMk cId="1232780603" sldId="308"/>
        </pc:sldMkLst>
        <pc:picChg chg="add del mod">
          <ac:chgData name="Bethany Bolen" userId="8e338a04f9f07398" providerId="LiveId" clId="{7BDBD583-9E75-48E4-B486-CE3DA1F5BCD1}" dt="2020-08-30T21:46:41.380" v="19" actId="478"/>
          <ac:picMkLst>
            <pc:docMk/>
            <pc:sldMk cId="1232780603" sldId="308"/>
            <ac:picMk id="3" creationId="{2DDBA576-BB51-4EFE-AD03-DF0B83937AD8}"/>
          </ac:picMkLst>
        </pc:picChg>
        <pc:picChg chg="add mod ord">
          <ac:chgData name="Bethany Bolen" userId="8e338a04f9f07398" providerId="LiveId" clId="{7BDBD583-9E75-48E4-B486-CE3DA1F5BCD1}" dt="2020-08-30T21:46:40.233" v="18" actId="167"/>
          <ac:picMkLst>
            <pc:docMk/>
            <pc:sldMk cId="1232780603" sldId="308"/>
            <ac:picMk id="4" creationId="{DC16633D-17E4-4983-92B6-52217E1B3098}"/>
          </ac:picMkLst>
        </pc:picChg>
        <pc:picChg chg="del">
          <ac:chgData name="Bethany Bolen" userId="8e338a04f9f07398" providerId="LiveId" clId="{7BDBD583-9E75-48E4-B486-CE3DA1F5BCD1}" dt="2020-08-20T17:06:02.457" v="9" actId="478"/>
          <ac:picMkLst>
            <pc:docMk/>
            <pc:sldMk cId="1232780603" sldId="308"/>
            <ac:picMk id="13314" creationId="{00000000-0000-0000-0000-000000000000}"/>
          </ac:picMkLst>
        </pc:picChg>
      </pc:sldChg>
    </pc:docChg>
  </pc:docChgLst>
  <pc:docChgLst>
    <pc:chgData name="Todd Bolen" userId="a511567d1bf03c50" providerId="LiveId" clId="{EBBDFD64-5346-40A4-A908-28AD3055F69C}"/>
    <pc:docChg chg="undo custSel addSld modSld">
      <pc:chgData name="Todd Bolen" userId="a511567d1bf03c50" providerId="LiveId" clId="{EBBDFD64-5346-40A4-A908-28AD3055F69C}" dt="2024-02-16T04:58:45.161" v="24" actId="6549"/>
      <pc:docMkLst>
        <pc:docMk/>
      </pc:docMkLst>
      <pc:sldChg chg="modNotesTx">
        <pc:chgData name="Todd Bolen" userId="a511567d1bf03c50" providerId="LiveId" clId="{EBBDFD64-5346-40A4-A908-28AD3055F69C}" dt="2024-02-16T04:56:52.871" v="0"/>
        <pc:sldMkLst>
          <pc:docMk/>
          <pc:sldMk cId="2652511144" sldId="415"/>
        </pc:sldMkLst>
      </pc:sldChg>
      <pc:sldChg chg="addSp modSp add mod">
        <pc:chgData name="Todd Bolen" userId="a511567d1bf03c50" providerId="LiveId" clId="{EBBDFD64-5346-40A4-A908-28AD3055F69C}" dt="2024-02-16T04:57:45.607" v="13" actId="20577"/>
        <pc:sldMkLst>
          <pc:docMk/>
          <pc:sldMk cId="281966897" sldId="417"/>
        </pc:sldMkLst>
        <pc:spChg chg="add mod">
          <ac:chgData name="Todd Bolen" userId="a511567d1bf03c50" providerId="LiveId" clId="{EBBDFD64-5346-40A4-A908-28AD3055F69C}" dt="2024-02-16T04:57:06.991" v="2"/>
          <ac:spMkLst>
            <pc:docMk/>
            <pc:sldMk cId="281966897" sldId="417"/>
            <ac:spMk id="2" creationId="{AB0D1085-51EB-D898-6594-08B2AADC746B}"/>
          </ac:spMkLst>
        </pc:spChg>
        <pc:spChg chg="add mod">
          <ac:chgData name="Todd Bolen" userId="a511567d1bf03c50" providerId="LiveId" clId="{EBBDFD64-5346-40A4-A908-28AD3055F69C}" dt="2024-02-16T04:57:06.991" v="2"/>
          <ac:spMkLst>
            <pc:docMk/>
            <pc:sldMk cId="281966897" sldId="417"/>
            <ac:spMk id="3" creationId="{B169E22F-7960-785D-9F39-37461B4D8620}"/>
          </ac:spMkLst>
        </pc:spChg>
        <pc:spChg chg="add mod">
          <ac:chgData name="Todd Bolen" userId="a511567d1bf03c50" providerId="LiveId" clId="{EBBDFD64-5346-40A4-A908-28AD3055F69C}" dt="2024-02-16T04:57:45.607" v="13" actId="20577"/>
          <ac:spMkLst>
            <pc:docMk/>
            <pc:sldMk cId="281966897" sldId="417"/>
            <ac:spMk id="6" creationId="{71ABE5EE-E15A-B806-489A-0AA2BAF2C127}"/>
          </ac:spMkLst>
        </pc:spChg>
        <pc:spChg chg="add mod">
          <ac:chgData name="Todd Bolen" userId="a511567d1bf03c50" providerId="LiveId" clId="{EBBDFD64-5346-40A4-A908-28AD3055F69C}" dt="2024-02-16T04:57:38.532" v="3"/>
          <ac:spMkLst>
            <pc:docMk/>
            <pc:sldMk cId="281966897" sldId="417"/>
            <ac:spMk id="7" creationId="{00FA2F3D-E5F4-E673-DBF9-95FFC7018CDA}"/>
          </ac:spMkLst>
        </pc:spChg>
      </pc:sldChg>
      <pc:sldChg chg="addSp delSp modSp add mod modNotesTx">
        <pc:chgData name="Todd Bolen" userId="a511567d1bf03c50" providerId="LiveId" clId="{EBBDFD64-5346-40A4-A908-28AD3055F69C}" dt="2024-02-16T04:58:45.161" v="24" actId="6549"/>
        <pc:sldMkLst>
          <pc:docMk/>
          <pc:sldMk cId="2688519787" sldId="505"/>
        </pc:sldMkLst>
        <pc:spChg chg="mod">
          <ac:chgData name="Todd Bolen" userId="a511567d1bf03c50" providerId="LiveId" clId="{EBBDFD64-5346-40A4-A908-28AD3055F69C}" dt="2024-02-16T04:58:45.161" v="24" actId="6549"/>
          <ac:spMkLst>
            <pc:docMk/>
            <pc:sldMk cId="2688519787" sldId="505"/>
            <ac:spMk id="8" creationId="{FA31ADFE-D774-3A48-688F-BCAB11E94786}"/>
          </ac:spMkLst>
        </pc:spChg>
        <pc:picChg chg="add mod ord">
          <ac:chgData name="Todd Bolen" userId="a511567d1bf03c50" providerId="LiveId" clId="{EBBDFD64-5346-40A4-A908-28AD3055F69C}" dt="2024-02-16T04:58:34.787" v="19" actId="167"/>
          <ac:picMkLst>
            <pc:docMk/>
            <pc:sldMk cId="2688519787" sldId="505"/>
            <ac:picMk id="2" creationId="{A5D40295-9CAB-5921-1F7B-E1B42FD9568E}"/>
          </ac:picMkLst>
        </pc:picChg>
        <pc:picChg chg="del">
          <ac:chgData name="Todd Bolen" userId="a511567d1bf03c50" providerId="LiveId" clId="{EBBDFD64-5346-40A4-A908-28AD3055F69C}" dt="2024-02-16T04:58:36.818" v="20" actId="478"/>
          <ac:picMkLst>
            <pc:docMk/>
            <pc:sldMk cId="2688519787" sldId="505"/>
            <ac:picMk id="9" creationId="{6323F38D-D648-263C-20B4-959A14646F56}"/>
          </ac:picMkLst>
        </pc:picChg>
      </pc:sldChg>
    </pc:docChg>
  </pc:docChgLst>
  <pc:docChgLst>
    <pc:chgData name="Bethany Bolen" userId="8e338a04f9f07398" providerId="LiveId" clId="{21B7147E-0F6F-42D8-ACC4-1ACE6FE6F283}"/>
    <pc:docChg chg="custSel addSld delSld modSld">
      <pc:chgData name="Bethany Bolen" userId="8e338a04f9f07398" providerId="LiveId" clId="{21B7147E-0F6F-42D8-ACC4-1ACE6FE6F283}" dt="2023-07-22T17:51:02.344" v="232" actId="478"/>
      <pc:docMkLst>
        <pc:docMk/>
      </pc:docMkLst>
      <pc:sldChg chg="addSp delSp modSp mod">
        <pc:chgData name="Bethany Bolen" userId="8e338a04f9f07398" providerId="LiveId" clId="{21B7147E-0F6F-42D8-ACC4-1ACE6FE6F283}" dt="2023-06-23T17:26:57.265" v="3" actId="27614"/>
        <pc:sldMkLst>
          <pc:docMk/>
          <pc:sldMk cId="1923247422" sldId="303"/>
        </pc:sldMkLst>
        <pc:picChg chg="del">
          <ac:chgData name="Bethany Bolen" userId="8e338a04f9f07398" providerId="LiveId" clId="{21B7147E-0F6F-42D8-ACC4-1ACE6FE6F283}" dt="2023-06-23T17:26:55.500" v="2" actId="478"/>
          <ac:picMkLst>
            <pc:docMk/>
            <pc:sldMk cId="1923247422" sldId="303"/>
            <ac:picMk id="3" creationId="{34756740-C925-49FD-8CE7-E836F2148AF8}"/>
          </ac:picMkLst>
        </pc:picChg>
        <pc:picChg chg="add mod ord">
          <ac:chgData name="Bethany Bolen" userId="8e338a04f9f07398" providerId="LiveId" clId="{21B7147E-0F6F-42D8-ACC4-1ACE6FE6F283}" dt="2023-06-23T17:26:57.265" v="3" actId="27614"/>
          <ac:picMkLst>
            <pc:docMk/>
            <pc:sldMk cId="1923247422" sldId="303"/>
            <ac:picMk id="4" creationId="{E0E09F9E-0247-953D-2AFD-F1FD81BD2841}"/>
          </ac:picMkLst>
        </pc:picChg>
      </pc:sldChg>
      <pc:sldChg chg="addSp delSp modSp mod">
        <pc:chgData name="Bethany Bolen" userId="8e338a04f9f07398" providerId="LiveId" clId="{21B7147E-0F6F-42D8-ACC4-1ACE6FE6F283}" dt="2023-06-23T17:27:39.096" v="8" actId="478"/>
        <pc:sldMkLst>
          <pc:docMk/>
          <pc:sldMk cId="234455927" sldId="304"/>
        </pc:sldMkLst>
        <pc:picChg chg="del mod">
          <ac:chgData name="Bethany Bolen" userId="8e338a04f9f07398" providerId="LiveId" clId="{21B7147E-0F6F-42D8-ACC4-1ACE6FE6F283}" dt="2023-06-23T17:27:39.096" v="8" actId="478"/>
          <ac:picMkLst>
            <pc:docMk/>
            <pc:sldMk cId="234455927" sldId="304"/>
            <ac:picMk id="3" creationId="{0E0A2CC9-50AF-47C9-8680-171FD1487087}"/>
          </ac:picMkLst>
        </pc:picChg>
        <pc:picChg chg="add mod ord">
          <ac:chgData name="Bethany Bolen" userId="8e338a04f9f07398" providerId="LiveId" clId="{21B7147E-0F6F-42D8-ACC4-1ACE6FE6F283}" dt="2023-06-23T17:27:38.627" v="6" actId="27614"/>
          <ac:picMkLst>
            <pc:docMk/>
            <pc:sldMk cId="234455927" sldId="304"/>
            <ac:picMk id="4" creationId="{913B37EF-D859-618A-AF09-FBB174076884}"/>
          </ac:picMkLst>
        </pc:picChg>
      </pc:sldChg>
      <pc:sldChg chg="addSp delSp modSp mod">
        <pc:chgData name="Bethany Bolen" userId="8e338a04f9f07398" providerId="LiveId" clId="{21B7147E-0F6F-42D8-ACC4-1ACE6FE6F283}" dt="2023-06-23T17:28:02.216" v="13" actId="478"/>
        <pc:sldMkLst>
          <pc:docMk/>
          <pc:sldMk cId="511058344" sldId="305"/>
        </pc:sldMkLst>
        <pc:picChg chg="add mod ord">
          <ac:chgData name="Bethany Bolen" userId="8e338a04f9f07398" providerId="LiveId" clId="{21B7147E-0F6F-42D8-ACC4-1ACE6FE6F283}" dt="2023-06-23T17:28:02.060" v="11" actId="27614"/>
          <ac:picMkLst>
            <pc:docMk/>
            <pc:sldMk cId="511058344" sldId="305"/>
            <ac:picMk id="4" creationId="{94EB3FFB-9ECF-AA96-A939-6132C4F17E92}"/>
          </ac:picMkLst>
        </pc:picChg>
        <pc:picChg chg="del mod">
          <ac:chgData name="Bethany Bolen" userId="8e338a04f9f07398" providerId="LiveId" clId="{21B7147E-0F6F-42D8-ACC4-1ACE6FE6F283}" dt="2023-06-23T17:28:02.216" v="13" actId="478"/>
          <ac:picMkLst>
            <pc:docMk/>
            <pc:sldMk cId="511058344" sldId="305"/>
            <ac:picMk id="5" creationId="{C053BD71-AFA1-4A51-8798-CA71B9AEECF1}"/>
          </ac:picMkLst>
        </pc:picChg>
      </pc:sldChg>
      <pc:sldChg chg="addSp delSp modSp mod">
        <pc:chgData name="Bethany Bolen" userId="8e338a04f9f07398" providerId="LiveId" clId="{21B7147E-0F6F-42D8-ACC4-1ACE6FE6F283}" dt="2023-06-23T17:28:24.395" v="18" actId="478"/>
        <pc:sldMkLst>
          <pc:docMk/>
          <pc:sldMk cId="1232780603" sldId="308"/>
        </pc:sldMkLst>
        <pc:picChg chg="del">
          <ac:chgData name="Bethany Bolen" userId="8e338a04f9f07398" providerId="LiveId" clId="{21B7147E-0F6F-42D8-ACC4-1ACE6FE6F283}" dt="2023-06-23T17:28:24.395" v="18" actId="478"/>
          <ac:picMkLst>
            <pc:docMk/>
            <pc:sldMk cId="1232780603" sldId="308"/>
            <ac:picMk id="3" creationId="{78C61FA6-7FFE-4792-84D7-0CDAC89506CD}"/>
          </ac:picMkLst>
        </pc:picChg>
        <pc:picChg chg="add mod ord">
          <ac:chgData name="Bethany Bolen" userId="8e338a04f9f07398" providerId="LiveId" clId="{21B7147E-0F6F-42D8-ACC4-1ACE6FE6F283}" dt="2023-06-23T17:28:23.536" v="17" actId="962"/>
          <ac:picMkLst>
            <pc:docMk/>
            <pc:sldMk cId="1232780603" sldId="308"/>
            <ac:picMk id="4" creationId="{2F5A4237-F2DF-46A5-B667-DFEB0D2A8027}"/>
          </ac:picMkLst>
        </pc:picChg>
      </pc:sldChg>
      <pc:sldChg chg="addSp delSp modSp mod">
        <pc:chgData name="Bethany Bolen" userId="8e338a04f9f07398" providerId="LiveId" clId="{21B7147E-0F6F-42D8-ACC4-1ACE6FE6F283}" dt="2023-06-23T17:28:45.428" v="22" actId="27614"/>
        <pc:sldMkLst>
          <pc:docMk/>
          <pc:sldMk cId="4189889889" sldId="310"/>
        </pc:sldMkLst>
        <pc:picChg chg="add mod ord">
          <ac:chgData name="Bethany Bolen" userId="8e338a04f9f07398" providerId="LiveId" clId="{21B7147E-0F6F-42D8-ACC4-1ACE6FE6F283}" dt="2023-06-23T17:28:45.428" v="22" actId="27614"/>
          <ac:picMkLst>
            <pc:docMk/>
            <pc:sldMk cId="4189889889" sldId="310"/>
            <ac:picMk id="6" creationId="{01381B4B-8B37-3687-9372-E074C427B9F9}"/>
          </ac:picMkLst>
        </pc:picChg>
        <pc:picChg chg="del">
          <ac:chgData name="Bethany Bolen" userId="8e338a04f9f07398" providerId="LiveId" clId="{21B7147E-0F6F-42D8-ACC4-1ACE6FE6F283}" dt="2023-06-23T17:28:45.022" v="21" actId="478"/>
          <ac:picMkLst>
            <pc:docMk/>
            <pc:sldMk cId="4189889889" sldId="310"/>
            <ac:picMk id="7" creationId="{619CFC83-B430-4601-9A04-C4DFF5261CDC}"/>
          </ac:picMkLst>
        </pc:picChg>
      </pc:sldChg>
      <pc:sldChg chg="addSp delSp modSp mod">
        <pc:chgData name="Bethany Bolen" userId="8e338a04f9f07398" providerId="LiveId" clId="{21B7147E-0F6F-42D8-ACC4-1ACE6FE6F283}" dt="2023-06-23T17:29:15.968" v="27" actId="478"/>
        <pc:sldMkLst>
          <pc:docMk/>
          <pc:sldMk cId="1100820512" sldId="311"/>
        </pc:sldMkLst>
        <pc:picChg chg="add mod ord">
          <ac:chgData name="Bethany Bolen" userId="8e338a04f9f07398" providerId="LiveId" clId="{21B7147E-0F6F-42D8-ACC4-1ACE6FE6F283}" dt="2023-06-23T17:29:15.843" v="25" actId="27614"/>
          <ac:picMkLst>
            <pc:docMk/>
            <pc:sldMk cId="1100820512" sldId="311"/>
            <ac:picMk id="6" creationId="{EFC3BD57-6107-C6C6-3203-0E820AEC16FD}"/>
          </ac:picMkLst>
        </pc:picChg>
        <pc:picChg chg="del mod">
          <ac:chgData name="Bethany Bolen" userId="8e338a04f9f07398" providerId="LiveId" clId="{21B7147E-0F6F-42D8-ACC4-1ACE6FE6F283}" dt="2023-06-23T17:29:15.968" v="27" actId="478"/>
          <ac:picMkLst>
            <pc:docMk/>
            <pc:sldMk cId="1100820512" sldId="311"/>
            <ac:picMk id="7" creationId="{8D0FB917-734D-4AF8-B0DD-202DA81741BA}"/>
          </ac:picMkLst>
        </pc:picChg>
      </pc:sldChg>
      <pc:sldChg chg="addSp delSp modSp mod">
        <pc:chgData name="Bethany Bolen" userId="8e338a04f9f07398" providerId="LiveId" clId="{21B7147E-0F6F-42D8-ACC4-1ACE6FE6F283}" dt="2023-06-23T17:29:43.368" v="31" actId="27614"/>
        <pc:sldMkLst>
          <pc:docMk/>
          <pc:sldMk cId="1274914629" sldId="312"/>
        </pc:sldMkLst>
        <pc:picChg chg="add mod ord">
          <ac:chgData name="Bethany Bolen" userId="8e338a04f9f07398" providerId="LiveId" clId="{21B7147E-0F6F-42D8-ACC4-1ACE6FE6F283}" dt="2023-06-23T17:29:43.368" v="31" actId="27614"/>
          <ac:picMkLst>
            <pc:docMk/>
            <pc:sldMk cId="1274914629" sldId="312"/>
            <ac:picMk id="6" creationId="{D8CB21CA-D28C-A5C6-A502-A43570D282C7}"/>
          </ac:picMkLst>
        </pc:picChg>
        <pc:picChg chg="del">
          <ac:chgData name="Bethany Bolen" userId="8e338a04f9f07398" providerId="LiveId" clId="{21B7147E-0F6F-42D8-ACC4-1ACE6FE6F283}" dt="2023-06-23T17:29:43.118" v="30" actId="478"/>
          <ac:picMkLst>
            <pc:docMk/>
            <pc:sldMk cId="1274914629" sldId="312"/>
            <ac:picMk id="8" creationId="{628DF1FF-3E74-420C-BCF7-0A2D77D58E4C}"/>
          </ac:picMkLst>
        </pc:picChg>
      </pc:sldChg>
      <pc:sldChg chg="addSp delSp modSp mod">
        <pc:chgData name="Bethany Bolen" userId="8e338a04f9f07398" providerId="LiveId" clId="{21B7147E-0F6F-42D8-ACC4-1ACE6FE6F283}" dt="2023-06-23T17:30:17.970" v="36" actId="478"/>
        <pc:sldMkLst>
          <pc:docMk/>
          <pc:sldMk cId="1956736546" sldId="313"/>
        </pc:sldMkLst>
        <pc:picChg chg="add mod ord">
          <ac:chgData name="Bethany Bolen" userId="8e338a04f9f07398" providerId="LiveId" clId="{21B7147E-0F6F-42D8-ACC4-1ACE6FE6F283}" dt="2023-06-23T17:30:16.736" v="35" actId="167"/>
          <ac:picMkLst>
            <pc:docMk/>
            <pc:sldMk cId="1956736546" sldId="313"/>
            <ac:picMk id="6" creationId="{FEB43658-CE85-E74D-AF9D-3C6F3F40FB40}"/>
          </ac:picMkLst>
        </pc:picChg>
        <pc:picChg chg="del">
          <ac:chgData name="Bethany Bolen" userId="8e338a04f9f07398" providerId="LiveId" clId="{21B7147E-0F6F-42D8-ACC4-1ACE6FE6F283}" dt="2023-06-23T17:30:17.970" v="36" actId="478"/>
          <ac:picMkLst>
            <pc:docMk/>
            <pc:sldMk cId="1956736546" sldId="313"/>
            <ac:picMk id="7" creationId="{BEDEC4EC-7E53-4471-A4D2-224EA87A8FFC}"/>
          </ac:picMkLst>
        </pc:picChg>
      </pc:sldChg>
      <pc:sldChg chg="addSp delSp modSp mod">
        <pc:chgData name="Bethany Bolen" userId="8e338a04f9f07398" providerId="LiveId" clId="{21B7147E-0F6F-42D8-ACC4-1ACE6FE6F283}" dt="2023-06-23T17:31:07.138" v="43" actId="478"/>
        <pc:sldMkLst>
          <pc:docMk/>
          <pc:sldMk cId="3941723586" sldId="315"/>
        </pc:sldMkLst>
        <pc:picChg chg="del">
          <ac:chgData name="Bethany Bolen" userId="8e338a04f9f07398" providerId="LiveId" clId="{21B7147E-0F6F-42D8-ACC4-1ACE6FE6F283}" dt="2023-06-23T17:31:07.138" v="43" actId="478"/>
          <ac:picMkLst>
            <pc:docMk/>
            <pc:sldMk cId="3941723586" sldId="315"/>
            <ac:picMk id="3" creationId="{703692E9-B5D3-42A1-A1F0-2330DAEC55A7}"/>
          </ac:picMkLst>
        </pc:picChg>
        <pc:picChg chg="add mod ord">
          <ac:chgData name="Bethany Bolen" userId="8e338a04f9f07398" providerId="LiveId" clId="{21B7147E-0F6F-42D8-ACC4-1ACE6FE6F283}" dt="2023-06-23T17:31:06.216" v="42" actId="167"/>
          <ac:picMkLst>
            <pc:docMk/>
            <pc:sldMk cId="3941723586" sldId="315"/>
            <ac:picMk id="4" creationId="{E95F0204-8337-53B3-E03C-B514510D0578}"/>
          </ac:picMkLst>
        </pc:picChg>
      </pc:sldChg>
      <pc:sldChg chg="addSp delSp modSp mod">
        <pc:chgData name="Bethany Bolen" userId="8e338a04f9f07398" providerId="LiveId" clId="{21B7147E-0F6F-42D8-ACC4-1ACE6FE6F283}" dt="2023-06-23T17:31:55.514" v="48" actId="478"/>
        <pc:sldMkLst>
          <pc:docMk/>
          <pc:sldMk cId="464294552" sldId="316"/>
        </pc:sldMkLst>
        <pc:picChg chg="del">
          <ac:chgData name="Bethany Bolen" userId="8e338a04f9f07398" providerId="LiveId" clId="{21B7147E-0F6F-42D8-ACC4-1ACE6FE6F283}" dt="2023-06-23T17:31:55.514" v="48" actId="478"/>
          <ac:picMkLst>
            <pc:docMk/>
            <pc:sldMk cId="464294552" sldId="316"/>
            <ac:picMk id="6" creationId="{24F55551-3829-417F-90F3-6E78CEE6A376}"/>
          </ac:picMkLst>
        </pc:picChg>
        <pc:picChg chg="add mod ord">
          <ac:chgData name="Bethany Bolen" userId="8e338a04f9f07398" providerId="LiveId" clId="{21B7147E-0F6F-42D8-ACC4-1ACE6FE6F283}" dt="2023-06-23T17:31:54.748" v="47" actId="167"/>
          <ac:picMkLst>
            <pc:docMk/>
            <pc:sldMk cId="464294552" sldId="316"/>
            <ac:picMk id="7" creationId="{524991CD-E0EB-3474-0782-23B5984133AB}"/>
          </ac:picMkLst>
        </pc:picChg>
      </pc:sldChg>
      <pc:sldChg chg="addSp delSp modSp mod">
        <pc:chgData name="Bethany Bolen" userId="8e338a04f9f07398" providerId="LiveId" clId="{21B7147E-0F6F-42D8-ACC4-1ACE6FE6F283}" dt="2023-06-23T17:32:37.439" v="52" actId="27614"/>
        <pc:sldMkLst>
          <pc:docMk/>
          <pc:sldMk cId="1944998263" sldId="319"/>
        </pc:sldMkLst>
        <pc:picChg chg="del">
          <ac:chgData name="Bethany Bolen" userId="8e338a04f9f07398" providerId="LiveId" clId="{21B7147E-0F6F-42D8-ACC4-1ACE6FE6F283}" dt="2023-06-23T17:32:37.314" v="51" actId="478"/>
          <ac:picMkLst>
            <pc:docMk/>
            <pc:sldMk cId="1944998263" sldId="319"/>
            <ac:picMk id="3" creationId="{264BE640-92EE-4945-A043-154D2E41712C}"/>
          </ac:picMkLst>
        </pc:picChg>
        <pc:picChg chg="add mod ord">
          <ac:chgData name="Bethany Bolen" userId="8e338a04f9f07398" providerId="LiveId" clId="{21B7147E-0F6F-42D8-ACC4-1ACE6FE6F283}" dt="2023-06-23T17:32:37.439" v="52" actId="27614"/>
          <ac:picMkLst>
            <pc:docMk/>
            <pc:sldMk cId="1944998263" sldId="319"/>
            <ac:picMk id="4" creationId="{237F36E0-8A83-F8F0-B706-98C9ABB31F04}"/>
          </ac:picMkLst>
        </pc:picChg>
      </pc:sldChg>
      <pc:sldChg chg="addSp delSp modSp mod">
        <pc:chgData name="Bethany Bolen" userId="8e338a04f9f07398" providerId="LiveId" clId="{21B7147E-0F6F-42D8-ACC4-1ACE6FE6F283}" dt="2023-06-23T17:33:15.599" v="63" actId="12788"/>
        <pc:sldMkLst>
          <pc:docMk/>
          <pc:sldMk cId="915408336" sldId="321"/>
        </pc:sldMkLst>
        <pc:picChg chg="del">
          <ac:chgData name="Bethany Bolen" userId="8e338a04f9f07398" providerId="LiveId" clId="{21B7147E-0F6F-42D8-ACC4-1ACE6FE6F283}" dt="2023-06-23T17:33:11.803" v="61" actId="478"/>
          <ac:picMkLst>
            <pc:docMk/>
            <pc:sldMk cId="915408336" sldId="321"/>
            <ac:picMk id="6" creationId="{1A088DF2-C53D-4DDF-8D9E-AC6984107792}"/>
          </ac:picMkLst>
        </pc:picChg>
        <pc:picChg chg="add mod ord">
          <ac:chgData name="Bethany Bolen" userId="8e338a04f9f07398" providerId="LiveId" clId="{21B7147E-0F6F-42D8-ACC4-1ACE6FE6F283}" dt="2023-06-23T17:33:15.599" v="63" actId="12788"/>
          <ac:picMkLst>
            <pc:docMk/>
            <pc:sldMk cId="915408336" sldId="321"/>
            <ac:picMk id="7" creationId="{B93C1007-8183-9B2B-6527-89FDE2BA09DE}"/>
          </ac:picMkLst>
        </pc:picChg>
      </pc:sldChg>
      <pc:sldChg chg="addSp delSp modSp mod">
        <pc:chgData name="Bethany Bolen" userId="8e338a04f9f07398" providerId="LiveId" clId="{21B7147E-0F6F-42D8-ACC4-1ACE6FE6F283}" dt="2023-06-23T17:34:02.164" v="70" actId="478"/>
        <pc:sldMkLst>
          <pc:docMk/>
          <pc:sldMk cId="2419051100" sldId="322"/>
        </pc:sldMkLst>
        <pc:picChg chg="add mod ord">
          <ac:chgData name="Bethany Bolen" userId="8e338a04f9f07398" providerId="LiveId" clId="{21B7147E-0F6F-42D8-ACC4-1ACE6FE6F283}" dt="2023-06-23T17:34:01.289" v="69" actId="167"/>
          <ac:picMkLst>
            <pc:docMk/>
            <pc:sldMk cId="2419051100" sldId="322"/>
            <ac:picMk id="6" creationId="{15426CC1-200B-00FB-60AA-ECAA1B9557BB}"/>
          </ac:picMkLst>
        </pc:picChg>
        <pc:picChg chg="del">
          <ac:chgData name="Bethany Bolen" userId="8e338a04f9f07398" providerId="LiveId" clId="{21B7147E-0F6F-42D8-ACC4-1ACE6FE6F283}" dt="2023-06-23T17:34:02.164" v="70" actId="478"/>
          <ac:picMkLst>
            <pc:docMk/>
            <pc:sldMk cId="2419051100" sldId="322"/>
            <ac:picMk id="7" creationId="{7C766699-1575-4E64-B9F2-9D2103850EB1}"/>
          </ac:picMkLst>
        </pc:picChg>
      </pc:sldChg>
      <pc:sldChg chg="addSp delSp modSp mod">
        <pc:chgData name="Bethany Bolen" userId="8e338a04f9f07398" providerId="LiveId" clId="{21B7147E-0F6F-42D8-ACC4-1ACE6FE6F283}" dt="2023-06-23T17:34:44.033" v="74" actId="27614"/>
        <pc:sldMkLst>
          <pc:docMk/>
          <pc:sldMk cId="1450318573" sldId="325"/>
        </pc:sldMkLst>
        <pc:picChg chg="add mod ord">
          <ac:chgData name="Bethany Bolen" userId="8e338a04f9f07398" providerId="LiveId" clId="{21B7147E-0F6F-42D8-ACC4-1ACE6FE6F283}" dt="2023-06-23T17:34:44.033" v="74" actId="27614"/>
          <ac:picMkLst>
            <pc:docMk/>
            <pc:sldMk cId="1450318573" sldId="325"/>
            <ac:picMk id="6" creationId="{7110C1C5-8C87-1ADD-7ABA-C0FC0D18BB3B}"/>
          </ac:picMkLst>
        </pc:picChg>
        <pc:picChg chg="del">
          <ac:chgData name="Bethany Bolen" userId="8e338a04f9f07398" providerId="LiveId" clId="{21B7147E-0F6F-42D8-ACC4-1ACE6FE6F283}" dt="2023-06-23T17:34:43.689" v="73" actId="478"/>
          <ac:picMkLst>
            <pc:docMk/>
            <pc:sldMk cId="1450318573" sldId="325"/>
            <ac:picMk id="7" creationId="{65806F82-42CF-4C6A-9B14-7528C7B65B4B}"/>
          </ac:picMkLst>
        </pc:picChg>
      </pc:sldChg>
      <pc:sldChg chg="addSp delSp modSp mod">
        <pc:chgData name="Bethany Bolen" userId="8e338a04f9f07398" providerId="LiveId" clId="{21B7147E-0F6F-42D8-ACC4-1ACE6FE6F283}" dt="2023-06-23T17:35:04.435" v="79" actId="478"/>
        <pc:sldMkLst>
          <pc:docMk/>
          <pc:sldMk cId="116769397" sldId="326"/>
        </pc:sldMkLst>
        <pc:picChg chg="del">
          <ac:chgData name="Bethany Bolen" userId="8e338a04f9f07398" providerId="LiveId" clId="{21B7147E-0F6F-42D8-ACC4-1ACE6FE6F283}" dt="2023-06-23T17:35:04.435" v="79" actId="478"/>
          <ac:picMkLst>
            <pc:docMk/>
            <pc:sldMk cId="116769397" sldId="326"/>
            <ac:picMk id="3" creationId="{C1857C65-C3CA-4232-8CAC-2F82884A96D6}"/>
          </ac:picMkLst>
        </pc:picChg>
        <pc:picChg chg="add mod ord">
          <ac:chgData name="Bethany Bolen" userId="8e338a04f9f07398" providerId="LiveId" clId="{21B7147E-0F6F-42D8-ACC4-1ACE6FE6F283}" dt="2023-06-23T17:35:03.498" v="78" actId="167"/>
          <ac:picMkLst>
            <pc:docMk/>
            <pc:sldMk cId="116769397" sldId="326"/>
            <ac:picMk id="4" creationId="{7CDEEC32-BA11-61F5-0FB1-86D31BA7D75B}"/>
          </ac:picMkLst>
        </pc:picChg>
      </pc:sldChg>
      <pc:sldChg chg="addSp delSp modSp mod">
        <pc:chgData name="Bethany Bolen" userId="8e338a04f9f07398" providerId="LiveId" clId="{21B7147E-0F6F-42D8-ACC4-1ACE6FE6F283}" dt="2023-06-23T17:35:32.964" v="84" actId="478"/>
        <pc:sldMkLst>
          <pc:docMk/>
          <pc:sldMk cId="3622927560" sldId="327"/>
        </pc:sldMkLst>
        <pc:picChg chg="del">
          <ac:chgData name="Bethany Bolen" userId="8e338a04f9f07398" providerId="LiveId" clId="{21B7147E-0F6F-42D8-ACC4-1ACE6FE6F283}" dt="2023-06-23T17:35:32.964" v="84" actId="478"/>
          <ac:picMkLst>
            <pc:docMk/>
            <pc:sldMk cId="3622927560" sldId="327"/>
            <ac:picMk id="6" creationId="{4EE91D63-1061-47B9-B3C6-CA021CF84A2D}"/>
          </ac:picMkLst>
        </pc:picChg>
        <pc:picChg chg="add mod ord">
          <ac:chgData name="Bethany Bolen" userId="8e338a04f9f07398" providerId="LiveId" clId="{21B7147E-0F6F-42D8-ACC4-1ACE6FE6F283}" dt="2023-06-23T17:35:31.683" v="83" actId="962"/>
          <ac:picMkLst>
            <pc:docMk/>
            <pc:sldMk cId="3622927560" sldId="327"/>
            <ac:picMk id="7" creationId="{1004CB71-CFE2-D7EB-39DD-EA8059A431E1}"/>
          </ac:picMkLst>
        </pc:picChg>
      </pc:sldChg>
      <pc:sldChg chg="addSp delSp modSp mod">
        <pc:chgData name="Bethany Bolen" userId="8e338a04f9f07398" providerId="LiveId" clId="{21B7147E-0F6F-42D8-ACC4-1ACE6FE6F283}" dt="2023-06-23T17:36:08.252" v="88" actId="27614"/>
        <pc:sldMkLst>
          <pc:docMk/>
          <pc:sldMk cId="2307646562" sldId="331"/>
        </pc:sldMkLst>
        <pc:picChg chg="del">
          <ac:chgData name="Bethany Bolen" userId="8e338a04f9f07398" providerId="LiveId" clId="{21B7147E-0F6F-42D8-ACC4-1ACE6FE6F283}" dt="2023-06-23T17:36:07.331" v="87" actId="478"/>
          <ac:picMkLst>
            <pc:docMk/>
            <pc:sldMk cId="2307646562" sldId="331"/>
            <ac:picMk id="6" creationId="{029BB47E-8141-401D-84C7-91F57048D871}"/>
          </ac:picMkLst>
        </pc:picChg>
        <pc:picChg chg="add mod ord">
          <ac:chgData name="Bethany Bolen" userId="8e338a04f9f07398" providerId="LiveId" clId="{21B7147E-0F6F-42D8-ACC4-1ACE6FE6F283}" dt="2023-06-23T17:36:08.252" v="88" actId="27614"/>
          <ac:picMkLst>
            <pc:docMk/>
            <pc:sldMk cId="2307646562" sldId="331"/>
            <ac:picMk id="7" creationId="{B2AE93F8-4607-B1E6-8C78-03DAA0DAAF4C}"/>
          </ac:picMkLst>
        </pc:picChg>
      </pc:sldChg>
      <pc:sldChg chg="addSp delSp modSp mod">
        <pc:chgData name="Bethany Bolen" userId="8e338a04f9f07398" providerId="LiveId" clId="{21B7147E-0F6F-42D8-ACC4-1ACE6FE6F283}" dt="2023-06-23T17:37:04.609" v="120" actId="478"/>
        <pc:sldMkLst>
          <pc:docMk/>
          <pc:sldMk cId="26143951" sldId="335"/>
        </pc:sldMkLst>
        <pc:picChg chg="del mod">
          <ac:chgData name="Bethany Bolen" userId="8e338a04f9f07398" providerId="LiveId" clId="{21B7147E-0F6F-42D8-ACC4-1ACE6FE6F283}" dt="2023-06-23T17:37:04.609" v="120" actId="478"/>
          <ac:picMkLst>
            <pc:docMk/>
            <pc:sldMk cId="26143951" sldId="335"/>
            <ac:picMk id="3" creationId="{36A3CB33-7BB4-4596-A563-AADB4BAE1608}"/>
          </ac:picMkLst>
        </pc:picChg>
        <pc:picChg chg="add mod ord">
          <ac:chgData name="Bethany Bolen" userId="8e338a04f9f07398" providerId="LiveId" clId="{21B7147E-0F6F-42D8-ACC4-1ACE6FE6F283}" dt="2023-06-23T17:37:04.328" v="118" actId="27614"/>
          <ac:picMkLst>
            <pc:docMk/>
            <pc:sldMk cId="26143951" sldId="335"/>
            <ac:picMk id="4" creationId="{00130D58-8160-F3CF-286E-860C899F8AD8}"/>
          </ac:picMkLst>
        </pc:picChg>
      </pc:sldChg>
      <pc:sldChg chg="addSp delSp modSp mod">
        <pc:chgData name="Bethany Bolen" userId="8e338a04f9f07398" providerId="LiveId" clId="{21B7147E-0F6F-42D8-ACC4-1ACE6FE6F283}" dt="2023-06-23T17:37:31.943" v="125" actId="478"/>
        <pc:sldMkLst>
          <pc:docMk/>
          <pc:sldMk cId="3329325130" sldId="341"/>
        </pc:sldMkLst>
        <pc:picChg chg="del">
          <ac:chgData name="Bethany Bolen" userId="8e338a04f9f07398" providerId="LiveId" clId="{21B7147E-0F6F-42D8-ACC4-1ACE6FE6F283}" dt="2023-06-23T17:37:31.943" v="125" actId="478"/>
          <ac:picMkLst>
            <pc:docMk/>
            <pc:sldMk cId="3329325130" sldId="341"/>
            <ac:picMk id="6" creationId="{3CA2D37B-5381-4F8B-B469-6DBC471C8F47}"/>
          </ac:picMkLst>
        </pc:picChg>
        <pc:picChg chg="add mod ord">
          <ac:chgData name="Bethany Bolen" userId="8e338a04f9f07398" providerId="LiveId" clId="{21B7147E-0F6F-42D8-ACC4-1ACE6FE6F283}" dt="2023-06-23T17:37:31.334" v="124" actId="962"/>
          <ac:picMkLst>
            <pc:docMk/>
            <pc:sldMk cId="3329325130" sldId="341"/>
            <ac:picMk id="7" creationId="{F13ED770-ABA9-CA27-09C9-A449C1030E99}"/>
          </ac:picMkLst>
        </pc:picChg>
      </pc:sldChg>
      <pc:sldChg chg="addSp delSp modSp mod">
        <pc:chgData name="Bethany Bolen" userId="8e338a04f9f07398" providerId="LiveId" clId="{21B7147E-0F6F-42D8-ACC4-1ACE6FE6F283}" dt="2023-06-23T17:37:46.619" v="130" actId="478"/>
        <pc:sldMkLst>
          <pc:docMk/>
          <pc:sldMk cId="3403108335" sldId="343"/>
        </pc:sldMkLst>
        <pc:picChg chg="add mod ord">
          <ac:chgData name="Bethany Bolen" userId="8e338a04f9f07398" providerId="LiveId" clId="{21B7147E-0F6F-42D8-ACC4-1ACE6FE6F283}" dt="2023-06-23T17:37:45.316" v="129" actId="167"/>
          <ac:picMkLst>
            <pc:docMk/>
            <pc:sldMk cId="3403108335" sldId="343"/>
            <ac:picMk id="3" creationId="{8EA6491C-E0E0-71CB-2942-7609F5B2D484}"/>
          </ac:picMkLst>
        </pc:picChg>
        <pc:picChg chg="del">
          <ac:chgData name="Bethany Bolen" userId="8e338a04f9f07398" providerId="LiveId" clId="{21B7147E-0F6F-42D8-ACC4-1ACE6FE6F283}" dt="2023-06-23T17:37:46.619" v="130" actId="478"/>
          <ac:picMkLst>
            <pc:docMk/>
            <pc:sldMk cId="3403108335" sldId="343"/>
            <ac:picMk id="5" creationId="{E3B6BAB2-3270-4A8D-B171-4A733F57D87B}"/>
          </ac:picMkLst>
        </pc:picChg>
      </pc:sldChg>
      <pc:sldChg chg="addSp delSp modSp mod">
        <pc:chgData name="Bethany Bolen" userId="8e338a04f9f07398" providerId="LiveId" clId="{21B7147E-0F6F-42D8-ACC4-1ACE6FE6F283}" dt="2023-06-23T17:37:59.855" v="135" actId="478"/>
        <pc:sldMkLst>
          <pc:docMk/>
          <pc:sldMk cId="3970445946" sldId="344"/>
        </pc:sldMkLst>
        <pc:picChg chg="del">
          <ac:chgData name="Bethany Bolen" userId="8e338a04f9f07398" providerId="LiveId" clId="{21B7147E-0F6F-42D8-ACC4-1ACE6FE6F283}" dt="2023-06-23T17:37:59.855" v="135" actId="478"/>
          <ac:picMkLst>
            <pc:docMk/>
            <pc:sldMk cId="3970445946" sldId="344"/>
            <ac:picMk id="3" creationId="{65F95728-56A6-4E6A-B4C2-21C244E06140}"/>
          </ac:picMkLst>
        </pc:picChg>
        <pc:picChg chg="add mod ord">
          <ac:chgData name="Bethany Bolen" userId="8e338a04f9f07398" providerId="LiveId" clId="{21B7147E-0F6F-42D8-ACC4-1ACE6FE6F283}" dt="2023-06-23T17:37:57.965" v="134" actId="167"/>
          <ac:picMkLst>
            <pc:docMk/>
            <pc:sldMk cId="3970445946" sldId="344"/>
            <ac:picMk id="4" creationId="{063C33B0-99FC-FB80-0EEE-47D11FEC1EB3}"/>
          </ac:picMkLst>
        </pc:picChg>
      </pc:sldChg>
      <pc:sldChg chg="addSp delSp modSp mod">
        <pc:chgData name="Bethany Bolen" userId="8e338a04f9f07398" providerId="LiveId" clId="{21B7147E-0F6F-42D8-ACC4-1ACE6FE6F283}" dt="2023-06-23T17:38:13.693" v="141" actId="478"/>
        <pc:sldMkLst>
          <pc:docMk/>
          <pc:sldMk cId="1558648975" sldId="345"/>
        </pc:sldMkLst>
        <pc:picChg chg="add mod ord">
          <ac:chgData name="Bethany Bolen" userId="8e338a04f9f07398" providerId="LiveId" clId="{21B7147E-0F6F-42D8-ACC4-1ACE6FE6F283}" dt="2023-06-23T17:38:13.115" v="139" actId="27614"/>
          <ac:picMkLst>
            <pc:docMk/>
            <pc:sldMk cId="1558648975" sldId="345"/>
            <ac:picMk id="6" creationId="{9F5D5A1D-C34A-9F2E-C7B4-E26D37574350}"/>
          </ac:picMkLst>
        </pc:picChg>
        <pc:picChg chg="del mod">
          <ac:chgData name="Bethany Bolen" userId="8e338a04f9f07398" providerId="LiveId" clId="{21B7147E-0F6F-42D8-ACC4-1ACE6FE6F283}" dt="2023-06-23T17:38:13.693" v="141" actId="478"/>
          <ac:picMkLst>
            <pc:docMk/>
            <pc:sldMk cId="1558648975" sldId="345"/>
            <ac:picMk id="8" creationId="{C79DB51C-0C8D-4A3E-876F-9C2A4107844A}"/>
          </ac:picMkLst>
        </pc:picChg>
      </pc:sldChg>
      <pc:sldChg chg="addSp delSp modSp mod">
        <pc:chgData name="Bethany Bolen" userId="8e338a04f9f07398" providerId="LiveId" clId="{21B7147E-0F6F-42D8-ACC4-1ACE6FE6F283}" dt="2023-06-23T17:39:07.135" v="146" actId="478"/>
        <pc:sldMkLst>
          <pc:docMk/>
          <pc:sldMk cId="2825858531" sldId="349"/>
        </pc:sldMkLst>
        <pc:picChg chg="add mod ord">
          <ac:chgData name="Bethany Bolen" userId="8e338a04f9f07398" providerId="LiveId" clId="{21B7147E-0F6F-42D8-ACC4-1ACE6FE6F283}" dt="2023-06-23T17:39:06.066" v="145" actId="167"/>
          <ac:picMkLst>
            <pc:docMk/>
            <pc:sldMk cId="2825858531" sldId="349"/>
            <ac:picMk id="6" creationId="{4ADF7FF9-B04A-8E35-5F5A-ABBDA5022A76}"/>
          </ac:picMkLst>
        </pc:picChg>
        <pc:picChg chg="del">
          <ac:chgData name="Bethany Bolen" userId="8e338a04f9f07398" providerId="LiveId" clId="{21B7147E-0F6F-42D8-ACC4-1ACE6FE6F283}" dt="2023-06-23T17:39:07.135" v="146" actId="478"/>
          <ac:picMkLst>
            <pc:docMk/>
            <pc:sldMk cId="2825858531" sldId="349"/>
            <ac:picMk id="7" creationId="{C59AD6F1-9FCA-4C42-B9EF-B54B78BA1C92}"/>
          </ac:picMkLst>
        </pc:picChg>
      </pc:sldChg>
      <pc:sldChg chg="addSp delSp modSp mod">
        <pc:chgData name="Bethany Bolen" userId="8e338a04f9f07398" providerId="LiveId" clId="{21B7147E-0F6F-42D8-ACC4-1ACE6FE6F283}" dt="2023-06-23T17:39:18.653" v="151" actId="478"/>
        <pc:sldMkLst>
          <pc:docMk/>
          <pc:sldMk cId="583651335" sldId="351"/>
        </pc:sldMkLst>
        <pc:picChg chg="del">
          <ac:chgData name="Bethany Bolen" userId="8e338a04f9f07398" providerId="LiveId" clId="{21B7147E-0F6F-42D8-ACC4-1ACE6FE6F283}" dt="2023-06-23T17:39:18.653" v="151" actId="478"/>
          <ac:picMkLst>
            <pc:docMk/>
            <pc:sldMk cId="583651335" sldId="351"/>
            <ac:picMk id="3" creationId="{FEE6B864-9ADB-4A6A-8E62-7BC616796E63}"/>
          </ac:picMkLst>
        </pc:picChg>
        <pc:picChg chg="add mod ord">
          <ac:chgData name="Bethany Bolen" userId="8e338a04f9f07398" providerId="LiveId" clId="{21B7147E-0F6F-42D8-ACC4-1ACE6FE6F283}" dt="2023-06-23T17:39:17.794" v="150" actId="167"/>
          <ac:picMkLst>
            <pc:docMk/>
            <pc:sldMk cId="583651335" sldId="351"/>
            <ac:picMk id="4" creationId="{7FD91B94-0CF6-E95F-5EBE-545877091EFD}"/>
          </ac:picMkLst>
        </pc:picChg>
      </pc:sldChg>
      <pc:sldChg chg="addSp delSp modSp mod">
        <pc:chgData name="Bethany Bolen" userId="8e338a04f9f07398" providerId="LiveId" clId="{21B7147E-0F6F-42D8-ACC4-1ACE6FE6F283}" dt="2023-06-23T17:39:25.975" v="156" actId="478"/>
        <pc:sldMkLst>
          <pc:docMk/>
          <pc:sldMk cId="2127936940" sldId="352"/>
        </pc:sldMkLst>
        <pc:picChg chg="add mod ord">
          <ac:chgData name="Bethany Bolen" userId="8e338a04f9f07398" providerId="LiveId" clId="{21B7147E-0F6F-42D8-ACC4-1ACE6FE6F283}" dt="2023-06-23T17:39:25.506" v="154" actId="27614"/>
          <ac:picMkLst>
            <pc:docMk/>
            <pc:sldMk cId="2127936940" sldId="352"/>
            <ac:picMk id="6" creationId="{DD24108C-0CA1-2AF4-1DAD-8B6F13E8F8B9}"/>
          </ac:picMkLst>
        </pc:picChg>
        <pc:picChg chg="del mod">
          <ac:chgData name="Bethany Bolen" userId="8e338a04f9f07398" providerId="LiveId" clId="{21B7147E-0F6F-42D8-ACC4-1ACE6FE6F283}" dt="2023-06-23T17:39:25.975" v="156" actId="478"/>
          <ac:picMkLst>
            <pc:docMk/>
            <pc:sldMk cId="2127936940" sldId="352"/>
            <ac:picMk id="7" creationId="{DD8CD40D-34F8-4D5F-A03B-6533AC5DFF76}"/>
          </ac:picMkLst>
        </pc:picChg>
      </pc:sldChg>
      <pc:sldChg chg="addSp delSp modSp mod">
        <pc:chgData name="Bethany Bolen" userId="8e338a04f9f07398" providerId="LiveId" clId="{21B7147E-0F6F-42D8-ACC4-1ACE6FE6F283}" dt="2023-06-23T17:39:53.172" v="161" actId="478"/>
        <pc:sldMkLst>
          <pc:docMk/>
          <pc:sldMk cId="129387272" sldId="354"/>
        </pc:sldMkLst>
        <pc:picChg chg="del mod">
          <ac:chgData name="Bethany Bolen" userId="8e338a04f9f07398" providerId="LiveId" clId="{21B7147E-0F6F-42D8-ACC4-1ACE6FE6F283}" dt="2023-06-23T17:39:53.172" v="161" actId="478"/>
          <ac:picMkLst>
            <pc:docMk/>
            <pc:sldMk cId="129387272" sldId="354"/>
            <ac:picMk id="3" creationId="{DC44A812-6A1D-4B35-81D1-6D053D36A7DF}"/>
          </ac:picMkLst>
        </pc:picChg>
        <pc:picChg chg="add mod ord">
          <ac:chgData name="Bethany Bolen" userId="8e338a04f9f07398" providerId="LiveId" clId="{21B7147E-0F6F-42D8-ACC4-1ACE6FE6F283}" dt="2023-06-23T17:39:52.546" v="159" actId="27614"/>
          <ac:picMkLst>
            <pc:docMk/>
            <pc:sldMk cId="129387272" sldId="354"/>
            <ac:picMk id="6" creationId="{4EC7E6DD-5CC6-E2B5-4AAC-6BA981DF6469}"/>
          </ac:picMkLst>
        </pc:picChg>
      </pc:sldChg>
      <pc:sldChg chg="addSp delSp modSp mod">
        <pc:chgData name="Bethany Bolen" userId="8e338a04f9f07398" providerId="LiveId" clId="{21B7147E-0F6F-42D8-ACC4-1ACE6FE6F283}" dt="2023-06-23T17:40:08.079" v="168" actId="478"/>
        <pc:sldMkLst>
          <pc:docMk/>
          <pc:sldMk cId="906507618" sldId="355"/>
        </pc:sldMkLst>
        <pc:picChg chg="del">
          <ac:chgData name="Bethany Bolen" userId="8e338a04f9f07398" providerId="LiveId" clId="{21B7147E-0F6F-42D8-ACC4-1ACE6FE6F283}" dt="2023-06-23T17:40:08.079" v="168" actId="478"/>
          <ac:picMkLst>
            <pc:docMk/>
            <pc:sldMk cId="906507618" sldId="355"/>
            <ac:picMk id="3" creationId="{FAEA7ACD-D8D5-4C32-9489-AC0CED79401F}"/>
          </ac:picMkLst>
        </pc:picChg>
        <pc:picChg chg="add mod ord">
          <ac:chgData name="Bethany Bolen" userId="8e338a04f9f07398" providerId="LiveId" clId="{21B7147E-0F6F-42D8-ACC4-1ACE6FE6F283}" dt="2023-06-23T17:40:07.142" v="167" actId="167"/>
          <ac:picMkLst>
            <pc:docMk/>
            <pc:sldMk cId="906507618" sldId="355"/>
            <ac:picMk id="4" creationId="{299B9165-A1CA-CC0A-D57E-AFBE6BAA6830}"/>
          </ac:picMkLst>
        </pc:picChg>
      </pc:sldChg>
      <pc:sldChg chg="addSp delSp modSp mod">
        <pc:chgData name="Bethany Bolen" userId="8e338a04f9f07398" providerId="LiveId" clId="{21B7147E-0F6F-42D8-ACC4-1ACE6FE6F283}" dt="2023-06-23T17:40:48.272" v="173" actId="478"/>
        <pc:sldMkLst>
          <pc:docMk/>
          <pc:sldMk cId="1774312906" sldId="358"/>
        </pc:sldMkLst>
        <pc:picChg chg="del">
          <ac:chgData name="Bethany Bolen" userId="8e338a04f9f07398" providerId="LiveId" clId="{21B7147E-0F6F-42D8-ACC4-1ACE6FE6F283}" dt="2023-06-23T17:40:48.272" v="173" actId="478"/>
          <ac:picMkLst>
            <pc:docMk/>
            <pc:sldMk cId="1774312906" sldId="358"/>
            <ac:picMk id="6" creationId="{ECE6A1C4-5F5C-455E-84A0-04DF7FD28975}"/>
          </ac:picMkLst>
        </pc:picChg>
        <pc:picChg chg="add mod ord">
          <ac:chgData name="Bethany Bolen" userId="8e338a04f9f07398" providerId="LiveId" clId="{21B7147E-0F6F-42D8-ACC4-1ACE6FE6F283}" dt="2023-06-23T17:40:47.475" v="172" actId="962"/>
          <ac:picMkLst>
            <pc:docMk/>
            <pc:sldMk cId="1774312906" sldId="358"/>
            <ac:picMk id="7" creationId="{1C988DAF-F13A-2430-2D49-4DAC51077ABE}"/>
          </ac:picMkLst>
        </pc:picChg>
      </pc:sldChg>
      <pc:sldChg chg="addSp delSp modSp mod">
        <pc:chgData name="Bethany Bolen" userId="8e338a04f9f07398" providerId="LiveId" clId="{21B7147E-0F6F-42D8-ACC4-1ACE6FE6F283}" dt="2023-06-23T17:41:21.749" v="178" actId="478"/>
        <pc:sldMkLst>
          <pc:docMk/>
          <pc:sldMk cId="2436537568" sldId="359"/>
        </pc:sldMkLst>
        <pc:picChg chg="del">
          <ac:chgData name="Bethany Bolen" userId="8e338a04f9f07398" providerId="LiveId" clId="{21B7147E-0F6F-42D8-ACC4-1ACE6FE6F283}" dt="2023-06-23T17:41:21.749" v="178" actId="478"/>
          <ac:picMkLst>
            <pc:docMk/>
            <pc:sldMk cId="2436537568" sldId="359"/>
            <ac:picMk id="6" creationId="{9729DB8C-0A6D-4E80-A873-7E8A1FE6C081}"/>
          </ac:picMkLst>
        </pc:picChg>
        <pc:picChg chg="add mod ord">
          <ac:chgData name="Bethany Bolen" userId="8e338a04f9f07398" providerId="LiveId" clId="{21B7147E-0F6F-42D8-ACC4-1ACE6FE6F283}" dt="2023-06-23T17:41:20.858" v="177" actId="167"/>
          <ac:picMkLst>
            <pc:docMk/>
            <pc:sldMk cId="2436537568" sldId="359"/>
            <ac:picMk id="7" creationId="{0216A385-2CA9-83B1-E6C6-5ADC7931DAA6}"/>
          </ac:picMkLst>
        </pc:picChg>
      </pc:sldChg>
      <pc:sldChg chg="addSp delSp modSp mod">
        <pc:chgData name="Bethany Bolen" userId="8e338a04f9f07398" providerId="LiveId" clId="{21B7147E-0F6F-42D8-ACC4-1ACE6FE6F283}" dt="2023-06-23T17:42:03.084" v="183" actId="478"/>
        <pc:sldMkLst>
          <pc:docMk/>
          <pc:sldMk cId="2327053488" sldId="361"/>
        </pc:sldMkLst>
        <pc:picChg chg="del">
          <ac:chgData name="Bethany Bolen" userId="8e338a04f9f07398" providerId="LiveId" clId="{21B7147E-0F6F-42D8-ACC4-1ACE6FE6F283}" dt="2023-06-23T17:42:03.084" v="183" actId="478"/>
          <ac:picMkLst>
            <pc:docMk/>
            <pc:sldMk cId="2327053488" sldId="361"/>
            <ac:picMk id="6" creationId="{7C504413-0664-4408-B1C3-FB3A59699E7E}"/>
          </ac:picMkLst>
        </pc:picChg>
        <pc:picChg chg="add mod ord">
          <ac:chgData name="Bethany Bolen" userId="8e338a04f9f07398" providerId="LiveId" clId="{21B7147E-0F6F-42D8-ACC4-1ACE6FE6F283}" dt="2023-06-23T17:42:02.069" v="182" actId="167"/>
          <ac:picMkLst>
            <pc:docMk/>
            <pc:sldMk cId="2327053488" sldId="361"/>
            <ac:picMk id="7" creationId="{3E57C018-995D-5CF8-5B84-52C29B208F3B}"/>
          </ac:picMkLst>
        </pc:picChg>
      </pc:sldChg>
      <pc:sldChg chg="addSp delSp modSp mod">
        <pc:chgData name="Bethany Bolen" userId="8e338a04f9f07398" providerId="LiveId" clId="{21B7147E-0F6F-42D8-ACC4-1ACE6FE6F283}" dt="2023-06-23T17:42:27.750" v="188" actId="478"/>
        <pc:sldMkLst>
          <pc:docMk/>
          <pc:sldMk cId="707512673" sldId="363"/>
        </pc:sldMkLst>
        <pc:picChg chg="del">
          <ac:chgData name="Bethany Bolen" userId="8e338a04f9f07398" providerId="LiveId" clId="{21B7147E-0F6F-42D8-ACC4-1ACE6FE6F283}" dt="2023-06-23T17:42:27.750" v="188" actId="478"/>
          <ac:picMkLst>
            <pc:docMk/>
            <pc:sldMk cId="707512673" sldId="363"/>
            <ac:picMk id="6" creationId="{24612400-2268-4283-AB06-2CCE11EF9FD6}"/>
          </ac:picMkLst>
        </pc:picChg>
        <pc:picChg chg="add mod ord">
          <ac:chgData name="Bethany Bolen" userId="8e338a04f9f07398" providerId="LiveId" clId="{21B7147E-0F6F-42D8-ACC4-1ACE6FE6F283}" dt="2023-06-23T17:42:26.938" v="187" actId="167"/>
          <ac:picMkLst>
            <pc:docMk/>
            <pc:sldMk cId="707512673" sldId="363"/>
            <ac:picMk id="7" creationId="{CDAEE9C0-8472-7593-45A6-15A40BDC532A}"/>
          </ac:picMkLst>
        </pc:picChg>
      </pc:sldChg>
      <pc:sldChg chg="addSp delSp modSp mod">
        <pc:chgData name="Bethany Bolen" userId="8e338a04f9f07398" providerId="LiveId" clId="{21B7147E-0F6F-42D8-ACC4-1ACE6FE6F283}" dt="2023-06-23T17:42:50.464" v="193" actId="478"/>
        <pc:sldMkLst>
          <pc:docMk/>
          <pc:sldMk cId="1049722433" sldId="364"/>
        </pc:sldMkLst>
        <pc:picChg chg="del">
          <ac:chgData name="Bethany Bolen" userId="8e338a04f9f07398" providerId="LiveId" clId="{21B7147E-0F6F-42D8-ACC4-1ACE6FE6F283}" dt="2023-06-23T17:42:50.464" v="193" actId="478"/>
          <ac:picMkLst>
            <pc:docMk/>
            <pc:sldMk cId="1049722433" sldId="364"/>
            <ac:picMk id="6" creationId="{19A6B167-A1E2-4638-A998-3F3520EAF409}"/>
          </ac:picMkLst>
        </pc:picChg>
        <pc:picChg chg="add mod ord">
          <ac:chgData name="Bethany Bolen" userId="8e338a04f9f07398" providerId="LiveId" clId="{21B7147E-0F6F-42D8-ACC4-1ACE6FE6F283}" dt="2023-06-23T17:42:49.558" v="192" actId="167"/>
          <ac:picMkLst>
            <pc:docMk/>
            <pc:sldMk cId="1049722433" sldId="364"/>
            <ac:picMk id="7" creationId="{AD8C2C77-A25F-0740-AC5E-41D4A8A2926C}"/>
          </ac:picMkLst>
        </pc:picChg>
      </pc:sldChg>
      <pc:sldChg chg="modSp mod">
        <pc:chgData name="Bethany Bolen" userId="8e338a04f9f07398" providerId="LiveId" clId="{21B7147E-0F6F-42D8-ACC4-1ACE6FE6F283}" dt="2023-06-23T17:43:30.614" v="196" actId="12789"/>
        <pc:sldMkLst>
          <pc:docMk/>
          <pc:sldMk cId="1756401426" sldId="378"/>
        </pc:sldMkLst>
        <pc:picChg chg="mod">
          <ac:chgData name="Bethany Bolen" userId="8e338a04f9f07398" providerId="LiveId" clId="{21B7147E-0F6F-42D8-ACC4-1ACE6FE6F283}" dt="2023-06-23T17:43:30.614" v="196" actId="12789"/>
          <ac:picMkLst>
            <pc:docMk/>
            <pc:sldMk cId="1756401426" sldId="378"/>
            <ac:picMk id="6" creationId="{D890482A-69E1-CA20-891D-8DDFF51D9AF0}"/>
          </ac:picMkLst>
        </pc:picChg>
      </pc:sldChg>
      <pc:sldChg chg="addSp delSp modSp mod">
        <pc:chgData name="Bethany Bolen" userId="8e338a04f9f07398" providerId="LiveId" clId="{21B7147E-0F6F-42D8-ACC4-1ACE6FE6F283}" dt="2023-06-23T17:44:07.430" v="203" actId="478"/>
        <pc:sldMkLst>
          <pc:docMk/>
          <pc:sldMk cId="2036189444" sldId="387"/>
        </pc:sldMkLst>
        <pc:picChg chg="del">
          <ac:chgData name="Bethany Bolen" userId="8e338a04f9f07398" providerId="LiveId" clId="{21B7147E-0F6F-42D8-ACC4-1ACE6FE6F283}" dt="2023-06-23T17:44:07.430" v="203" actId="478"/>
          <ac:picMkLst>
            <pc:docMk/>
            <pc:sldMk cId="2036189444" sldId="387"/>
            <ac:picMk id="3" creationId="{256AAB0C-CB46-4CB1-AF29-103A50F40D88}"/>
          </ac:picMkLst>
        </pc:picChg>
        <pc:picChg chg="add mod ord">
          <ac:chgData name="Bethany Bolen" userId="8e338a04f9f07398" providerId="LiveId" clId="{21B7147E-0F6F-42D8-ACC4-1ACE6FE6F283}" dt="2023-06-23T17:44:06.414" v="202" actId="167"/>
          <ac:picMkLst>
            <pc:docMk/>
            <pc:sldMk cId="2036189444" sldId="387"/>
            <ac:picMk id="4" creationId="{3CD6A686-C99C-4188-1AB3-749CE86477A0}"/>
          </ac:picMkLst>
        </pc:picChg>
      </pc:sldChg>
      <pc:sldChg chg="addSp delSp modSp mod">
        <pc:chgData name="Bethany Bolen" userId="8e338a04f9f07398" providerId="LiveId" clId="{21B7147E-0F6F-42D8-ACC4-1ACE6FE6F283}" dt="2023-06-23T17:44:44.249" v="208" actId="478"/>
        <pc:sldMkLst>
          <pc:docMk/>
          <pc:sldMk cId="3452443960" sldId="391"/>
        </pc:sldMkLst>
        <pc:picChg chg="del mod">
          <ac:chgData name="Bethany Bolen" userId="8e338a04f9f07398" providerId="LiveId" clId="{21B7147E-0F6F-42D8-ACC4-1ACE6FE6F283}" dt="2023-06-23T17:44:44.249" v="208" actId="478"/>
          <ac:picMkLst>
            <pc:docMk/>
            <pc:sldMk cId="3452443960" sldId="391"/>
            <ac:picMk id="6" creationId="{E1EFF8ED-D1EA-4049-B420-195220751F55}"/>
          </ac:picMkLst>
        </pc:picChg>
        <pc:picChg chg="add mod ord">
          <ac:chgData name="Bethany Bolen" userId="8e338a04f9f07398" providerId="LiveId" clId="{21B7147E-0F6F-42D8-ACC4-1ACE6FE6F283}" dt="2023-06-23T17:44:43.702" v="206" actId="27614"/>
          <ac:picMkLst>
            <pc:docMk/>
            <pc:sldMk cId="3452443960" sldId="391"/>
            <ac:picMk id="7" creationId="{DF19F3CD-D8CE-397A-B0F9-50781A0FF552}"/>
          </ac:picMkLst>
        </pc:picChg>
      </pc:sldChg>
      <pc:sldChg chg="addSp delSp modSp mod">
        <pc:chgData name="Bethany Bolen" userId="8e338a04f9f07398" providerId="LiveId" clId="{21B7147E-0F6F-42D8-ACC4-1ACE6FE6F283}" dt="2023-06-23T17:44:55.514" v="213" actId="478"/>
        <pc:sldMkLst>
          <pc:docMk/>
          <pc:sldMk cId="3056752480" sldId="395"/>
        </pc:sldMkLst>
        <pc:picChg chg="del mod">
          <ac:chgData name="Bethany Bolen" userId="8e338a04f9f07398" providerId="LiveId" clId="{21B7147E-0F6F-42D8-ACC4-1ACE6FE6F283}" dt="2023-06-23T17:44:55.514" v="213" actId="478"/>
          <ac:picMkLst>
            <pc:docMk/>
            <pc:sldMk cId="3056752480" sldId="395"/>
            <ac:picMk id="6" creationId="{BB4D2185-611A-457D-97D7-08A5E4CEBAED}"/>
          </ac:picMkLst>
        </pc:picChg>
        <pc:picChg chg="add mod ord">
          <ac:chgData name="Bethany Bolen" userId="8e338a04f9f07398" providerId="LiveId" clId="{21B7147E-0F6F-42D8-ACC4-1ACE6FE6F283}" dt="2023-06-23T17:44:54.936" v="211" actId="27614"/>
          <ac:picMkLst>
            <pc:docMk/>
            <pc:sldMk cId="3056752480" sldId="395"/>
            <ac:picMk id="7" creationId="{0612ABBF-C510-15BE-C9A5-AB984BD73453}"/>
          </ac:picMkLst>
        </pc:picChg>
      </pc:sldChg>
      <pc:sldChg chg="addSp delSp modSp mod">
        <pc:chgData name="Bethany Bolen" userId="8e338a04f9f07398" providerId="LiveId" clId="{21B7147E-0F6F-42D8-ACC4-1ACE6FE6F283}" dt="2023-06-23T17:45:09.576" v="218" actId="478"/>
        <pc:sldMkLst>
          <pc:docMk/>
          <pc:sldMk cId="1791202727" sldId="401"/>
        </pc:sldMkLst>
        <pc:picChg chg="add mod ord">
          <ac:chgData name="Bethany Bolen" userId="8e338a04f9f07398" providerId="LiveId" clId="{21B7147E-0F6F-42D8-ACC4-1ACE6FE6F283}" dt="2023-06-23T17:45:08.591" v="217" actId="167"/>
          <ac:picMkLst>
            <pc:docMk/>
            <pc:sldMk cId="1791202727" sldId="401"/>
            <ac:picMk id="6" creationId="{1EA55533-A22C-CCEE-8900-687AEC356330}"/>
          </ac:picMkLst>
        </pc:picChg>
        <pc:picChg chg="del">
          <ac:chgData name="Bethany Bolen" userId="8e338a04f9f07398" providerId="LiveId" clId="{21B7147E-0F6F-42D8-ACC4-1ACE6FE6F283}" dt="2023-06-23T17:45:09.576" v="218" actId="478"/>
          <ac:picMkLst>
            <pc:docMk/>
            <pc:sldMk cId="1791202727" sldId="401"/>
            <ac:picMk id="7" creationId="{BC6857C8-1DE6-4EE4-87FE-DC26B65AC2DB}"/>
          </ac:picMkLst>
        </pc:picChg>
      </pc:sldChg>
      <pc:sldChg chg="addSp delSp modSp mod">
        <pc:chgData name="Bethany Bolen" userId="8e338a04f9f07398" providerId="LiveId" clId="{21B7147E-0F6F-42D8-ACC4-1ACE6FE6F283}" dt="2023-06-23T17:45:24.385" v="224" actId="478"/>
        <pc:sldMkLst>
          <pc:docMk/>
          <pc:sldMk cId="779626091" sldId="404"/>
        </pc:sldMkLst>
        <pc:picChg chg="del">
          <ac:chgData name="Bethany Bolen" userId="8e338a04f9f07398" providerId="LiveId" clId="{21B7147E-0F6F-42D8-ACC4-1ACE6FE6F283}" dt="2023-06-23T17:45:24.385" v="224" actId="478"/>
          <ac:picMkLst>
            <pc:docMk/>
            <pc:sldMk cId="779626091" sldId="404"/>
            <ac:picMk id="6" creationId="{ACFF47E0-D753-48AA-B78E-0944F44D2323}"/>
          </ac:picMkLst>
        </pc:picChg>
        <pc:picChg chg="add mod ord">
          <ac:chgData name="Bethany Bolen" userId="8e338a04f9f07398" providerId="LiveId" clId="{21B7147E-0F6F-42D8-ACC4-1ACE6FE6F283}" dt="2023-06-23T17:45:23.635" v="223" actId="167"/>
          <ac:picMkLst>
            <pc:docMk/>
            <pc:sldMk cId="779626091" sldId="404"/>
            <ac:picMk id="7" creationId="{9DB30A95-1553-B078-00EA-4B6021785C13}"/>
          </ac:picMkLst>
        </pc:picChg>
      </pc:sldChg>
      <pc:sldChg chg="addSp delSp modSp mod">
        <pc:chgData name="Bethany Bolen" userId="8e338a04f9f07398" providerId="LiveId" clId="{21B7147E-0F6F-42D8-ACC4-1ACE6FE6F283}" dt="2023-06-23T17:33:01.902" v="56" actId="27614"/>
        <pc:sldMkLst>
          <pc:docMk/>
          <pc:sldMk cId="1360192206" sldId="412"/>
        </pc:sldMkLst>
        <pc:picChg chg="add mod ord">
          <ac:chgData name="Bethany Bolen" userId="8e338a04f9f07398" providerId="LiveId" clId="{21B7147E-0F6F-42D8-ACC4-1ACE6FE6F283}" dt="2023-06-23T17:33:01.902" v="56" actId="27614"/>
          <ac:picMkLst>
            <pc:docMk/>
            <pc:sldMk cId="1360192206" sldId="412"/>
            <ac:picMk id="3" creationId="{08023C31-3DDE-8B8B-2B49-C3A2B5274591}"/>
          </ac:picMkLst>
        </pc:picChg>
        <pc:picChg chg="del">
          <ac:chgData name="Bethany Bolen" userId="8e338a04f9f07398" providerId="LiveId" clId="{21B7147E-0F6F-42D8-ACC4-1ACE6FE6F283}" dt="2023-06-23T17:32:58.527" v="55" actId="478"/>
          <ac:picMkLst>
            <pc:docMk/>
            <pc:sldMk cId="1360192206" sldId="412"/>
            <ac:picMk id="4" creationId="{99A0067D-065A-484F-989C-89A8CC971D6B}"/>
          </ac:picMkLst>
        </pc:picChg>
      </pc:sldChg>
      <pc:sldChg chg="addSp modSp del">
        <pc:chgData name="Bethany Bolen" userId="8e338a04f9f07398" providerId="LiveId" clId="{21B7147E-0F6F-42D8-ACC4-1ACE6FE6F283}" dt="2023-07-22T17:51:00.532" v="231" actId="47"/>
        <pc:sldMkLst>
          <pc:docMk/>
          <pc:sldMk cId="1338348337" sldId="414"/>
        </pc:sldMkLst>
        <pc:spChg chg="add mod">
          <ac:chgData name="Bethany Bolen" userId="8e338a04f9f07398" providerId="LiveId" clId="{21B7147E-0F6F-42D8-ACC4-1ACE6FE6F283}" dt="2023-06-23T17:36:25.631" v="115"/>
          <ac:spMkLst>
            <pc:docMk/>
            <pc:sldMk cId="1338348337" sldId="414"/>
            <ac:spMk id="5" creationId="{870F8E54-1E7A-991F-C08A-DCFC5B731E76}"/>
          </ac:spMkLst>
        </pc:spChg>
      </pc:sldChg>
      <pc:sldChg chg="addSp delSp modSp add mod">
        <pc:chgData name="Bethany Bolen" userId="8e338a04f9f07398" providerId="LiveId" clId="{21B7147E-0F6F-42D8-ACC4-1ACE6FE6F283}" dt="2023-07-22T17:51:02.344" v="232" actId="478"/>
        <pc:sldMkLst>
          <pc:docMk/>
          <pc:sldMk cId="3695717824" sldId="416"/>
        </pc:sldMkLst>
        <pc:spChg chg="mod">
          <ac:chgData name="Bethany Bolen" userId="8e338a04f9f07398" providerId="LiveId" clId="{21B7147E-0F6F-42D8-ACC4-1ACE6FE6F283}" dt="2023-07-22T17:50:57.735" v="230" actId="14100"/>
          <ac:spMkLst>
            <pc:docMk/>
            <pc:sldMk cId="3695717824" sldId="416"/>
            <ac:spMk id="6" creationId="{00000000-0000-0000-0000-000000000000}"/>
          </ac:spMkLst>
        </pc:spChg>
        <pc:spChg chg="add del mod">
          <ac:chgData name="Bethany Bolen" userId="8e338a04f9f07398" providerId="LiveId" clId="{21B7147E-0F6F-42D8-ACC4-1ACE6FE6F283}" dt="2023-07-22T17:51:02.344" v="232" actId="478"/>
          <ac:spMkLst>
            <pc:docMk/>
            <pc:sldMk cId="3695717824" sldId="416"/>
            <ac:spMk id="9" creationId="{ADB64C2F-432F-674D-A951-4FEAADCF0F69}"/>
          </ac:spMkLst>
        </pc:spChg>
        <pc:picChg chg="del">
          <ac:chgData name="Bethany Bolen" userId="8e338a04f9f07398" providerId="LiveId" clId="{21B7147E-0F6F-42D8-ACC4-1ACE6FE6F283}" dt="2023-06-23T17:36:11.611" v="92" actId="478"/>
          <ac:picMkLst>
            <pc:docMk/>
            <pc:sldMk cId="3695717824" sldId="416"/>
            <ac:picMk id="7" creationId="{79C90A77-764F-4770-AEE9-3EEB3D74B929}"/>
          </ac:picMkLst>
        </pc:picChg>
        <pc:picChg chg="add mod ord">
          <ac:chgData name="Bethany Bolen" userId="8e338a04f9f07398" providerId="LiveId" clId="{21B7147E-0F6F-42D8-ACC4-1ACE6FE6F283}" dt="2023-06-23T17:36:12.329" v="93" actId="27614"/>
          <ac:picMkLst>
            <pc:docMk/>
            <pc:sldMk cId="3695717824" sldId="416"/>
            <ac:picMk id="8" creationId="{B48F6FB6-A9A9-2A4A-5793-3C92B7A348D0}"/>
          </ac:picMkLst>
        </pc:picChg>
      </pc:sldChg>
    </pc:docChg>
  </pc:docChgLst>
  <pc:docChgLst>
    <pc:chgData name="Katie Bolen" userId="aa78ffc0c2b120ec" providerId="LiveId" clId="{E6129EFC-D0D0-43E7-9256-98686A9E0697}"/>
    <pc:docChg chg="undo custSel modSld">
      <pc:chgData name="Katie Bolen" userId="aa78ffc0c2b120ec" providerId="LiveId" clId="{E6129EFC-D0D0-43E7-9256-98686A9E0697}" dt="2023-06-13T18:52:21.690" v="75" actId="14100"/>
      <pc:docMkLst>
        <pc:docMk/>
      </pc:docMkLst>
      <pc:sldChg chg="addSp delSp modSp mod">
        <pc:chgData name="Katie Bolen" userId="aa78ffc0c2b120ec" providerId="LiveId" clId="{E6129EFC-D0D0-43E7-9256-98686A9E0697}" dt="2023-06-13T17:41:53.927" v="64" actId="27614"/>
        <pc:sldMkLst>
          <pc:docMk/>
          <pc:sldMk cId="2372493824" sldId="309"/>
        </pc:sldMkLst>
        <pc:picChg chg="add mod ord">
          <ac:chgData name="Katie Bolen" userId="aa78ffc0c2b120ec" providerId="LiveId" clId="{E6129EFC-D0D0-43E7-9256-98686A9E0697}" dt="2023-06-13T17:41:53.927" v="64" actId="27614"/>
          <ac:picMkLst>
            <pc:docMk/>
            <pc:sldMk cId="2372493824" sldId="309"/>
            <ac:picMk id="6" creationId="{B00ED275-6BA2-702B-B3D6-D7FBDA8F547B}"/>
          </ac:picMkLst>
        </pc:picChg>
        <pc:picChg chg="del">
          <ac:chgData name="Katie Bolen" userId="aa78ffc0c2b120ec" providerId="LiveId" clId="{E6129EFC-D0D0-43E7-9256-98686A9E0697}" dt="2023-06-13T17:41:53.602" v="63" actId="478"/>
          <ac:picMkLst>
            <pc:docMk/>
            <pc:sldMk cId="2372493824" sldId="309"/>
            <ac:picMk id="7" creationId="{F9B6BDEE-5056-481E-A52B-48155EC9D2B9}"/>
          </ac:picMkLst>
        </pc:picChg>
      </pc:sldChg>
      <pc:sldChg chg="addSp delSp modSp mod">
        <pc:chgData name="Katie Bolen" userId="aa78ffc0c2b120ec" providerId="LiveId" clId="{E6129EFC-D0D0-43E7-9256-98686A9E0697}" dt="2023-05-08T18:53:03.328" v="9" actId="478"/>
        <pc:sldMkLst>
          <pc:docMk/>
          <pc:sldMk cId="3302433786" sldId="314"/>
        </pc:sldMkLst>
        <pc:picChg chg="del mod">
          <ac:chgData name="Katie Bolen" userId="aa78ffc0c2b120ec" providerId="LiveId" clId="{E6129EFC-D0D0-43E7-9256-98686A9E0697}" dt="2023-05-08T18:53:03.328" v="9" actId="478"/>
          <ac:picMkLst>
            <pc:docMk/>
            <pc:sldMk cId="3302433786" sldId="314"/>
            <ac:picMk id="6" creationId="{D3C8633A-00B4-4408-9196-0F6DC3FEF0DC}"/>
          </ac:picMkLst>
        </pc:picChg>
        <pc:picChg chg="add mod ord">
          <ac:chgData name="Katie Bolen" userId="aa78ffc0c2b120ec" providerId="LiveId" clId="{E6129EFC-D0D0-43E7-9256-98686A9E0697}" dt="2023-05-08T18:53:02.846" v="7" actId="27614"/>
          <ac:picMkLst>
            <pc:docMk/>
            <pc:sldMk cId="3302433786" sldId="314"/>
            <ac:picMk id="7" creationId="{9C948E0B-EAE2-7EA0-3710-53403817BA9E}"/>
          </ac:picMkLst>
        </pc:picChg>
      </pc:sldChg>
      <pc:sldChg chg="addSp delSp modSp mod">
        <pc:chgData name="Katie Bolen" userId="aa78ffc0c2b120ec" providerId="LiveId" clId="{E6129EFC-D0D0-43E7-9256-98686A9E0697}" dt="2023-05-19T17:14:25.203" v="24" actId="478"/>
        <pc:sldMkLst>
          <pc:docMk/>
          <pc:sldMk cId="2706034113" sldId="334"/>
        </pc:sldMkLst>
        <pc:picChg chg="del mod">
          <ac:chgData name="Katie Bolen" userId="aa78ffc0c2b120ec" providerId="LiveId" clId="{E6129EFC-D0D0-43E7-9256-98686A9E0697}" dt="2023-05-19T17:14:25.203" v="24" actId="478"/>
          <ac:picMkLst>
            <pc:docMk/>
            <pc:sldMk cId="2706034113" sldId="334"/>
            <ac:picMk id="3" creationId="{6B19ABF1-0975-4208-900A-D0BB4360F294}"/>
          </ac:picMkLst>
        </pc:picChg>
        <pc:picChg chg="add mod ord">
          <ac:chgData name="Katie Bolen" userId="aa78ffc0c2b120ec" providerId="LiveId" clId="{E6129EFC-D0D0-43E7-9256-98686A9E0697}" dt="2023-05-19T17:14:24.544" v="22" actId="27614"/>
          <ac:picMkLst>
            <pc:docMk/>
            <pc:sldMk cId="2706034113" sldId="334"/>
            <ac:picMk id="4" creationId="{73C08F34-1714-4DB8-B91D-B8F176333134}"/>
          </ac:picMkLst>
        </pc:picChg>
      </pc:sldChg>
      <pc:sldChg chg="addSp delSp modSp mod">
        <pc:chgData name="Katie Bolen" userId="aa78ffc0c2b120ec" providerId="LiveId" clId="{E6129EFC-D0D0-43E7-9256-98686A9E0697}" dt="2023-05-19T17:08:44.578" v="19" actId="478"/>
        <pc:sldMkLst>
          <pc:docMk/>
          <pc:sldMk cId="1220335387" sldId="336"/>
        </pc:sldMkLst>
        <pc:picChg chg="del mod">
          <ac:chgData name="Katie Bolen" userId="aa78ffc0c2b120ec" providerId="LiveId" clId="{E6129EFC-D0D0-43E7-9256-98686A9E0697}" dt="2023-05-19T17:08:44.578" v="19" actId="478"/>
          <ac:picMkLst>
            <pc:docMk/>
            <pc:sldMk cId="1220335387" sldId="336"/>
            <ac:picMk id="6" creationId="{32502AF8-AE10-4F12-B822-09D3BDA20C0E}"/>
          </ac:picMkLst>
        </pc:picChg>
        <pc:picChg chg="add mod ord">
          <ac:chgData name="Katie Bolen" userId="aa78ffc0c2b120ec" providerId="LiveId" clId="{E6129EFC-D0D0-43E7-9256-98686A9E0697}" dt="2023-05-19T17:08:43.935" v="17" actId="27614"/>
          <ac:picMkLst>
            <pc:docMk/>
            <pc:sldMk cId="1220335387" sldId="336"/>
            <ac:picMk id="7" creationId="{0290D738-4F27-C9A1-577A-BAC035E5DEC7}"/>
          </ac:picMkLst>
        </pc:picChg>
      </pc:sldChg>
      <pc:sldChg chg="addSp delSp modSp mod">
        <pc:chgData name="Katie Bolen" userId="aa78ffc0c2b120ec" providerId="LiveId" clId="{E6129EFC-D0D0-43E7-9256-98686A9E0697}" dt="2023-05-19T17:48:44.881" v="34" actId="478"/>
        <pc:sldMkLst>
          <pc:docMk/>
          <pc:sldMk cId="1119510267" sldId="339"/>
        </pc:sldMkLst>
        <pc:picChg chg="add mod ord">
          <ac:chgData name="Katie Bolen" userId="aa78ffc0c2b120ec" providerId="LiveId" clId="{E6129EFC-D0D0-43E7-9256-98686A9E0697}" dt="2023-05-19T17:48:44.325" v="32" actId="27614"/>
          <ac:picMkLst>
            <pc:docMk/>
            <pc:sldMk cId="1119510267" sldId="339"/>
            <ac:picMk id="6" creationId="{B0104BE2-9052-0F7F-DE7F-4F3628C63CBC}"/>
          </ac:picMkLst>
        </pc:picChg>
        <pc:picChg chg="del mod">
          <ac:chgData name="Katie Bolen" userId="aa78ffc0c2b120ec" providerId="LiveId" clId="{E6129EFC-D0D0-43E7-9256-98686A9E0697}" dt="2023-05-19T17:48:44.881" v="34" actId="478"/>
          <ac:picMkLst>
            <pc:docMk/>
            <pc:sldMk cId="1119510267" sldId="339"/>
            <ac:picMk id="7" creationId="{CCC04D0B-95F1-4A96-8DA6-B5F30DCC6EAF}"/>
          </ac:picMkLst>
        </pc:picChg>
      </pc:sldChg>
      <pc:sldChg chg="addSp delSp modSp mod">
        <pc:chgData name="Katie Bolen" userId="aa78ffc0c2b120ec" providerId="LiveId" clId="{E6129EFC-D0D0-43E7-9256-98686A9E0697}" dt="2023-05-19T17:20:15.565" v="29" actId="478"/>
        <pc:sldMkLst>
          <pc:docMk/>
          <pc:sldMk cId="4022836426" sldId="340"/>
        </pc:sldMkLst>
        <pc:picChg chg="del mod">
          <ac:chgData name="Katie Bolen" userId="aa78ffc0c2b120ec" providerId="LiveId" clId="{E6129EFC-D0D0-43E7-9256-98686A9E0697}" dt="2023-05-19T17:20:15.565" v="29" actId="478"/>
          <ac:picMkLst>
            <pc:docMk/>
            <pc:sldMk cId="4022836426" sldId="340"/>
            <ac:picMk id="3" creationId="{07EC6DBB-9CD5-4F25-A3E9-BFD8475CF194}"/>
          </ac:picMkLst>
        </pc:picChg>
        <pc:picChg chg="add mod ord">
          <ac:chgData name="Katie Bolen" userId="aa78ffc0c2b120ec" providerId="LiveId" clId="{E6129EFC-D0D0-43E7-9256-98686A9E0697}" dt="2023-05-19T17:20:14.954" v="27" actId="27614"/>
          <ac:picMkLst>
            <pc:docMk/>
            <pc:sldMk cId="4022836426" sldId="340"/>
            <ac:picMk id="4" creationId="{064F33C6-D886-A809-E086-B9C643F9275D}"/>
          </ac:picMkLst>
        </pc:picChg>
      </pc:sldChg>
      <pc:sldChg chg="addSp delSp modSp mod">
        <pc:chgData name="Katie Bolen" userId="aa78ffc0c2b120ec" providerId="LiveId" clId="{E6129EFC-D0D0-43E7-9256-98686A9E0697}" dt="2023-06-01T22:52:46.362" v="47" actId="27614"/>
        <pc:sldMkLst>
          <pc:docMk/>
          <pc:sldMk cId="2702275962" sldId="353"/>
        </pc:sldMkLst>
        <pc:picChg chg="del">
          <ac:chgData name="Katie Bolen" userId="aa78ffc0c2b120ec" providerId="LiveId" clId="{E6129EFC-D0D0-43E7-9256-98686A9E0697}" dt="2023-06-01T22:52:45.851" v="46" actId="478"/>
          <ac:picMkLst>
            <pc:docMk/>
            <pc:sldMk cId="2702275962" sldId="353"/>
            <ac:picMk id="3" creationId="{31DA3A1C-EF78-4F17-BEBA-949C2713464D}"/>
          </ac:picMkLst>
        </pc:picChg>
        <pc:picChg chg="add mod ord">
          <ac:chgData name="Katie Bolen" userId="aa78ffc0c2b120ec" providerId="LiveId" clId="{E6129EFC-D0D0-43E7-9256-98686A9E0697}" dt="2023-06-01T22:52:46.362" v="47" actId="27614"/>
          <ac:picMkLst>
            <pc:docMk/>
            <pc:sldMk cId="2702275962" sldId="353"/>
            <ac:picMk id="6" creationId="{3E0B6C8A-3D4C-9437-E71C-FBA96EFA9319}"/>
          </ac:picMkLst>
        </pc:picChg>
      </pc:sldChg>
      <pc:sldChg chg="addSp delSp modSp mod">
        <pc:chgData name="Katie Bolen" userId="aa78ffc0c2b120ec" providerId="LiveId" clId="{E6129EFC-D0D0-43E7-9256-98686A9E0697}" dt="2023-05-18T21:18:23.830" v="14" actId="478"/>
        <pc:sldMkLst>
          <pc:docMk/>
          <pc:sldMk cId="3502017896" sldId="356"/>
        </pc:sldMkLst>
        <pc:picChg chg="del mod">
          <ac:chgData name="Katie Bolen" userId="aa78ffc0c2b120ec" providerId="LiveId" clId="{E6129EFC-D0D0-43E7-9256-98686A9E0697}" dt="2023-05-18T21:18:23.830" v="14" actId="478"/>
          <ac:picMkLst>
            <pc:docMk/>
            <pc:sldMk cId="3502017896" sldId="356"/>
            <ac:picMk id="3" creationId="{64586ADC-E556-4DA0-8940-D25B13C722FF}"/>
          </ac:picMkLst>
        </pc:picChg>
        <pc:picChg chg="add mod ord">
          <ac:chgData name="Katie Bolen" userId="aa78ffc0c2b120ec" providerId="LiveId" clId="{E6129EFC-D0D0-43E7-9256-98686A9E0697}" dt="2023-05-18T21:18:23.789" v="12" actId="27614"/>
          <ac:picMkLst>
            <pc:docMk/>
            <pc:sldMk cId="3502017896" sldId="356"/>
            <ac:picMk id="4" creationId="{F0F40DF2-6FDF-C754-A459-2C04292FD851}"/>
          </ac:picMkLst>
        </pc:picChg>
      </pc:sldChg>
      <pc:sldChg chg="addSp delSp modSp mod">
        <pc:chgData name="Katie Bolen" userId="aa78ffc0c2b120ec" providerId="LiveId" clId="{E6129EFC-D0D0-43E7-9256-98686A9E0697}" dt="2023-05-20T01:38:36.816" v="38" actId="27614"/>
        <pc:sldMkLst>
          <pc:docMk/>
          <pc:sldMk cId="4007771835" sldId="362"/>
        </pc:sldMkLst>
        <pc:picChg chg="del">
          <ac:chgData name="Katie Bolen" userId="aa78ffc0c2b120ec" providerId="LiveId" clId="{E6129EFC-D0D0-43E7-9256-98686A9E0697}" dt="2023-05-20T01:38:35.715" v="37" actId="478"/>
          <ac:picMkLst>
            <pc:docMk/>
            <pc:sldMk cId="4007771835" sldId="362"/>
            <ac:picMk id="3" creationId="{6B386384-5001-4697-BB09-721E4B271C13}"/>
          </ac:picMkLst>
        </pc:picChg>
        <pc:picChg chg="add mod ord">
          <ac:chgData name="Katie Bolen" userId="aa78ffc0c2b120ec" providerId="LiveId" clId="{E6129EFC-D0D0-43E7-9256-98686A9E0697}" dt="2023-05-20T01:38:36.816" v="38" actId="27614"/>
          <ac:picMkLst>
            <pc:docMk/>
            <pc:sldMk cId="4007771835" sldId="362"/>
            <ac:picMk id="6" creationId="{5FEA21CE-A112-3C96-103B-602A18B12710}"/>
          </ac:picMkLst>
        </pc:picChg>
      </pc:sldChg>
      <pc:sldChg chg="addSp delSp modSp mod">
        <pc:chgData name="Katie Bolen" userId="aa78ffc0c2b120ec" providerId="LiveId" clId="{E6129EFC-D0D0-43E7-9256-98686A9E0697}" dt="2023-06-10T18:33:03.838" v="60" actId="478"/>
        <pc:sldMkLst>
          <pc:docMk/>
          <pc:sldMk cId="2559917402" sldId="375"/>
        </pc:sldMkLst>
        <pc:picChg chg="del mod">
          <ac:chgData name="Katie Bolen" userId="aa78ffc0c2b120ec" providerId="LiveId" clId="{E6129EFC-D0D0-43E7-9256-98686A9E0697}" dt="2023-06-10T18:33:03.838" v="60" actId="478"/>
          <ac:picMkLst>
            <pc:docMk/>
            <pc:sldMk cId="2559917402" sldId="375"/>
            <ac:picMk id="6" creationId="{6466905C-2E64-48D4-AC41-4FF20C6421A9}"/>
          </ac:picMkLst>
        </pc:picChg>
        <pc:picChg chg="add mod ord">
          <ac:chgData name="Katie Bolen" userId="aa78ffc0c2b120ec" providerId="LiveId" clId="{E6129EFC-D0D0-43E7-9256-98686A9E0697}" dt="2023-06-10T18:33:03.417" v="58" actId="27614"/>
          <ac:picMkLst>
            <pc:docMk/>
            <pc:sldMk cId="2559917402" sldId="375"/>
            <ac:picMk id="7" creationId="{340F2105-479C-8988-4724-816AB48A7891}"/>
          </ac:picMkLst>
        </pc:picChg>
      </pc:sldChg>
      <pc:sldChg chg="addSp delSp modSp mod">
        <pc:chgData name="Katie Bolen" userId="aa78ffc0c2b120ec" providerId="LiveId" clId="{E6129EFC-D0D0-43E7-9256-98686A9E0697}" dt="2023-06-06T00:49:11.137" v="55" actId="14100"/>
        <pc:sldMkLst>
          <pc:docMk/>
          <pc:sldMk cId="4217451960" sldId="376"/>
        </pc:sldMkLst>
        <pc:picChg chg="del">
          <ac:chgData name="Katie Bolen" userId="aa78ffc0c2b120ec" providerId="LiveId" clId="{E6129EFC-D0D0-43E7-9256-98686A9E0697}" dt="2023-06-06T00:49:05.249" v="53" actId="478"/>
          <ac:picMkLst>
            <pc:docMk/>
            <pc:sldMk cId="4217451960" sldId="376"/>
            <ac:picMk id="3" creationId="{67238C57-ED39-4378-A0C4-BCA5E756323F}"/>
          </ac:picMkLst>
        </pc:picChg>
        <pc:picChg chg="add mod ord">
          <ac:chgData name="Katie Bolen" userId="aa78ffc0c2b120ec" providerId="LiveId" clId="{E6129EFC-D0D0-43E7-9256-98686A9E0697}" dt="2023-06-06T00:49:11.137" v="55" actId="14100"/>
          <ac:picMkLst>
            <pc:docMk/>
            <pc:sldMk cId="4217451960" sldId="376"/>
            <ac:picMk id="4" creationId="{8ED4BD9E-F588-3F0A-FFB1-EA7159603E94}"/>
          </ac:picMkLst>
        </pc:picChg>
      </pc:sldChg>
      <pc:sldChg chg="addSp delSp modSp mod">
        <pc:chgData name="Katie Bolen" userId="aa78ffc0c2b120ec" providerId="LiveId" clId="{E6129EFC-D0D0-43E7-9256-98686A9E0697}" dt="2023-06-01T23:20:34.335" v="50" actId="478"/>
        <pc:sldMkLst>
          <pc:docMk/>
          <pc:sldMk cId="446407593" sldId="377"/>
        </pc:sldMkLst>
        <pc:picChg chg="del">
          <ac:chgData name="Katie Bolen" userId="aa78ffc0c2b120ec" providerId="LiveId" clId="{E6129EFC-D0D0-43E7-9256-98686A9E0697}" dt="2023-06-01T23:20:34.335" v="50" actId="478"/>
          <ac:picMkLst>
            <pc:docMk/>
            <pc:sldMk cId="446407593" sldId="377"/>
            <ac:picMk id="6" creationId="{EB208632-7048-4C4E-A3F4-DC3D62DE8709}"/>
          </ac:picMkLst>
        </pc:picChg>
        <pc:picChg chg="add mod ord">
          <ac:chgData name="Katie Bolen" userId="aa78ffc0c2b120ec" providerId="LiveId" clId="{E6129EFC-D0D0-43E7-9256-98686A9E0697}" dt="2023-06-01T23:20:33.265" v="49" actId="167"/>
          <ac:picMkLst>
            <pc:docMk/>
            <pc:sldMk cId="446407593" sldId="377"/>
            <ac:picMk id="7" creationId="{74F125F0-DAE5-8000-7AE6-D0881AAB8339}"/>
          </ac:picMkLst>
        </pc:picChg>
      </pc:sldChg>
      <pc:sldChg chg="addSp delSp modSp mod">
        <pc:chgData name="Katie Bolen" userId="aa78ffc0c2b120ec" providerId="LiveId" clId="{E6129EFC-D0D0-43E7-9256-98686A9E0697}" dt="2023-06-13T18:52:21.690" v="75" actId="14100"/>
        <pc:sldMkLst>
          <pc:docMk/>
          <pc:sldMk cId="1756401426" sldId="378"/>
        </pc:sldMkLst>
        <pc:picChg chg="add mod ord">
          <ac:chgData name="Katie Bolen" userId="aa78ffc0c2b120ec" providerId="LiveId" clId="{E6129EFC-D0D0-43E7-9256-98686A9E0697}" dt="2023-06-13T18:52:21.690" v="75" actId="14100"/>
          <ac:picMkLst>
            <pc:docMk/>
            <pc:sldMk cId="1756401426" sldId="378"/>
            <ac:picMk id="6" creationId="{D890482A-69E1-CA20-891D-8DDFF51D9AF0}"/>
          </ac:picMkLst>
        </pc:picChg>
        <pc:picChg chg="del">
          <ac:chgData name="Katie Bolen" userId="aa78ffc0c2b120ec" providerId="LiveId" clId="{E6129EFC-D0D0-43E7-9256-98686A9E0697}" dt="2023-06-13T18:51:56.646" v="67" actId="478"/>
          <ac:picMkLst>
            <pc:docMk/>
            <pc:sldMk cId="1756401426" sldId="378"/>
            <ac:picMk id="7" creationId="{D1608708-20EA-4312-8A80-70F1C796D690}"/>
          </ac:picMkLst>
        </pc:picChg>
      </pc:sldChg>
      <pc:sldChg chg="addSp delSp modSp mod">
        <pc:chgData name="Katie Bolen" userId="aa78ffc0c2b120ec" providerId="LiveId" clId="{E6129EFC-D0D0-43E7-9256-98686A9E0697}" dt="2023-02-08T06:34:55.600" v="4" actId="478"/>
        <pc:sldMkLst>
          <pc:docMk/>
          <pc:sldMk cId="3933320930" sldId="379"/>
        </pc:sldMkLst>
        <pc:picChg chg="del mod">
          <ac:chgData name="Katie Bolen" userId="aa78ffc0c2b120ec" providerId="LiveId" clId="{E6129EFC-D0D0-43E7-9256-98686A9E0697}" dt="2023-02-08T06:34:55.600" v="4" actId="478"/>
          <ac:picMkLst>
            <pc:docMk/>
            <pc:sldMk cId="3933320930" sldId="379"/>
            <ac:picMk id="6" creationId="{D7EC7E4B-7979-427B-BBD4-B0650FE1DB55}"/>
          </ac:picMkLst>
        </pc:picChg>
        <pc:picChg chg="add mod ord">
          <ac:chgData name="Katie Bolen" userId="aa78ffc0c2b120ec" providerId="LiveId" clId="{E6129EFC-D0D0-43E7-9256-98686A9E0697}" dt="2023-02-08T06:34:55.176" v="2" actId="27614"/>
          <ac:picMkLst>
            <pc:docMk/>
            <pc:sldMk cId="3933320930" sldId="379"/>
            <ac:picMk id="7" creationId="{EE7E141B-F960-7342-5403-38FBC67082B9}"/>
          </ac:picMkLst>
        </pc:picChg>
      </pc:sldChg>
      <pc:sldChg chg="addSp delSp modSp mod">
        <pc:chgData name="Katie Bolen" userId="aa78ffc0c2b120ec" providerId="LiveId" clId="{E6129EFC-D0D0-43E7-9256-98686A9E0697}" dt="2023-05-22T19:33:02.861" v="43" actId="478"/>
        <pc:sldMkLst>
          <pc:docMk/>
          <pc:sldMk cId="2233790242" sldId="384"/>
        </pc:sldMkLst>
        <pc:picChg chg="del mod">
          <ac:chgData name="Katie Bolen" userId="aa78ffc0c2b120ec" providerId="LiveId" clId="{E6129EFC-D0D0-43E7-9256-98686A9E0697}" dt="2023-05-22T19:33:02.861" v="43" actId="478"/>
          <ac:picMkLst>
            <pc:docMk/>
            <pc:sldMk cId="2233790242" sldId="384"/>
            <ac:picMk id="6" creationId="{4FDC3088-CD40-4C8A-8893-839A7FC5FEFC}"/>
          </ac:picMkLst>
        </pc:picChg>
        <pc:picChg chg="add mod ord">
          <ac:chgData name="Katie Bolen" userId="aa78ffc0c2b120ec" providerId="LiveId" clId="{E6129EFC-D0D0-43E7-9256-98686A9E0697}" dt="2023-05-22T19:33:02.730" v="41" actId="27614"/>
          <ac:picMkLst>
            <pc:docMk/>
            <pc:sldMk cId="2233790242" sldId="384"/>
            <ac:picMk id="7" creationId="{E4BDDF04-FB9B-E38F-0EEA-2CAF946AE014}"/>
          </ac:picMkLst>
        </pc:picChg>
      </pc:sldChg>
    </pc:docChg>
  </pc:docChgLst>
  <pc:docChgLst>
    <pc:chgData name="Todd Bolen" userId="a511567d1bf03c50" providerId="LiveId" clId="{F5D44398-8F7B-4C2E-B93D-AC5C53D04BEB}"/>
    <pc:docChg chg="addSld modSld">
      <pc:chgData name="Todd Bolen" userId="a511567d1bf03c50" providerId="LiveId" clId="{F5D44398-8F7B-4C2E-B93D-AC5C53D04BEB}" dt="2024-02-05T00:41:05.094" v="0"/>
      <pc:docMkLst>
        <pc:docMk/>
      </pc:docMkLst>
      <pc:sldChg chg="add">
        <pc:chgData name="Todd Bolen" userId="a511567d1bf03c50" providerId="LiveId" clId="{F5D44398-8F7B-4C2E-B93D-AC5C53D04BEB}" dt="2024-02-05T00:41:05.094" v="0"/>
        <pc:sldMkLst>
          <pc:docMk/>
          <pc:sldMk cId="3712359247" sldId="414"/>
        </pc:sldMkLst>
      </pc:sldChg>
    </pc:docChg>
  </pc:docChgLst>
  <pc:docChgLst>
    <pc:chgData name="Katie Bolen" userId="aa78ffc0c2b120ec" providerId="LiveId" clId="{F7391DC2-6CED-4A7C-996A-EDF94EE46C44}"/>
    <pc:docChg chg="undo custSel modSld">
      <pc:chgData name="Katie Bolen" userId="aa78ffc0c2b120ec" providerId="LiveId" clId="{F7391DC2-6CED-4A7C-996A-EDF94EE46C44}" dt="2022-12-23T22:58:15.013" v="57" actId="478"/>
      <pc:docMkLst>
        <pc:docMk/>
      </pc:docMkLst>
      <pc:sldChg chg="addSp delSp modSp mod">
        <pc:chgData name="Katie Bolen" userId="aa78ffc0c2b120ec" providerId="LiveId" clId="{F7391DC2-6CED-4A7C-996A-EDF94EE46C44}" dt="2022-11-27T01:05:31.330" v="36" actId="478"/>
        <pc:sldMkLst>
          <pc:docMk/>
          <pc:sldMk cId="121202119" sldId="329"/>
        </pc:sldMkLst>
        <pc:picChg chg="add del mod">
          <ac:chgData name="Katie Bolen" userId="aa78ffc0c2b120ec" providerId="LiveId" clId="{F7391DC2-6CED-4A7C-996A-EDF94EE46C44}" dt="2022-11-27T01:05:31.330" v="36" actId="478"/>
          <ac:picMkLst>
            <pc:docMk/>
            <pc:sldMk cId="121202119" sldId="329"/>
            <ac:picMk id="6" creationId="{D1EB7A2F-2B3D-10EB-A4FF-D668902B06F0}"/>
          </ac:picMkLst>
        </pc:picChg>
      </pc:sldChg>
      <pc:sldChg chg="addSp delSp modSp mod">
        <pc:chgData name="Katie Bolen" userId="aa78ffc0c2b120ec" providerId="LiveId" clId="{F7391DC2-6CED-4A7C-996A-EDF94EE46C44}" dt="2022-11-09T00:30:37.763" v="8" actId="27614"/>
        <pc:sldMkLst>
          <pc:docMk/>
          <pc:sldMk cId="392482830" sldId="337"/>
        </pc:sldMkLst>
        <pc:picChg chg="del">
          <ac:chgData name="Katie Bolen" userId="aa78ffc0c2b120ec" providerId="LiveId" clId="{F7391DC2-6CED-4A7C-996A-EDF94EE46C44}" dt="2022-11-09T00:30:37.148" v="7" actId="478"/>
          <ac:picMkLst>
            <pc:docMk/>
            <pc:sldMk cId="392482830" sldId="337"/>
            <ac:picMk id="3" creationId="{D382A1DF-6C0C-4C71-B7DD-314EF1926B2C}"/>
          </ac:picMkLst>
        </pc:picChg>
        <pc:picChg chg="add mod ord">
          <ac:chgData name="Katie Bolen" userId="aa78ffc0c2b120ec" providerId="LiveId" clId="{F7391DC2-6CED-4A7C-996A-EDF94EE46C44}" dt="2022-11-09T00:30:37.763" v="8" actId="27614"/>
          <ac:picMkLst>
            <pc:docMk/>
            <pc:sldMk cId="392482830" sldId="337"/>
            <ac:picMk id="4" creationId="{4235A7A0-5414-11FC-D016-C3F2CB485318}"/>
          </ac:picMkLst>
        </pc:picChg>
      </pc:sldChg>
      <pc:sldChg chg="addSp delSp modSp mod">
        <pc:chgData name="Katie Bolen" userId="aa78ffc0c2b120ec" providerId="LiveId" clId="{F7391DC2-6CED-4A7C-996A-EDF94EE46C44}" dt="2022-11-09T00:30:05.480" v="4" actId="478"/>
        <pc:sldMkLst>
          <pc:docMk/>
          <pc:sldMk cId="878972322" sldId="338"/>
        </pc:sldMkLst>
        <pc:picChg chg="del">
          <ac:chgData name="Katie Bolen" userId="aa78ffc0c2b120ec" providerId="LiveId" clId="{F7391DC2-6CED-4A7C-996A-EDF94EE46C44}" dt="2022-11-09T00:30:05.480" v="4" actId="478"/>
          <ac:picMkLst>
            <pc:docMk/>
            <pc:sldMk cId="878972322" sldId="338"/>
            <ac:picMk id="3" creationId="{CDF9ED7E-6F16-458F-8549-3212F6ED7D70}"/>
          </ac:picMkLst>
        </pc:picChg>
        <pc:picChg chg="add mod ord">
          <ac:chgData name="Katie Bolen" userId="aa78ffc0c2b120ec" providerId="LiveId" clId="{F7391DC2-6CED-4A7C-996A-EDF94EE46C44}" dt="2022-11-09T00:30:04.558" v="3" actId="962"/>
          <ac:picMkLst>
            <pc:docMk/>
            <pc:sldMk cId="878972322" sldId="338"/>
            <ac:picMk id="4" creationId="{D94E4F9A-3056-2A05-8D4D-1A22348E2901}"/>
          </ac:picMkLst>
        </pc:picChg>
      </pc:sldChg>
      <pc:sldChg chg="addSp delSp modSp mod">
        <pc:chgData name="Katie Bolen" userId="aa78ffc0c2b120ec" providerId="LiveId" clId="{F7391DC2-6CED-4A7C-996A-EDF94EE46C44}" dt="2022-11-13T07:32:26.776" v="11" actId="478"/>
        <pc:sldMkLst>
          <pc:docMk/>
          <pc:sldMk cId="2684488549" sldId="342"/>
        </pc:sldMkLst>
        <pc:picChg chg="del">
          <ac:chgData name="Katie Bolen" userId="aa78ffc0c2b120ec" providerId="LiveId" clId="{F7391DC2-6CED-4A7C-996A-EDF94EE46C44}" dt="2022-11-13T07:32:26.776" v="11" actId="478"/>
          <ac:picMkLst>
            <pc:docMk/>
            <pc:sldMk cId="2684488549" sldId="342"/>
            <ac:picMk id="6" creationId="{1553591E-7EEC-45AE-AF42-E3E78F0C6B18}"/>
          </ac:picMkLst>
        </pc:picChg>
        <pc:picChg chg="add mod ord">
          <ac:chgData name="Katie Bolen" userId="aa78ffc0c2b120ec" providerId="LiveId" clId="{F7391DC2-6CED-4A7C-996A-EDF94EE46C44}" dt="2022-11-13T07:32:25.893" v="10" actId="167"/>
          <ac:picMkLst>
            <pc:docMk/>
            <pc:sldMk cId="2684488549" sldId="342"/>
            <ac:picMk id="7" creationId="{A3B874FA-A773-C1B6-7187-DCA1D0CCDFA2}"/>
          </ac:picMkLst>
        </pc:picChg>
      </pc:sldChg>
      <pc:sldChg chg="addSp delSp modSp mod">
        <pc:chgData name="Katie Bolen" userId="aa78ffc0c2b120ec" providerId="LiveId" clId="{F7391DC2-6CED-4A7C-996A-EDF94EE46C44}" dt="2022-11-24T23:16:52.283" v="30" actId="478"/>
        <pc:sldMkLst>
          <pc:docMk/>
          <pc:sldMk cId="2948887588" sldId="346"/>
        </pc:sldMkLst>
        <pc:picChg chg="del">
          <ac:chgData name="Katie Bolen" userId="aa78ffc0c2b120ec" providerId="LiveId" clId="{F7391DC2-6CED-4A7C-996A-EDF94EE46C44}" dt="2022-11-24T23:16:52.283" v="30" actId="478"/>
          <ac:picMkLst>
            <pc:docMk/>
            <pc:sldMk cId="2948887588" sldId="346"/>
            <ac:picMk id="3" creationId="{2CEB0664-E7AA-4A99-87BC-CDFCDB494DDA}"/>
          </ac:picMkLst>
        </pc:picChg>
        <pc:picChg chg="add del mod ord">
          <ac:chgData name="Katie Bolen" userId="aa78ffc0c2b120ec" providerId="LiveId" clId="{F7391DC2-6CED-4A7C-996A-EDF94EE46C44}" dt="2022-11-24T23:16:51.320" v="29" actId="478"/>
          <ac:picMkLst>
            <pc:docMk/>
            <pc:sldMk cId="2948887588" sldId="346"/>
            <ac:picMk id="4" creationId="{F14EA724-3E21-D719-731F-2AB0657D14B8}"/>
          </ac:picMkLst>
        </pc:picChg>
      </pc:sldChg>
      <pc:sldChg chg="addSp delSp modSp mod">
        <pc:chgData name="Katie Bolen" userId="aa78ffc0c2b120ec" providerId="LiveId" clId="{F7391DC2-6CED-4A7C-996A-EDF94EE46C44}" dt="2022-11-24T05:34:24.070" v="25" actId="27614"/>
        <pc:sldMkLst>
          <pc:docMk/>
          <pc:sldMk cId="1889184532" sldId="348"/>
        </pc:sldMkLst>
        <pc:picChg chg="add mod ord">
          <ac:chgData name="Katie Bolen" userId="aa78ffc0c2b120ec" providerId="LiveId" clId="{F7391DC2-6CED-4A7C-996A-EDF94EE46C44}" dt="2022-11-24T05:34:24.070" v="25" actId="27614"/>
          <ac:picMkLst>
            <pc:docMk/>
            <pc:sldMk cId="1889184532" sldId="348"/>
            <ac:picMk id="6" creationId="{95D99478-374D-02E3-504F-C20CA2C5C10F}"/>
          </ac:picMkLst>
        </pc:picChg>
        <pc:picChg chg="del">
          <ac:chgData name="Katie Bolen" userId="aa78ffc0c2b120ec" providerId="LiveId" clId="{F7391DC2-6CED-4A7C-996A-EDF94EE46C44}" dt="2022-11-24T05:34:23.996" v="24" actId="478"/>
          <ac:picMkLst>
            <pc:docMk/>
            <pc:sldMk cId="1889184532" sldId="348"/>
            <ac:picMk id="8" creationId="{20BD6A0C-13A3-4ABD-B7ED-EEC6F4FC4C36}"/>
          </ac:picMkLst>
        </pc:picChg>
      </pc:sldChg>
      <pc:sldChg chg="addSp delSp modSp mod">
        <pc:chgData name="Katie Bolen" userId="aa78ffc0c2b120ec" providerId="LiveId" clId="{F7391DC2-6CED-4A7C-996A-EDF94EE46C44}" dt="2022-12-08T02:53:20.968" v="44" actId="478"/>
        <pc:sldMkLst>
          <pc:docMk/>
          <pc:sldMk cId="613834272" sldId="350"/>
        </pc:sldMkLst>
        <pc:picChg chg="del">
          <ac:chgData name="Katie Bolen" userId="aa78ffc0c2b120ec" providerId="LiveId" clId="{F7391DC2-6CED-4A7C-996A-EDF94EE46C44}" dt="2022-12-08T02:53:20.968" v="44" actId="478"/>
          <ac:picMkLst>
            <pc:docMk/>
            <pc:sldMk cId="613834272" sldId="350"/>
            <ac:picMk id="3" creationId="{11C08621-19BF-4616-BABB-93FA8E19FA0C}"/>
          </ac:picMkLst>
        </pc:picChg>
        <pc:picChg chg="add mod ord">
          <ac:chgData name="Katie Bolen" userId="aa78ffc0c2b120ec" providerId="LiveId" clId="{F7391DC2-6CED-4A7C-996A-EDF94EE46C44}" dt="2022-12-08T02:53:19.541" v="43" actId="167"/>
          <ac:picMkLst>
            <pc:docMk/>
            <pc:sldMk cId="613834272" sldId="350"/>
            <ac:picMk id="4" creationId="{E2A226AA-CB69-A76A-7F0A-6AD71DC514BF}"/>
          </ac:picMkLst>
        </pc:picChg>
      </pc:sldChg>
      <pc:sldChg chg="addSp delSp modSp mod">
        <pc:chgData name="Katie Bolen" userId="aa78ffc0c2b120ec" providerId="LiveId" clId="{F7391DC2-6CED-4A7C-996A-EDF94EE46C44}" dt="2022-11-18T01:25:55.007" v="16" actId="478"/>
        <pc:sldMkLst>
          <pc:docMk/>
          <pc:sldMk cId="2704674631" sldId="382"/>
        </pc:sldMkLst>
        <pc:picChg chg="del mod">
          <ac:chgData name="Katie Bolen" userId="aa78ffc0c2b120ec" providerId="LiveId" clId="{F7391DC2-6CED-4A7C-996A-EDF94EE46C44}" dt="2022-11-18T01:25:55.007" v="16" actId="478"/>
          <ac:picMkLst>
            <pc:docMk/>
            <pc:sldMk cId="2704674631" sldId="382"/>
            <ac:picMk id="3" creationId="{385B781C-1316-4A44-8E04-1E552A68735C}"/>
          </ac:picMkLst>
        </pc:picChg>
        <pc:picChg chg="add mod ord">
          <ac:chgData name="Katie Bolen" userId="aa78ffc0c2b120ec" providerId="LiveId" clId="{F7391DC2-6CED-4A7C-996A-EDF94EE46C44}" dt="2022-11-18T01:25:54.529" v="14" actId="27614"/>
          <ac:picMkLst>
            <pc:docMk/>
            <pc:sldMk cId="2704674631" sldId="382"/>
            <ac:picMk id="4" creationId="{40839E43-937A-F199-13F0-5E6DAC153A8E}"/>
          </ac:picMkLst>
        </pc:picChg>
      </pc:sldChg>
      <pc:sldChg chg="addSp delSp modSp mod">
        <pc:chgData name="Katie Bolen" userId="aa78ffc0c2b120ec" providerId="LiveId" clId="{F7391DC2-6CED-4A7C-996A-EDF94EE46C44}" dt="2022-11-28T03:47:52.600" v="41" actId="478"/>
        <pc:sldMkLst>
          <pc:docMk/>
          <pc:sldMk cId="90150596" sldId="393"/>
        </pc:sldMkLst>
        <pc:picChg chg="del mod">
          <ac:chgData name="Katie Bolen" userId="aa78ffc0c2b120ec" providerId="LiveId" clId="{F7391DC2-6CED-4A7C-996A-EDF94EE46C44}" dt="2022-11-28T03:47:52.600" v="41" actId="478"/>
          <ac:picMkLst>
            <pc:docMk/>
            <pc:sldMk cId="90150596" sldId="393"/>
            <ac:picMk id="3" creationId="{4D9BBF68-12D2-45CE-A9B2-A389E6FBFC36}"/>
          </ac:picMkLst>
        </pc:picChg>
        <pc:picChg chg="add mod ord">
          <ac:chgData name="Katie Bolen" userId="aa78ffc0c2b120ec" providerId="LiveId" clId="{F7391DC2-6CED-4A7C-996A-EDF94EE46C44}" dt="2022-11-28T03:47:52.252" v="39" actId="27614"/>
          <ac:picMkLst>
            <pc:docMk/>
            <pc:sldMk cId="90150596" sldId="393"/>
            <ac:picMk id="4" creationId="{16D5BB2B-7C45-B458-55A5-64758E49AA8B}"/>
          </ac:picMkLst>
        </pc:picChg>
      </pc:sldChg>
      <pc:sldChg chg="addSp delSp modSp mod">
        <pc:chgData name="Katie Bolen" userId="aa78ffc0c2b120ec" providerId="LiveId" clId="{F7391DC2-6CED-4A7C-996A-EDF94EE46C44}" dt="2022-11-24T05:15:29.937" v="21" actId="478"/>
        <pc:sldMkLst>
          <pc:docMk/>
          <pc:sldMk cId="816437013" sldId="397"/>
        </pc:sldMkLst>
        <pc:picChg chg="del mod">
          <ac:chgData name="Katie Bolen" userId="aa78ffc0c2b120ec" providerId="LiveId" clId="{F7391DC2-6CED-4A7C-996A-EDF94EE46C44}" dt="2022-11-24T05:15:29.937" v="21" actId="478"/>
          <ac:picMkLst>
            <pc:docMk/>
            <pc:sldMk cId="816437013" sldId="397"/>
            <ac:picMk id="6" creationId="{823D6DEB-AC41-4AE9-BA31-6358ECB7FB46}"/>
          </ac:picMkLst>
        </pc:picChg>
        <pc:picChg chg="add mod ord">
          <ac:chgData name="Katie Bolen" userId="aa78ffc0c2b120ec" providerId="LiveId" clId="{F7391DC2-6CED-4A7C-996A-EDF94EE46C44}" dt="2022-11-24T05:15:29.611" v="19" actId="27614"/>
          <ac:picMkLst>
            <pc:docMk/>
            <pc:sldMk cId="816437013" sldId="397"/>
            <ac:picMk id="7" creationId="{BD86C71E-A237-CE79-B8F7-1318B49A6A61}"/>
          </ac:picMkLst>
        </pc:picChg>
      </pc:sldChg>
      <pc:sldChg chg="addSp delSp modSp mod">
        <pc:chgData name="Katie Bolen" userId="aa78ffc0c2b120ec" providerId="LiveId" clId="{F7391DC2-6CED-4A7C-996A-EDF94EE46C44}" dt="2022-12-14T07:07:30.870" v="52" actId="478"/>
        <pc:sldMkLst>
          <pc:docMk/>
          <pc:sldMk cId="1778038360" sldId="399"/>
        </pc:sldMkLst>
        <pc:picChg chg="add mod ord">
          <ac:chgData name="Katie Bolen" userId="aa78ffc0c2b120ec" providerId="LiveId" clId="{F7391DC2-6CED-4A7C-996A-EDF94EE46C44}" dt="2022-12-14T07:07:29.664" v="51" actId="167"/>
          <ac:picMkLst>
            <pc:docMk/>
            <pc:sldMk cId="1778038360" sldId="399"/>
            <ac:picMk id="6" creationId="{F917396F-BBB1-4964-DD05-A6FA6285CB75}"/>
          </ac:picMkLst>
        </pc:picChg>
        <pc:picChg chg="del">
          <ac:chgData name="Katie Bolen" userId="aa78ffc0c2b120ec" providerId="LiveId" clId="{F7391DC2-6CED-4A7C-996A-EDF94EE46C44}" dt="2022-12-14T07:07:30.870" v="52" actId="478"/>
          <ac:picMkLst>
            <pc:docMk/>
            <pc:sldMk cId="1778038360" sldId="399"/>
            <ac:picMk id="7" creationId="{23FB7364-7433-4693-8F2D-D17C73A33F5D}"/>
          </ac:picMkLst>
        </pc:picChg>
      </pc:sldChg>
      <pc:sldChg chg="addSp delSp modSp mod">
        <pc:chgData name="Katie Bolen" userId="aa78ffc0c2b120ec" providerId="LiveId" clId="{F7391DC2-6CED-4A7C-996A-EDF94EE46C44}" dt="2022-12-14T06:59:49.960" v="49" actId="478"/>
        <pc:sldMkLst>
          <pc:docMk/>
          <pc:sldMk cId="1917350890" sldId="400"/>
        </pc:sldMkLst>
        <pc:picChg chg="del mod">
          <ac:chgData name="Katie Bolen" userId="aa78ffc0c2b120ec" providerId="LiveId" clId="{F7391DC2-6CED-4A7C-996A-EDF94EE46C44}" dt="2022-12-14T06:59:49.960" v="49" actId="478"/>
          <ac:picMkLst>
            <pc:docMk/>
            <pc:sldMk cId="1917350890" sldId="400"/>
            <ac:picMk id="3" creationId="{FD160955-7E85-4AEF-B4C4-61FA0C7A94CE}"/>
          </ac:picMkLst>
        </pc:picChg>
        <pc:picChg chg="add mod ord">
          <ac:chgData name="Katie Bolen" userId="aa78ffc0c2b120ec" providerId="LiveId" clId="{F7391DC2-6CED-4A7C-996A-EDF94EE46C44}" dt="2022-12-14T06:59:49.845" v="47" actId="27614"/>
          <ac:picMkLst>
            <pc:docMk/>
            <pc:sldMk cId="1917350890" sldId="400"/>
            <ac:picMk id="4" creationId="{CD28CBF9-3FFD-A16A-1B06-B8B7E7D76342}"/>
          </ac:picMkLst>
        </pc:picChg>
      </pc:sldChg>
      <pc:sldChg chg="addSp delSp modSp mod">
        <pc:chgData name="Katie Bolen" userId="aa78ffc0c2b120ec" providerId="LiveId" clId="{F7391DC2-6CED-4A7C-996A-EDF94EE46C44}" dt="2022-12-23T22:58:15.013" v="57" actId="478"/>
        <pc:sldMkLst>
          <pc:docMk/>
          <pc:sldMk cId="1001185523" sldId="402"/>
        </pc:sldMkLst>
        <pc:picChg chg="del mod">
          <ac:chgData name="Katie Bolen" userId="aa78ffc0c2b120ec" providerId="LiveId" clId="{F7391DC2-6CED-4A7C-996A-EDF94EE46C44}" dt="2022-12-23T22:58:15.013" v="57" actId="478"/>
          <ac:picMkLst>
            <pc:docMk/>
            <pc:sldMk cId="1001185523" sldId="402"/>
            <ac:picMk id="3" creationId="{EB19479B-2BB4-40C0-81F8-A4432EBA7CB5}"/>
          </ac:picMkLst>
        </pc:picChg>
        <pc:picChg chg="add mod ord">
          <ac:chgData name="Katie Bolen" userId="aa78ffc0c2b120ec" providerId="LiveId" clId="{F7391DC2-6CED-4A7C-996A-EDF94EE46C44}" dt="2022-12-23T22:58:14.497" v="55" actId="27614"/>
          <ac:picMkLst>
            <pc:docMk/>
            <pc:sldMk cId="1001185523" sldId="402"/>
            <ac:picMk id="4" creationId="{41537879-0799-5C69-901D-52E146BC1445}"/>
          </ac:picMkLst>
        </pc:picChg>
      </pc:sldChg>
      <pc:sldChg chg="addSp delSp modSp mod">
        <pc:chgData name="Katie Bolen" userId="aa78ffc0c2b120ec" providerId="LiveId" clId="{F7391DC2-6CED-4A7C-996A-EDF94EE46C44}" dt="2022-11-24T23:22:03.507" v="34" actId="27614"/>
        <pc:sldMkLst>
          <pc:docMk/>
          <pc:sldMk cId="1329025787" sldId="411"/>
        </pc:sldMkLst>
        <pc:picChg chg="del">
          <ac:chgData name="Katie Bolen" userId="aa78ffc0c2b120ec" providerId="LiveId" clId="{F7391DC2-6CED-4A7C-996A-EDF94EE46C44}" dt="2022-11-24T23:22:03.407" v="33" actId="478"/>
          <ac:picMkLst>
            <pc:docMk/>
            <pc:sldMk cId="1329025787" sldId="411"/>
            <ac:picMk id="3" creationId="{1EC8C6FA-65B3-4451-9E8F-4A46CBB02103}"/>
          </ac:picMkLst>
        </pc:picChg>
        <pc:picChg chg="add mod ord">
          <ac:chgData name="Katie Bolen" userId="aa78ffc0c2b120ec" providerId="LiveId" clId="{F7391DC2-6CED-4A7C-996A-EDF94EE46C44}" dt="2022-11-24T23:22:03.507" v="34" actId="27614"/>
          <ac:picMkLst>
            <pc:docMk/>
            <pc:sldMk cId="1329025787" sldId="411"/>
            <ac:picMk id="4" creationId="{8E3E1324-89A9-3197-009E-BCC404F88C0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ECCC14-810E-455D-A119-B200546DAE01}" type="datetimeFigureOut">
              <a:rPr lang="en-US" smtClean="0"/>
              <a:t>2/15/2024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4946A3-FD68-4E77-9DEF-1E7536A4AD96}" type="slidenum">
              <a:rPr lang="en-US" smtClean="0"/>
              <a:t>‹#›</a:t>
            </a:fld>
            <a:endParaRPr lang="en-US"/>
          </a:p>
        </p:txBody>
      </p:sp>
    </p:spTree>
    <p:extLst>
      <p:ext uri="{BB962C8B-B14F-4D97-AF65-F5344CB8AC3E}">
        <p14:creationId xmlns:p14="http://schemas.microsoft.com/office/powerpoint/2010/main" val="3137958771"/>
      </p:ext>
    </p:extLst>
  </p:cSld>
  <p:clrMap bg1="lt1" tx1="dk1" bg2="lt2" tx2="dk2" accent1="accent1" accent2="accent2" accent3="accent3" accent4="accent4" accent5="accent5" accent6="accent6" hlink="hlink" folHlink="folHlink"/>
  <p:notesStyle>
    <a:lvl1pPr marL="0" algn="l" defTabSz="1632844" rtl="0" eaLnBrk="1" latinLnBrk="0" hangingPunct="1">
      <a:defRPr sz="1200" kern="1200">
        <a:solidFill>
          <a:schemeClr val="tx1"/>
        </a:solidFill>
        <a:latin typeface="+mn-lt"/>
        <a:ea typeface="+mn-ea"/>
        <a:cs typeface="+mn-cs"/>
      </a:defRPr>
    </a:lvl1pPr>
    <a:lvl2pPr marL="816422" algn="l" defTabSz="1632844" rtl="0" eaLnBrk="1" latinLnBrk="0" hangingPunct="1">
      <a:defRPr sz="1200" kern="1200">
        <a:solidFill>
          <a:schemeClr val="tx1"/>
        </a:solidFill>
        <a:latin typeface="+mn-lt"/>
        <a:ea typeface="+mn-ea"/>
        <a:cs typeface="+mn-cs"/>
      </a:defRPr>
    </a:lvl2pPr>
    <a:lvl3pPr marL="1632844" algn="l" defTabSz="1632844" rtl="0" eaLnBrk="1" latinLnBrk="0" hangingPunct="1">
      <a:defRPr sz="1200" kern="1200">
        <a:solidFill>
          <a:schemeClr val="tx1"/>
        </a:solidFill>
        <a:latin typeface="+mn-lt"/>
        <a:ea typeface="+mn-ea"/>
        <a:cs typeface="+mn-cs"/>
      </a:defRPr>
    </a:lvl3pPr>
    <a:lvl4pPr marL="2449266" algn="l" defTabSz="1632844" rtl="0" eaLnBrk="1" latinLnBrk="0" hangingPunct="1">
      <a:defRPr sz="1200" kern="1200">
        <a:solidFill>
          <a:schemeClr val="tx1"/>
        </a:solidFill>
        <a:latin typeface="+mn-lt"/>
        <a:ea typeface="+mn-ea"/>
        <a:cs typeface="+mn-cs"/>
      </a:defRPr>
    </a:lvl4pPr>
    <a:lvl5pPr marL="3265688" algn="l" defTabSz="1632844" rtl="0" eaLnBrk="1" latinLnBrk="0" hangingPunct="1">
      <a:defRPr sz="1200" kern="1200">
        <a:solidFill>
          <a:schemeClr val="tx1"/>
        </a:solidFill>
        <a:latin typeface="+mn-lt"/>
        <a:ea typeface="+mn-ea"/>
        <a:cs typeface="+mn-cs"/>
      </a:defRPr>
    </a:lvl5pPr>
    <a:lvl6pPr marL="4082110" algn="l" defTabSz="1632844" rtl="0" eaLnBrk="1" latinLnBrk="0" hangingPunct="1">
      <a:defRPr sz="2143" kern="1200">
        <a:solidFill>
          <a:schemeClr val="tx1"/>
        </a:solidFill>
        <a:latin typeface="+mn-lt"/>
        <a:ea typeface="+mn-ea"/>
        <a:cs typeface="+mn-cs"/>
      </a:defRPr>
    </a:lvl6pPr>
    <a:lvl7pPr marL="4898532" algn="l" defTabSz="1632844" rtl="0" eaLnBrk="1" latinLnBrk="0" hangingPunct="1">
      <a:defRPr sz="2143" kern="1200">
        <a:solidFill>
          <a:schemeClr val="tx1"/>
        </a:solidFill>
        <a:latin typeface="+mn-lt"/>
        <a:ea typeface="+mn-ea"/>
        <a:cs typeface="+mn-cs"/>
      </a:defRPr>
    </a:lvl7pPr>
    <a:lvl8pPr marL="5714954" algn="l" defTabSz="1632844" rtl="0" eaLnBrk="1" latinLnBrk="0" hangingPunct="1">
      <a:defRPr sz="2143" kern="1200">
        <a:solidFill>
          <a:schemeClr val="tx1"/>
        </a:solidFill>
        <a:latin typeface="+mn-lt"/>
        <a:ea typeface="+mn-ea"/>
        <a:cs typeface="+mn-cs"/>
      </a:defRPr>
    </a:lvl8pPr>
    <a:lvl9pPr marL="6531376" algn="l" defTabSz="1632844" rtl="0" eaLnBrk="1" latinLnBrk="0" hangingPunct="1">
      <a:defRPr sz="214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This is a free sample of the John 2 presentation from the </a:t>
            </a:r>
            <a:r>
              <a:rPr lang="en-US" sz="1100" i="1" dirty="0"/>
              <a:t>Photo Companion to the Bible.</a:t>
            </a:r>
            <a:r>
              <a:rPr lang="en-US" sz="1100" dirty="0"/>
              <a:t> To purchase the full volume, visit https://www.bibleplaces.com/john/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 </a:t>
            </a:r>
            <a:r>
              <a:rPr lang="en-US" sz="1100" kern="1200" dirty="0">
                <a:solidFill>
                  <a:schemeClr val="tx1"/>
                </a:solidFill>
                <a:effectLst/>
                <a:latin typeface="+mn-lt"/>
                <a:ea typeface="+mn-ea"/>
                <a:cs typeface="+mn-cs"/>
              </a:rPr>
              <a:t>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Steven D. Anderson, A.D. Riddle,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John volume are provided free, lifetime updates to the volume.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p:txBody>
      </p:sp>
      <p:sp>
        <p:nvSpPr>
          <p:cNvPr id="4" name="Slide Number Placeholder 3"/>
          <p:cNvSpPr>
            <a:spLocks noGrp="1"/>
          </p:cNvSpPr>
          <p:nvPr>
            <p:ph type="sldNum" sz="quarter" idx="10"/>
          </p:nvPr>
        </p:nvSpPr>
        <p:spPr/>
        <p:txBody>
          <a:bodyPr/>
          <a:lstStyle/>
          <a:p>
            <a:fld id="{4E4946A3-FD68-4E77-9DEF-1E7536A4AD96}" type="slidenum">
              <a:rPr lang="en-US" smtClean="0"/>
              <a:t>1</a:t>
            </a:fld>
            <a:endParaRPr lang="en-US"/>
          </a:p>
        </p:txBody>
      </p:sp>
    </p:spTree>
    <p:extLst>
      <p:ext uri="{BB962C8B-B14F-4D97-AF65-F5344CB8AC3E}">
        <p14:creationId xmlns:p14="http://schemas.microsoft.com/office/powerpoint/2010/main" val="2822295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Gospel of John records two of Jesus’s visits to Cana (John 2:1; 4:46). Cana was also the hometown of Nathanael (John 21:2),</a:t>
            </a:r>
            <a:r>
              <a:rPr lang="en-US" baseline="0" dirty="0"/>
              <a:t> who was associated with the Twelve.</a:t>
            </a:r>
            <a:endParaRPr lang="en-US" dirty="0"/>
          </a:p>
          <a:p>
            <a:endParaRPr lang="en-US" dirty="0"/>
          </a:p>
          <a:p>
            <a:r>
              <a:rPr lang="en-US" dirty="0"/>
              <a:t>ws040316790</a:t>
            </a:r>
          </a:p>
        </p:txBody>
      </p:sp>
      <p:sp>
        <p:nvSpPr>
          <p:cNvPr id="4" name="Slide Number Placeholder 3"/>
          <p:cNvSpPr>
            <a:spLocks noGrp="1"/>
          </p:cNvSpPr>
          <p:nvPr>
            <p:ph type="sldNum" sz="quarter" idx="10"/>
          </p:nvPr>
        </p:nvSpPr>
        <p:spPr/>
        <p:txBody>
          <a:bodyPr/>
          <a:lstStyle/>
          <a:p>
            <a:fld id="{4E4946A3-FD68-4E77-9DEF-1E7536A4AD96}" type="slidenum">
              <a:rPr lang="en-US" smtClean="0"/>
              <a:t>10</a:t>
            </a:fld>
            <a:endParaRPr lang="en-US"/>
          </a:p>
        </p:txBody>
      </p:sp>
    </p:spTree>
    <p:extLst>
      <p:ext uri="{BB962C8B-B14F-4D97-AF65-F5344CB8AC3E}">
        <p14:creationId xmlns:p14="http://schemas.microsoft.com/office/powerpoint/2010/main" val="282758397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Arial" charset="0"/>
              </a:rPr>
              <a:t>Archaeologists excavated this area in the 1990s and left these stones in place as a testimony to the Roman destruction in AD 70. Archaeologists have estimated that if all the Herodian stones which are in secondary use around Jerusalem were gathered together, almost the entire height of the Temple Mount walls could be reconstructed.</a:t>
            </a:r>
          </a:p>
          <a:p>
            <a:endParaRPr lang="en-US" dirty="0">
              <a:cs typeface="Arial" charset="0"/>
            </a:endParaRPr>
          </a:p>
          <a:p>
            <a:r>
              <a:rPr lang="en-US" dirty="0">
                <a:cs typeface="Arial" charset="0"/>
              </a:rPr>
              <a:t>tb090705034</a:t>
            </a:r>
          </a:p>
        </p:txBody>
      </p:sp>
      <p:sp>
        <p:nvSpPr>
          <p:cNvPr id="4" name="Slide Number Placeholder 3"/>
          <p:cNvSpPr>
            <a:spLocks noGrp="1"/>
          </p:cNvSpPr>
          <p:nvPr>
            <p:ph type="sldNum" sz="quarter" idx="10"/>
          </p:nvPr>
        </p:nvSpPr>
        <p:spPr/>
        <p:txBody>
          <a:bodyPr/>
          <a:lstStyle/>
          <a:p>
            <a:fld id="{4E4946A3-FD68-4E77-9DEF-1E7536A4AD96}" type="slidenum">
              <a:rPr lang="en-US" smtClean="0"/>
              <a:t>100</a:t>
            </a:fld>
            <a:endParaRPr lang="en-US"/>
          </a:p>
        </p:txBody>
      </p:sp>
    </p:spTree>
    <p:extLst>
      <p:ext uri="{BB962C8B-B14F-4D97-AF65-F5344CB8AC3E}">
        <p14:creationId xmlns:p14="http://schemas.microsoft.com/office/powerpoint/2010/main" val="397777538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verse 21 makes clear, Jesus was</a:t>
            </a:r>
            <a:r>
              <a:rPr lang="en-US" baseline="0" dirty="0"/>
              <a:t> speaking about raising up the temple of His body. This He did when He was raised from the dead following His crucifixion (John 20).</a:t>
            </a:r>
          </a:p>
          <a:p>
            <a:endParaRPr lang="en-US" dirty="0"/>
          </a:p>
          <a:p>
            <a:r>
              <a:rPr lang="en-US" dirty="0"/>
              <a:t>tb061304085</a:t>
            </a:r>
          </a:p>
        </p:txBody>
      </p:sp>
      <p:sp>
        <p:nvSpPr>
          <p:cNvPr id="4" name="Slide Number Placeholder 3"/>
          <p:cNvSpPr>
            <a:spLocks noGrp="1"/>
          </p:cNvSpPr>
          <p:nvPr>
            <p:ph type="sldNum" sz="quarter" idx="10"/>
          </p:nvPr>
        </p:nvSpPr>
        <p:spPr/>
        <p:txBody>
          <a:bodyPr/>
          <a:lstStyle/>
          <a:p>
            <a:fld id="{4E4946A3-FD68-4E77-9DEF-1E7536A4AD96}" type="slidenum">
              <a:rPr lang="en-US" smtClean="0"/>
              <a:t>101</a:t>
            </a:fld>
            <a:endParaRPr lang="en-US"/>
          </a:p>
        </p:txBody>
      </p:sp>
    </p:spTree>
    <p:extLst>
      <p:ext uri="{BB962C8B-B14F-4D97-AF65-F5344CB8AC3E}">
        <p14:creationId xmlns:p14="http://schemas.microsoft.com/office/powerpoint/2010/main" val="342614045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102</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Herod</a:t>
            </a:r>
            <a:r>
              <a:rPr lang="en-US" sz="1200" baseline="0" dirty="0"/>
              <a:t> began re-building the temple circa 20 BC. The sanctuary proper was finished circa 18 BC, but work continued on the complex until AD 66. This statement was made at the beginning of Jesus’s ministry in about the year AD 30 (there was no year 0). This Jerusalem model was photographed in the Israel Museum. </a:t>
            </a:r>
          </a:p>
          <a:p>
            <a:endParaRPr lang="en-US" sz="1200" dirty="0"/>
          </a:p>
          <a:p>
            <a:r>
              <a:rPr lang="en-US" sz="1200" dirty="0"/>
              <a:t>tb032014043h</a:t>
            </a:r>
            <a:endParaRPr lang="en-US" dirty="0"/>
          </a:p>
        </p:txBody>
      </p:sp>
    </p:spTree>
    <p:extLst>
      <p:ext uri="{BB962C8B-B14F-4D97-AF65-F5344CB8AC3E}">
        <p14:creationId xmlns:p14="http://schemas.microsoft.com/office/powerpoint/2010/main" val="261811837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103</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indent="-228600" eaLnBrk="1" hangingPunct="1">
              <a:spcBef>
                <a:spcPct val="0"/>
              </a:spcBef>
            </a:pPr>
            <a:r>
              <a:rPr lang="en-US" altLang="en-US" sz="1200" dirty="0"/>
              <a:t>This</a:t>
            </a:r>
            <a:r>
              <a:rPr lang="en-US" altLang="en-US" sz="1200" baseline="0" dirty="0"/>
              <a:t> Jerusalem </a:t>
            </a:r>
            <a:r>
              <a:rPr lang="en-US" altLang="en-US" sz="1200" dirty="0"/>
              <a:t>model was photographed at the Holyland Hotel and is now</a:t>
            </a:r>
            <a:r>
              <a:rPr lang="en-US" altLang="en-US" sz="1200" baseline="0" dirty="0"/>
              <a:t> on display at the Israel Museum.</a:t>
            </a:r>
            <a:endParaRPr lang="en-US" altLang="en-US" sz="1200" dirty="0"/>
          </a:p>
          <a:p>
            <a:pPr marL="228600" indent="-228600" eaLnBrk="1" hangingPunct="1">
              <a:spcBef>
                <a:spcPct val="0"/>
              </a:spcBef>
            </a:pPr>
            <a:endParaRPr lang="en-US" altLang="en-US" sz="1200" dirty="0"/>
          </a:p>
          <a:p>
            <a:pPr marL="228600" indent="-228600" eaLnBrk="1" hangingPunct="1">
              <a:spcBef>
                <a:spcPct val="0"/>
              </a:spcBef>
            </a:pPr>
            <a:r>
              <a:rPr lang="en-US" altLang="en-US" sz="1200" dirty="0"/>
              <a:t>tb020101209</a:t>
            </a:r>
            <a:endParaRPr lang="en-US" dirty="0"/>
          </a:p>
        </p:txBody>
      </p:sp>
    </p:spTree>
    <p:extLst>
      <p:ext uri="{BB962C8B-B14F-4D97-AF65-F5344CB8AC3E}">
        <p14:creationId xmlns:p14="http://schemas.microsoft.com/office/powerpoint/2010/main" val="391653191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This</a:t>
            </a:r>
            <a:r>
              <a:rPr lang="en-US" sz="1200" baseline="0" dirty="0"/>
              <a:t> coin dates to the Bar Kochba rebellion of AD 132–35. It depicts the façade of the Jerusalem temple less than one century after it was destroyed by the Romans. The object in the center entrance of the temple is likely the table of showbread, as seen from the end. On either side of the temple are the letters for “Simon,” which was the given name of the false messiah who led the revolt. A star is depicted above the temple; “Bar </a:t>
            </a:r>
            <a:r>
              <a:rPr lang="en-US" sz="1200" baseline="0" dirty="0" err="1"/>
              <a:t>Kochba</a:t>
            </a:r>
            <a:r>
              <a:rPr lang="en-US" sz="1200" baseline="0" dirty="0"/>
              <a:t>” means “son of the star” in Aramaic, with reference to the messianic prophecy of Numbers 24:17. This coin </a:t>
            </a:r>
            <a:r>
              <a:rPr lang="en-US" sz="1200" dirty="0"/>
              <a:t>was photographed</a:t>
            </a:r>
            <a:r>
              <a:rPr lang="en-US" sz="1200" baseline="0" dirty="0"/>
              <a:t> in the </a:t>
            </a:r>
            <a:r>
              <a:rPr lang="en-US" dirty="0"/>
              <a:t>Israel Museum.</a:t>
            </a:r>
          </a:p>
          <a:p>
            <a:endParaRPr lang="en-US" dirty="0"/>
          </a:p>
          <a:p>
            <a:r>
              <a:rPr lang="en-US" dirty="0"/>
              <a:t>tb032014689h</a:t>
            </a:r>
          </a:p>
        </p:txBody>
      </p:sp>
      <p:sp>
        <p:nvSpPr>
          <p:cNvPr id="4" name="Slide Number Placeholder 3"/>
          <p:cNvSpPr>
            <a:spLocks noGrp="1"/>
          </p:cNvSpPr>
          <p:nvPr>
            <p:ph type="sldNum" sz="quarter" idx="10"/>
          </p:nvPr>
        </p:nvSpPr>
        <p:spPr/>
        <p:txBody>
          <a:bodyPr/>
          <a:lstStyle/>
          <a:p>
            <a:fld id="{4E4946A3-FD68-4E77-9DEF-1E7536A4AD96}" type="slidenum">
              <a:rPr lang="en-US" smtClean="0"/>
              <a:t>104</a:t>
            </a:fld>
            <a:endParaRPr lang="en-US"/>
          </a:p>
        </p:txBody>
      </p:sp>
    </p:spTree>
    <p:extLst>
      <p:ext uri="{BB962C8B-B14F-4D97-AF65-F5344CB8AC3E}">
        <p14:creationId xmlns:p14="http://schemas.microsoft.com/office/powerpoint/2010/main" val="42577114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limestone artifact was photographed in the Hecht Museum at the University of Haifa.</a:t>
            </a:r>
          </a:p>
          <a:p>
            <a:endParaRPr lang="en-US" dirty="0"/>
          </a:p>
          <a:p>
            <a:r>
              <a:rPr lang="en-US" dirty="0"/>
              <a:t>tb122200095</a:t>
            </a:r>
          </a:p>
        </p:txBody>
      </p:sp>
      <p:sp>
        <p:nvSpPr>
          <p:cNvPr id="4" name="Slide Number Placeholder 3"/>
          <p:cNvSpPr>
            <a:spLocks noGrp="1"/>
          </p:cNvSpPr>
          <p:nvPr>
            <p:ph type="sldNum" sz="quarter" idx="10"/>
          </p:nvPr>
        </p:nvSpPr>
        <p:spPr/>
        <p:txBody>
          <a:bodyPr/>
          <a:lstStyle/>
          <a:p>
            <a:fld id="{4E4946A3-FD68-4E77-9DEF-1E7536A4AD96}" type="slidenum">
              <a:rPr lang="en-US" smtClean="0"/>
              <a:t>105</a:t>
            </a:fld>
            <a:endParaRPr lang="en-US"/>
          </a:p>
        </p:txBody>
      </p:sp>
    </p:spTree>
    <p:extLst>
      <p:ext uri="{BB962C8B-B14F-4D97-AF65-F5344CB8AC3E}">
        <p14:creationId xmlns:p14="http://schemas.microsoft.com/office/powerpoint/2010/main" val="222952965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ossuary belonged to a man whose family was proud of his participation</a:t>
            </a:r>
            <a:r>
              <a:rPr lang="en-US" baseline="0" dirty="0"/>
              <a:t> in constructing Herod’s temple, as is evident from the inscription, “Simon, builder of the Temple” marked on the bone box after Simon’s secondary burial. This ossuary was discovered in Jerusalem and photographed in the </a:t>
            </a:r>
            <a:r>
              <a:rPr lang="en-US" dirty="0"/>
              <a:t>Israel Museum.</a:t>
            </a:r>
          </a:p>
          <a:p>
            <a:endParaRPr lang="en-US" dirty="0"/>
          </a:p>
          <a:p>
            <a:r>
              <a:rPr lang="en-US" dirty="0"/>
              <a:t>tb032014505h</a:t>
            </a:r>
          </a:p>
        </p:txBody>
      </p:sp>
      <p:sp>
        <p:nvSpPr>
          <p:cNvPr id="4" name="Slide Number Placeholder 3"/>
          <p:cNvSpPr>
            <a:spLocks noGrp="1"/>
          </p:cNvSpPr>
          <p:nvPr>
            <p:ph type="sldNum" sz="quarter" idx="10"/>
          </p:nvPr>
        </p:nvSpPr>
        <p:spPr/>
        <p:txBody>
          <a:bodyPr/>
          <a:lstStyle/>
          <a:p>
            <a:fld id="{4E4946A3-FD68-4E77-9DEF-1E7536A4AD96}" type="slidenum">
              <a:rPr lang="en-US" smtClean="0"/>
              <a:t>106</a:t>
            </a:fld>
            <a:endParaRPr lang="en-US"/>
          </a:p>
        </p:txBody>
      </p:sp>
    </p:spTree>
    <p:extLst>
      <p:ext uri="{BB962C8B-B14F-4D97-AF65-F5344CB8AC3E}">
        <p14:creationId xmlns:p14="http://schemas.microsoft.com/office/powerpoint/2010/main" val="12890851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Herod</a:t>
            </a:r>
            <a:r>
              <a:rPr lang="en-US" baseline="0" dirty="0"/>
              <a:t> constructed the Temple Mount with dry masonry, using precise cuts so that no mortar was necessary. </a:t>
            </a:r>
            <a:r>
              <a:rPr lang="en-US" dirty="0"/>
              <a:t>Most of the stones weigh 2–4 tons (1.8–3.6 t), but some</a:t>
            </a:r>
            <a:r>
              <a:rPr lang="en-US" baseline="0" dirty="0"/>
              <a:t> </a:t>
            </a:r>
            <a:r>
              <a:rPr lang="en-US" dirty="0"/>
              <a:t>weigh up to 10 tons (9 t), and a few on the southwest corner weigh about 50 tons (45 t). </a:t>
            </a:r>
          </a:p>
          <a:p>
            <a:endParaRPr lang="en-US" dirty="0"/>
          </a:p>
          <a:p>
            <a:r>
              <a:rPr lang="en-US" dirty="0"/>
              <a:t>tb102903630</a:t>
            </a:r>
          </a:p>
        </p:txBody>
      </p:sp>
      <p:sp>
        <p:nvSpPr>
          <p:cNvPr id="4" name="Slide Number Placeholder 3"/>
          <p:cNvSpPr>
            <a:spLocks noGrp="1"/>
          </p:cNvSpPr>
          <p:nvPr>
            <p:ph type="sldNum" sz="quarter" idx="10"/>
          </p:nvPr>
        </p:nvSpPr>
        <p:spPr/>
        <p:txBody>
          <a:bodyPr/>
          <a:lstStyle/>
          <a:p>
            <a:fld id="{4E4946A3-FD68-4E77-9DEF-1E7536A4AD96}" type="slidenum">
              <a:rPr lang="en-US" smtClean="0"/>
              <a:t>107</a:t>
            </a:fld>
            <a:endParaRPr lang="en-US"/>
          </a:p>
        </p:txBody>
      </p:sp>
    </p:spTree>
    <p:extLst>
      <p:ext uri="{BB962C8B-B14F-4D97-AF65-F5344CB8AC3E}">
        <p14:creationId xmlns:p14="http://schemas.microsoft.com/office/powerpoint/2010/main" val="200211521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108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Herodian masonry is preserved to a great height here at</a:t>
            </a:r>
            <a:r>
              <a:rPr lang="en-US" sz="1200" baseline="0" dirty="0"/>
              <a:t> the southeastern corner. Large Herodian stones can be seen as high as the bottom of the window on the right.</a:t>
            </a:r>
          </a:p>
          <a:p>
            <a:endParaRPr lang="en-US" sz="1200" dirty="0"/>
          </a:p>
          <a:p>
            <a:r>
              <a:rPr lang="en-US" sz="1200" dirty="0"/>
              <a:t>tb070305514</a:t>
            </a:r>
            <a:endParaRPr lang="en-US" dirty="0"/>
          </a:p>
        </p:txBody>
      </p:sp>
    </p:spTree>
    <p:extLst>
      <p:ext uri="{BB962C8B-B14F-4D97-AF65-F5344CB8AC3E}">
        <p14:creationId xmlns:p14="http://schemas.microsoft.com/office/powerpoint/2010/main" val="243659804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109</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indent="0" eaLnBrk="1" hangingPunct="1">
              <a:buFontTx/>
              <a:buNone/>
              <a:defRPr/>
            </a:pPr>
            <a:r>
              <a:rPr lang="en-US" dirty="0"/>
              <a:t>Some of the largest</a:t>
            </a:r>
            <a:r>
              <a:rPr lang="en-US" baseline="0" dirty="0"/>
              <a:t> stones used in the Temple Mount construction are found at the southwestern corner. Some of these weigh up to 50 tons (45 t). They were laid in a headers-and-stretchers style.</a:t>
            </a:r>
            <a:endParaRPr lang="en-US" dirty="0"/>
          </a:p>
          <a:p>
            <a:endParaRPr lang="en-US" sz="1200" dirty="0"/>
          </a:p>
          <a:p>
            <a:r>
              <a:rPr lang="en-US" sz="1200" dirty="0"/>
              <a:t>tb091702210</a:t>
            </a:r>
            <a:endParaRPr lang="en-US" dirty="0"/>
          </a:p>
        </p:txBody>
      </p:sp>
    </p:spTree>
    <p:extLst>
      <p:ext uri="{BB962C8B-B14F-4D97-AF65-F5344CB8AC3E}">
        <p14:creationId xmlns:p14="http://schemas.microsoft.com/office/powerpoint/2010/main" val="3711415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11</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Khirbet</a:t>
            </a:r>
            <a:r>
              <a:rPr lang="en-US" baseline="0" dirty="0"/>
              <a:t> </a:t>
            </a:r>
            <a:r>
              <a:rPr lang="en-US" baseline="0" dirty="0" err="1"/>
              <a:t>Qana</a:t>
            </a:r>
            <a:r>
              <a:rPr lang="en-US" baseline="0" dirty="0"/>
              <a:t> (shown here) is more likely to be the site of Cana in the 1st century AD than other candidates because of its location in lower Galilee not far from Nazareth (8 mi; 13 km distant) and the archaeological evidence from the 1st century AD. Josephus located Cana near the plain of </a:t>
            </a:r>
            <a:r>
              <a:rPr lang="en-US" baseline="0" dirty="0" err="1"/>
              <a:t>Asochis</a:t>
            </a:r>
            <a:r>
              <a:rPr lang="en-US" baseline="0" dirty="0"/>
              <a:t> (modern Bet Netofa Valley). Theodosius located Cana as being 5 miles (8 km) away from Sepphoris. The Pilgrim of Piacenza placed it 3 miles (5 km) away.</a:t>
            </a:r>
            <a:endParaRPr lang="en-US" dirty="0"/>
          </a:p>
          <a:p>
            <a:endParaRPr lang="en-US" dirty="0"/>
          </a:p>
          <a:p>
            <a:r>
              <a:rPr lang="en-US" dirty="0"/>
              <a:t>tb033104454</a:t>
            </a:r>
          </a:p>
        </p:txBody>
      </p:sp>
    </p:spTree>
    <p:extLst>
      <p:ext uri="{BB962C8B-B14F-4D97-AF65-F5344CB8AC3E}">
        <p14:creationId xmlns:p14="http://schemas.microsoft.com/office/powerpoint/2010/main" val="304373597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The bench</a:t>
            </a:r>
            <a:r>
              <a:rPr lang="en-US" sz="1200" baseline="0" dirty="0"/>
              <a:t> on the right is the traditional place where Jesus’s body was laid. Today visitors will stand in line for hours in order to enter the chamber and touch the place.</a:t>
            </a:r>
          </a:p>
          <a:p>
            <a:endParaRPr lang="en-US" dirty="0"/>
          </a:p>
          <a:p>
            <a:r>
              <a:rPr lang="en-US" dirty="0"/>
              <a:t>adr1306234904</a:t>
            </a:r>
          </a:p>
        </p:txBody>
      </p:sp>
      <p:sp>
        <p:nvSpPr>
          <p:cNvPr id="4" name="Slide Number Placeholder 3"/>
          <p:cNvSpPr>
            <a:spLocks noGrp="1"/>
          </p:cNvSpPr>
          <p:nvPr>
            <p:ph type="sldNum" sz="quarter" idx="10"/>
          </p:nvPr>
        </p:nvSpPr>
        <p:spPr/>
        <p:txBody>
          <a:bodyPr/>
          <a:lstStyle/>
          <a:p>
            <a:fld id="{4E4946A3-FD68-4E77-9DEF-1E7536A4AD96}" type="slidenum">
              <a:rPr lang="en-US" smtClean="0"/>
              <a:t>110</a:t>
            </a:fld>
            <a:endParaRPr lang="en-US"/>
          </a:p>
        </p:txBody>
      </p:sp>
    </p:spTree>
    <p:extLst>
      <p:ext uri="{BB962C8B-B14F-4D97-AF65-F5344CB8AC3E}">
        <p14:creationId xmlns:p14="http://schemas.microsoft.com/office/powerpoint/2010/main" val="422883455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Torah scroll was photographed</a:t>
            </a:r>
            <a:r>
              <a:rPr lang="en-US" baseline="0" dirty="0"/>
              <a:t> during a scribal demonstration at </a:t>
            </a:r>
            <a:r>
              <a:rPr lang="en-US" baseline="0" dirty="0" err="1"/>
              <a:t>Neot</a:t>
            </a:r>
            <a:r>
              <a:rPr lang="en-US" baseline="0" dirty="0"/>
              <a:t> </a:t>
            </a:r>
            <a:r>
              <a:rPr lang="en-US" baseline="0" dirty="0" err="1"/>
              <a:t>Kedumim</a:t>
            </a:r>
            <a:r>
              <a:rPr lang="en-US" baseline="0" dirty="0"/>
              <a:t> Biblical Landscape Reserve.</a:t>
            </a:r>
          </a:p>
          <a:p>
            <a:endParaRPr lang="en-US" dirty="0"/>
          </a:p>
          <a:p>
            <a:r>
              <a:rPr lang="en-US" dirty="0"/>
              <a:t>tb102605484</a:t>
            </a:r>
          </a:p>
        </p:txBody>
      </p:sp>
      <p:sp>
        <p:nvSpPr>
          <p:cNvPr id="4" name="Slide Number Placeholder 3"/>
          <p:cNvSpPr>
            <a:spLocks noGrp="1"/>
          </p:cNvSpPr>
          <p:nvPr>
            <p:ph type="sldNum" sz="quarter" idx="10"/>
          </p:nvPr>
        </p:nvSpPr>
        <p:spPr/>
        <p:txBody>
          <a:bodyPr/>
          <a:lstStyle/>
          <a:p>
            <a:fld id="{4E4946A3-FD68-4E77-9DEF-1E7536A4AD96}" type="slidenum">
              <a:rPr lang="en-US" smtClean="0"/>
              <a:t>111</a:t>
            </a:fld>
            <a:endParaRPr lang="en-US"/>
          </a:p>
        </p:txBody>
      </p:sp>
    </p:spTree>
    <p:extLst>
      <p:ext uri="{BB962C8B-B14F-4D97-AF65-F5344CB8AC3E}">
        <p14:creationId xmlns:p14="http://schemas.microsoft.com/office/powerpoint/2010/main" val="89106754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112</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b="0" i="0" kern="1200" dirty="0">
                <a:solidFill>
                  <a:schemeClr val="tx1"/>
                </a:solidFill>
                <a:effectLst/>
                <a:latin typeface="+mn-lt"/>
                <a:ea typeface="+mn-ea"/>
                <a:cs typeface="+mn-cs"/>
              </a:rPr>
              <a:t>This</a:t>
            </a:r>
            <a:r>
              <a:rPr lang="en-US" sz="1200" b="0" i="0" kern="1200" baseline="0" dirty="0">
                <a:solidFill>
                  <a:schemeClr val="tx1"/>
                </a:solidFill>
                <a:effectLst/>
                <a:latin typeface="+mn-lt"/>
                <a:ea typeface="+mn-ea"/>
                <a:cs typeface="+mn-cs"/>
              </a:rPr>
              <a:t> American Colony photograph was taken </a:t>
            </a:r>
            <a:r>
              <a:rPr lang="en-US" sz="1200" b="0" i="0" kern="1200" dirty="0">
                <a:solidFill>
                  <a:schemeClr val="tx1"/>
                </a:solidFill>
                <a:effectLst/>
                <a:latin typeface="+mn-lt"/>
                <a:ea typeface="+mn-ea"/>
                <a:cs typeface="+mn-cs"/>
              </a:rPr>
              <a:t>between 1898 and 1914.</a:t>
            </a:r>
          </a:p>
          <a:p>
            <a:endParaRPr lang="en-US" sz="1200" b="0" i="0" kern="1200" dirty="0">
              <a:solidFill>
                <a:schemeClr val="tx1"/>
              </a:solidFill>
              <a:effectLst/>
              <a:latin typeface="+mn-lt"/>
              <a:ea typeface="+mn-ea"/>
              <a:cs typeface="+mn-cs"/>
            </a:endParaRPr>
          </a:p>
          <a:p>
            <a:r>
              <a:rPr lang="en-US" dirty="0"/>
              <a:t>mat01304</a:t>
            </a:r>
          </a:p>
        </p:txBody>
      </p:sp>
    </p:spTree>
    <p:extLst>
      <p:ext uri="{BB962C8B-B14F-4D97-AF65-F5344CB8AC3E}">
        <p14:creationId xmlns:p14="http://schemas.microsoft.com/office/powerpoint/2010/main" val="412752151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model of Jerusalem was photographed </a:t>
            </a:r>
            <a:r>
              <a:rPr lang="en-US" baseline="0" dirty="0"/>
              <a:t>at the Israel Museum.</a:t>
            </a:r>
          </a:p>
          <a:p>
            <a:endParaRPr lang="en-US" dirty="0"/>
          </a:p>
          <a:p>
            <a:r>
              <a:rPr lang="en-US" dirty="0"/>
              <a:t>tb091506445</a:t>
            </a:r>
          </a:p>
        </p:txBody>
      </p:sp>
      <p:sp>
        <p:nvSpPr>
          <p:cNvPr id="4" name="Slide Number Placeholder 3"/>
          <p:cNvSpPr>
            <a:spLocks noGrp="1"/>
          </p:cNvSpPr>
          <p:nvPr>
            <p:ph type="sldNum" sz="quarter" idx="10"/>
          </p:nvPr>
        </p:nvSpPr>
        <p:spPr/>
        <p:txBody>
          <a:bodyPr/>
          <a:lstStyle/>
          <a:p>
            <a:fld id="{4E4946A3-FD68-4E77-9DEF-1E7536A4AD96}" type="slidenum">
              <a:rPr lang="en-US" smtClean="0"/>
              <a:t>113</a:t>
            </a:fld>
            <a:endParaRPr lang="en-US"/>
          </a:p>
        </p:txBody>
      </p:sp>
    </p:spTree>
    <p:extLst>
      <p:ext uri="{BB962C8B-B14F-4D97-AF65-F5344CB8AC3E}">
        <p14:creationId xmlns:p14="http://schemas.microsoft.com/office/powerpoint/2010/main" val="246482994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114</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The Passover is celebrated on the first day of the Feast of Unleavened Bread.</a:t>
            </a:r>
          </a:p>
          <a:p>
            <a:endParaRPr lang="en-US" sz="1200" dirty="0"/>
          </a:p>
          <a:p>
            <a:r>
              <a:rPr lang="en-US" sz="1200" dirty="0"/>
              <a:t>tb042000100</a:t>
            </a:r>
            <a:endParaRPr lang="en-US" dirty="0"/>
          </a:p>
        </p:txBody>
      </p:sp>
    </p:spTree>
    <p:extLst>
      <p:ext uri="{BB962C8B-B14F-4D97-AF65-F5344CB8AC3E}">
        <p14:creationId xmlns:p14="http://schemas.microsoft.com/office/powerpoint/2010/main" val="288524096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tb042216675</a:t>
            </a:r>
          </a:p>
        </p:txBody>
      </p:sp>
      <p:sp>
        <p:nvSpPr>
          <p:cNvPr id="4" name="Slide Number Placeholder 3"/>
          <p:cNvSpPr>
            <a:spLocks noGrp="1"/>
          </p:cNvSpPr>
          <p:nvPr>
            <p:ph type="sldNum" sz="quarter" idx="10"/>
          </p:nvPr>
        </p:nvSpPr>
        <p:spPr/>
        <p:txBody>
          <a:bodyPr/>
          <a:lstStyle/>
          <a:p>
            <a:fld id="{4E4946A3-FD68-4E77-9DEF-1E7536A4AD96}" type="slidenum">
              <a:rPr lang="en-US" smtClean="0"/>
              <a:t>115</a:t>
            </a:fld>
            <a:endParaRPr lang="en-US"/>
          </a:p>
        </p:txBody>
      </p:sp>
    </p:spTree>
    <p:extLst>
      <p:ext uri="{BB962C8B-B14F-4D97-AF65-F5344CB8AC3E}">
        <p14:creationId xmlns:p14="http://schemas.microsoft.com/office/powerpoint/2010/main" val="365528684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116</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R="0" indent="0" fontAlgn="auto">
              <a:lnSpc>
                <a:spcPct val="100000"/>
              </a:lnSpc>
              <a:spcBef>
                <a:spcPts val="0"/>
              </a:spcBef>
              <a:spcAft>
                <a:spcPts val="0"/>
              </a:spcAft>
              <a:buClrTx/>
              <a:buSzTx/>
              <a:buFontTx/>
              <a:buNone/>
              <a:tabLst/>
              <a:defRPr/>
            </a:pPr>
            <a:r>
              <a:rPr lang="en-US" dirty="0">
                <a:cs typeface="Arial" charset="0"/>
              </a:rPr>
              <a:t>The process of </a:t>
            </a:r>
            <a:r>
              <a:rPr lang="en-US" dirty="0" err="1">
                <a:cs typeface="Arial" charset="0"/>
              </a:rPr>
              <a:t>kashering</a:t>
            </a:r>
            <a:r>
              <a:rPr lang="en-US" dirty="0">
                <a:cs typeface="Arial" charset="0"/>
              </a:rPr>
              <a:t> (or koshering) pots and utensils is necessary according to rabbinic law in order to make vessels contaminated with leaven acceptable for Passover. </a:t>
            </a:r>
          </a:p>
          <a:p>
            <a:endParaRPr lang="en-US" dirty="0">
              <a:cs typeface="Arial" charset="0"/>
            </a:endParaRPr>
          </a:p>
          <a:p>
            <a:r>
              <a:rPr lang="en-US" dirty="0">
                <a:cs typeface="Arial" charset="0"/>
              </a:rPr>
              <a:t>tb041403008</a:t>
            </a:r>
          </a:p>
        </p:txBody>
      </p:sp>
    </p:spTree>
    <p:extLst>
      <p:ext uri="{BB962C8B-B14F-4D97-AF65-F5344CB8AC3E}">
        <p14:creationId xmlns:p14="http://schemas.microsoft.com/office/powerpoint/2010/main" val="323053561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Many traditions have developed</a:t>
            </a:r>
            <a:r>
              <a:rPr lang="en-US" sz="1200" baseline="0" dirty="0"/>
              <a:t> over the years among Jewish families and groups as to how to commemorate God’s deliverance of the people from Egypt. Each element in the service has some significance to remind the participants of God’s grace.</a:t>
            </a:r>
          </a:p>
          <a:p>
            <a:endParaRPr lang="en-US" dirty="0"/>
          </a:p>
          <a:p>
            <a:r>
              <a:rPr lang="en-US" dirty="0"/>
              <a:t>tb042216670</a:t>
            </a:r>
          </a:p>
        </p:txBody>
      </p:sp>
      <p:sp>
        <p:nvSpPr>
          <p:cNvPr id="4" name="Slide Number Placeholder 3"/>
          <p:cNvSpPr>
            <a:spLocks noGrp="1"/>
          </p:cNvSpPr>
          <p:nvPr>
            <p:ph type="sldNum" sz="quarter" idx="10"/>
          </p:nvPr>
        </p:nvSpPr>
        <p:spPr/>
        <p:txBody>
          <a:bodyPr/>
          <a:lstStyle/>
          <a:p>
            <a:fld id="{4E4946A3-FD68-4E77-9DEF-1E7536A4AD96}" type="slidenum">
              <a:rPr lang="en-US" smtClean="0"/>
              <a:t>117</a:t>
            </a:fld>
            <a:endParaRPr lang="en-US"/>
          </a:p>
        </p:txBody>
      </p:sp>
    </p:spTree>
    <p:extLst>
      <p:ext uri="{BB962C8B-B14F-4D97-AF65-F5344CB8AC3E}">
        <p14:creationId xmlns:p14="http://schemas.microsoft.com/office/powerpoint/2010/main" val="97314283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118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The practice</a:t>
            </a:r>
            <a:r>
              <a:rPr lang="en-US" sz="1200" baseline="0" dirty="0"/>
              <a:t> of dabbing blood from the sacrificial lamb on the doorposts of the house continues in the Samaritan community on Mount Gerizim.</a:t>
            </a:r>
          </a:p>
          <a:p>
            <a:endParaRPr lang="en-US" sz="1200" dirty="0"/>
          </a:p>
          <a:p>
            <a:r>
              <a:rPr lang="en-US" sz="1200" dirty="0"/>
              <a:t>tb041106866</a:t>
            </a:r>
            <a:endParaRPr lang="en-US" dirty="0"/>
          </a:p>
        </p:txBody>
      </p:sp>
    </p:spTree>
    <p:extLst>
      <p:ext uri="{BB962C8B-B14F-4D97-AF65-F5344CB8AC3E}">
        <p14:creationId xmlns:p14="http://schemas.microsoft.com/office/powerpoint/2010/main" val="290588053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Jesus healed a number of blind men, including one recorded</a:t>
            </a:r>
            <a:r>
              <a:rPr lang="en-US" baseline="0" dirty="0"/>
              <a:t> in the Gospel of John in chapter 9. </a:t>
            </a:r>
            <a:r>
              <a:rPr lang="en-US" dirty="0"/>
              <a:t>This artifact was photographed in the Amphipolis Museum.</a:t>
            </a:r>
          </a:p>
          <a:p>
            <a:endParaRPr lang="en-US" dirty="0"/>
          </a:p>
          <a:p>
            <a:r>
              <a:rPr lang="en-US" dirty="0"/>
              <a:t>tb011301166</a:t>
            </a:r>
          </a:p>
        </p:txBody>
      </p:sp>
      <p:sp>
        <p:nvSpPr>
          <p:cNvPr id="4" name="Slide Number Placeholder 3"/>
          <p:cNvSpPr>
            <a:spLocks noGrp="1"/>
          </p:cNvSpPr>
          <p:nvPr>
            <p:ph type="sldNum" sz="quarter" idx="10"/>
          </p:nvPr>
        </p:nvSpPr>
        <p:spPr/>
        <p:txBody>
          <a:bodyPr/>
          <a:lstStyle/>
          <a:p>
            <a:fld id="{4E4946A3-FD68-4E77-9DEF-1E7536A4AD96}" type="slidenum">
              <a:rPr lang="en-US" smtClean="0"/>
              <a:t>119</a:t>
            </a:fld>
            <a:endParaRPr lang="en-US"/>
          </a:p>
        </p:txBody>
      </p:sp>
    </p:spTree>
    <p:extLst>
      <p:ext uri="{BB962C8B-B14F-4D97-AF65-F5344CB8AC3E}">
        <p14:creationId xmlns:p14="http://schemas.microsoft.com/office/powerpoint/2010/main" val="1122058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Excavations of Khirbet </a:t>
            </a:r>
            <a:r>
              <a:rPr lang="en-US" dirty="0" err="1"/>
              <a:t>Qana</a:t>
            </a:r>
            <a:r>
              <a:rPr lang="en-US" baseline="0" dirty="0"/>
              <a:t> have strengthened the theory that the site is to be identified with the Cana of the Gospels. </a:t>
            </a:r>
            <a:r>
              <a:rPr lang="en-US" dirty="0">
                <a:latin typeface="Times New Roman" pitchFamily="18" charset="0"/>
                <a:ea typeface="ＭＳ Ｐゴシック" pitchFamily="34" charset="-128"/>
              </a:rPr>
              <a:t>The site was excavated from 1998–2008 by the University of Puget Sound, under the direction of the late Douglas R. Edwards (1950–2008). </a:t>
            </a:r>
            <a:r>
              <a:rPr lang="en-US" baseline="0" dirty="0">
                <a:latin typeface="Times New Roman" pitchFamily="18" charset="0"/>
                <a:ea typeface="ＭＳ Ｐゴシック" pitchFamily="34" charset="-128"/>
              </a:rPr>
              <a:t>Tom McCollough, of Centre College, has directed the excavations since that time.</a:t>
            </a:r>
            <a:endParaRPr lang="en-US" baseline="0" dirty="0"/>
          </a:p>
          <a:p>
            <a:endParaRPr lang="en-US" dirty="0"/>
          </a:p>
          <a:p>
            <a:r>
              <a:rPr lang="en-US" dirty="0"/>
              <a:t>tb110306566</a:t>
            </a:r>
          </a:p>
        </p:txBody>
      </p:sp>
      <p:sp>
        <p:nvSpPr>
          <p:cNvPr id="4" name="Slide Number Placeholder 3"/>
          <p:cNvSpPr>
            <a:spLocks noGrp="1"/>
          </p:cNvSpPr>
          <p:nvPr>
            <p:ph type="sldNum" sz="quarter" idx="10"/>
          </p:nvPr>
        </p:nvSpPr>
        <p:spPr/>
        <p:txBody>
          <a:bodyPr/>
          <a:lstStyle/>
          <a:p>
            <a:fld id="{4E4946A3-FD68-4E77-9DEF-1E7536A4AD96}" type="slidenum">
              <a:rPr lang="en-US" smtClean="0"/>
              <a:t>12</a:t>
            </a:fld>
            <a:endParaRPr lang="en-US"/>
          </a:p>
        </p:txBody>
      </p:sp>
    </p:spTree>
    <p:extLst>
      <p:ext uri="{BB962C8B-B14F-4D97-AF65-F5344CB8AC3E}">
        <p14:creationId xmlns:p14="http://schemas.microsoft.com/office/powerpoint/2010/main" val="343883665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Jesus would later heal a man paralyzed</a:t>
            </a:r>
            <a:r>
              <a:rPr lang="en-US" baseline="0" dirty="0"/>
              <a:t> for 38 years at the Pools of Bethesda (John 5). This model was photographed when on display at the Holyland Hotel. It is now on display at the Israel Museum.</a:t>
            </a:r>
          </a:p>
          <a:p>
            <a:endParaRPr lang="en-US" dirty="0"/>
          </a:p>
          <a:p>
            <a:r>
              <a:rPr lang="en-US" dirty="0"/>
              <a:t>tb010200217</a:t>
            </a:r>
          </a:p>
        </p:txBody>
      </p:sp>
      <p:sp>
        <p:nvSpPr>
          <p:cNvPr id="4" name="Slide Number Placeholder 3"/>
          <p:cNvSpPr>
            <a:spLocks noGrp="1"/>
          </p:cNvSpPr>
          <p:nvPr>
            <p:ph type="sldNum" sz="quarter" idx="10"/>
          </p:nvPr>
        </p:nvSpPr>
        <p:spPr/>
        <p:txBody>
          <a:bodyPr/>
          <a:lstStyle/>
          <a:p>
            <a:fld id="{4E4946A3-FD68-4E77-9DEF-1E7536A4AD96}" type="slidenum">
              <a:rPr lang="en-US" smtClean="0"/>
              <a:t>120</a:t>
            </a:fld>
            <a:endParaRPr lang="en-US"/>
          </a:p>
        </p:txBody>
      </p:sp>
    </p:spTree>
    <p:extLst>
      <p:ext uri="{BB962C8B-B14F-4D97-AF65-F5344CB8AC3E}">
        <p14:creationId xmlns:p14="http://schemas.microsoft.com/office/powerpoint/2010/main" val="143406628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B1EFD-EB14-E88F-C38E-45F19544AE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B428E9-662F-9B0E-5E4B-9DD0CAC5C1D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501FDD5-7BD1-CD1F-C508-0A3EF36414A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This is a free sample of the John 2 presentation from the </a:t>
            </a:r>
            <a:r>
              <a:rPr lang="en-US" sz="1100" i="1" dirty="0"/>
              <a:t>Photo Companion to the Bible.</a:t>
            </a:r>
            <a:r>
              <a:rPr lang="en-US" sz="1100" dirty="0"/>
              <a:t> To purchase the full volume, visit https://www.bibleplaces.com/john/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 </a:t>
            </a:r>
            <a:r>
              <a:rPr lang="en-US" sz="1100" kern="1200" dirty="0">
                <a:solidFill>
                  <a:schemeClr val="tx1"/>
                </a:solidFill>
                <a:effectLst/>
                <a:latin typeface="+mn-lt"/>
                <a:ea typeface="+mn-ea"/>
                <a:cs typeface="+mn-cs"/>
              </a:rPr>
              <a:t>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Steven D. Anderson, A.D. Riddle,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John volume are provided free, lifetime updates to the volume.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p:txBody>
      </p:sp>
      <p:sp>
        <p:nvSpPr>
          <p:cNvPr id="4" name="Slide Number Placeholder 3">
            <a:extLst>
              <a:ext uri="{FF2B5EF4-FFF2-40B4-BE49-F238E27FC236}">
                <a16:creationId xmlns:a16="http://schemas.microsoft.com/office/drawing/2014/main" id="{9E393C46-B5BC-7C32-3C88-683BAB28640D}"/>
              </a:ext>
            </a:extLst>
          </p:cNvPr>
          <p:cNvSpPr>
            <a:spLocks noGrp="1"/>
          </p:cNvSpPr>
          <p:nvPr>
            <p:ph type="sldNum" sz="quarter" idx="10"/>
          </p:nvPr>
        </p:nvSpPr>
        <p:spPr/>
        <p:txBody>
          <a:bodyPr/>
          <a:lstStyle/>
          <a:p>
            <a:fld id="{4E4946A3-FD68-4E77-9DEF-1E7536A4AD96}" type="slidenum">
              <a:rPr lang="en-US" smtClean="0"/>
              <a:t>121</a:t>
            </a:fld>
            <a:endParaRPr lang="en-US"/>
          </a:p>
        </p:txBody>
      </p:sp>
    </p:spTree>
    <p:extLst>
      <p:ext uri="{BB962C8B-B14F-4D97-AF65-F5344CB8AC3E}">
        <p14:creationId xmlns:p14="http://schemas.microsoft.com/office/powerpoint/2010/main" val="2029951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13</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Recent</a:t>
            </a:r>
            <a:r>
              <a:rPr lang="en-US" baseline="0" dirty="0"/>
              <a:t> excavations of the site have uncovered a cave on the southern slope (not shown here) with Greek graffiti reading “Lord Jesus” written on the wall. The cave apparently served as a place for Byzantine pilgrims to remember Jesus’s miracle. This provides the earliest archaeological evidence connecting the miracle of John 2 to any of the candidates for Cana. For more information, see </a:t>
            </a:r>
            <a:r>
              <a:rPr lang="en-US" baseline="0" dirty="0" err="1"/>
              <a:t>McCollough</a:t>
            </a:r>
            <a:r>
              <a:rPr lang="en-US" baseline="0" dirty="0"/>
              <a:t> (2015).</a:t>
            </a:r>
          </a:p>
          <a:p>
            <a:endParaRPr lang="en-US" dirty="0"/>
          </a:p>
          <a:p>
            <a:r>
              <a:rPr lang="en-US" b="1" baseline="0" dirty="0"/>
              <a:t>Reference: </a:t>
            </a:r>
            <a:endParaRPr lang="en-US" baseline="0" dirty="0"/>
          </a:p>
          <a:p>
            <a:r>
              <a:rPr lang="en-US" dirty="0" err="1"/>
              <a:t>McCollough</a:t>
            </a:r>
            <a:r>
              <a:rPr lang="en-US" dirty="0"/>
              <a:t>, C. Thomas. </a:t>
            </a:r>
            <a:endParaRPr lang="en-US" baseline="0" dirty="0"/>
          </a:p>
          <a:p>
            <a:pPr marL="685800" indent="-457200">
              <a:tabLst>
                <a:tab pos="685800" algn="l"/>
              </a:tabLst>
            </a:pPr>
            <a:r>
              <a:rPr lang="en-US" baseline="0" dirty="0"/>
              <a:t>2015	Searching for Cana: Where</a:t>
            </a:r>
            <a:r>
              <a:rPr lang="en-US" dirty="0"/>
              <a:t> Jesus Turned Water into Wine. </a:t>
            </a:r>
            <a:r>
              <a:rPr lang="en-US" i="1" dirty="0"/>
              <a:t>Biblical Archaeology Review </a:t>
            </a:r>
            <a:r>
              <a:rPr lang="en-US" dirty="0"/>
              <a:t>41/6: 30–39.</a:t>
            </a:r>
            <a:endParaRPr lang="en-US" baseline="0" dirty="0"/>
          </a:p>
          <a:p>
            <a:endParaRPr lang="en-US" dirty="0"/>
          </a:p>
          <a:p>
            <a:r>
              <a:rPr lang="en-US" dirty="0"/>
              <a:t>tb110306575</a:t>
            </a:r>
          </a:p>
        </p:txBody>
      </p:sp>
    </p:spTree>
    <p:extLst>
      <p:ext uri="{BB962C8B-B14F-4D97-AF65-F5344CB8AC3E}">
        <p14:creationId xmlns:p14="http://schemas.microsoft.com/office/powerpoint/2010/main" val="2560776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14</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latin typeface="+mj-lt"/>
                <a:ea typeface="ＭＳ Ｐゴシック" pitchFamily="34" charset="-128"/>
              </a:rPr>
              <a:t>Kefar</a:t>
            </a:r>
            <a:r>
              <a:rPr lang="en-US" dirty="0">
                <a:latin typeface="+mj-lt"/>
                <a:ea typeface="ＭＳ Ｐゴシック" pitchFamily="34" charset="-128"/>
              </a:rPr>
              <a:t> Kenna lays claim to being the biblical city of Cana, but this identification is unknown before the 17th century and therefore is dubious. The name “</a:t>
            </a:r>
            <a:r>
              <a:rPr lang="en-US" dirty="0" err="1">
                <a:latin typeface="+mj-lt"/>
                <a:ea typeface="ＭＳ Ｐゴシック" pitchFamily="34" charset="-128"/>
              </a:rPr>
              <a:t>kenna</a:t>
            </a:r>
            <a:r>
              <a:rPr lang="en-US" dirty="0">
                <a:latin typeface="+mj-lt"/>
                <a:ea typeface="ＭＳ Ｐゴシック" pitchFamily="34" charset="-128"/>
              </a:rPr>
              <a:t>” is not related to “</a:t>
            </a:r>
            <a:r>
              <a:rPr lang="en-US" dirty="0" err="1">
                <a:latin typeface="+mj-lt"/>
                <a:ea typeface="ＭＳ Ｐゴシック" pitchFamily="34" charset="-128"/>
              </a:rPr>
              <a:t>qana</a:t>
            </a:r>
            <a:r>
              <a:rPr lang="en-US" dirty="0">
                <a:latin typeface="+mj-lt"/>
                <a:ea typeface="ＭＳ Ｐゴシック" pitchFamily="34" charset="-128"/>
              </a:rPr>
              <a:t>,” and thus the village does not preserve the biblical name. </a:t>
            </a:r>
          </a:p>
          <a:p>
            <a:endParaRPr lang="en-US" dirty="0">
              <a:latin typeface="+mj-lt"/>
            </a:endParaRPr>
          </a:p>
          <a:p>
            <a:r>
              <a:rPr lang="en-US" sz="1200" dirty="0">
                <a:latin typeface="+mj-lt"/>
              </a:rPr>
              <a:t>tb110106362</a:t>
            </a:r>
            <a:endParaRPr lang="en-US" dirty="0">
              <a:latin typeface="+mj-lt"/>
            </a:endParaRPr>
          </a:p>
        </p:txBody>
      </p:sp>
    </p:spTree>
    <p:extLst>
      <p:ext uri="{BB962C8B-B14F-4D97-AF65-F5344CB8AC3E}">
        <p14:creationId xmlns:p14="http://schemas.microsoft.com/office/powerpoint/2010/main" val="1832359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15</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mj-lt"/>
                <a:ea typeface="ＭＳ Ｐゴシック" pitchFamily="34" charset="-128"/>
              </a:rPr>
              <a:t>The</a:t>
            </a:r>
            <a:r>
              <a:rPr lang="en-US" baseline="0" dirty="0">
                <a:latin typeface="+mj-lt"/>
                <a:ea typeface="ＭＳ Ｐゴシック" pitchFamily="34" charset="-128"/>
              </a:rPr>
              <a:t> domes of two historic churches are visible in this photo of the downtown area of </a:t>
            </a:r>
            <a:r>
              <a:rPr lang="en-US" baseline="0" dirty="0" err="1">
                <a:latin typeface="+mj-lt"/>
                <a:ea typeface="ＭＳ Ｐゴシック" pitchFamily="34" charset="-128"/>
              </a:rPr>
              <a:t>Kefar</a:t>
            </a:r>
            <a:r>
              <a:rPr lang="en-US" baseline="0" dirty="0">
                <a:latin typeface="+mj-lt"/>
                <a:ea typeface="ＭＳ Ｐゴシック" pitchFamily="34" charset="-128"/>
              </a:rPr>
              <a:t> Kenna.</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mj-lt"/>
              <a:ea typeface="ＭＳ Ｐゴシック"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mj-lt"/>
                <a:ea typeface="ＭＳ Ｐゴシック" pitchFamily="34" charset="-128"/>
              </a:rPr>
              <a:t>tb110106364</a:t>
            </a:r>
            <a:endParaRPr lang="en-US" dirty="0">
              <a:latin typeface="+mj-lt"/>
            </a:endParaRPr>
          </a:p>
        </p:txBody>
      </p:sp>
    </p:spTree>
    <p:extLst>
      <p:ext uri="{BB962C8B-B14F-4D97-AF65-F5344CB8AC3E}">
        <p14:creationId xmlns:p14="http://schemas.microsoft.com/office/powerpoint/2010/main" val="4226591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Catholic and Orthodox</a:t>
            </a:r>
            <a:r>
              <a:rPr lang="en-US" baseline="0" dirty="0"/>
              <a:t> pilgrims commemorate Jesus’s miracle at these churches in </a:t>
            </a:r>
            <a:r>
              <a:rPr lang="en-US" baseline="0" dirty="0" err="1"/>
              <a:t>Kefar</a:t>
            </a:r>
            <a:r>
              <a:rPr lang="en-US" baseline="0" dirty="0"/>
              <a:t> Kenna.</a:t>
            </a:r>
          </a:p>
          <a:p>
            <a:endParaRPr lang="en-US" dirty="0"/>
          </a:p>
          <a:p>
            <a:r>
              <a:rPr lang="en-US" dirty="0"/>
              <a:t>ws012217046</a:t>
            </a:r>
          </a:p>
        </p:txBody>
      </p:sp>
      <p:sp>
        <p:nvSpPr>
          <p:cNvPr id="4" name="Slide Number Placeholder 3"/>
          <p:cNvSpPr>
            <a:spLocks noGrp="1"/>
          </p:cNvSpPr>
          <p:nvPr>
            <p:ph type="sldNum" sz="quarter" idx="10"/>
          </p:nvPr>
        </p:nvSpPr>
        <p:spPr/>
        <p:txBody>
          <a:bodyPr/>
          <a:lstStyle/>
          <a:p>
            <a:fld id="{4E4946A3-FD68-4E77-9DEF-1E7536A4AD96}" type="slidenum">
              <a:rPr lang="en-US" smtClean="0"/>
              <a:t>16</a:t>
            </a:fld>
            <a:endParaRPr lang="en-US"/>
          </a:p>
        </p:txBody>
      </p:sp>
    </p:spTree>
    <p:extLst>
      <p:ext uri="{BB962C8B-B14F-4D97-AF65-F5344CB8AC3E}">
        <p14:creationId xmlns:p14="http://schemas.microsoft.com/office/powerpoint/2010/main" val="3958159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17</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mj-lt"/>
                <a:ea typeface="ＭＳ Ｐゴシック" pitchFamily="34" charset="-128"/>
              </a:rPr>
              <a:t>Pilgrims from the Byzantine period seem to have identified Cana at </a:t>
            </a:r>
            <a:r>
              <a:rPr lang="en-US" dirty="0" err="1">
                <a:latin typeface="+mj-lt"/>
                <a:ea typeface="ＭＳ Ｐゴシック" pitchFamily="34" charset="-128"/>
              </a:rPr>
              <a:t>Kefar</a:t>
            </a:r>
            <a:r>
              <a:rPr lang="en-US" dirty="0">
                <a:latin typeface="+mj-lt"/>
                <a:ea typeface="ＭＳ Ｐゴシック" pitchFamily="34" charset="-128"/>
              </a:rPr>
              <a:t> Kenna, and some suggest this identification was made in part because of the convenient location of the site on the route from Nazareth to Tiberias. Kefar Kenna is located 4 miles (6 km) northeast of Nazareth, opposite Gath-</a:t>
            </a:r>
            <a:r>
              <a:rPr lang="en-US" dirty="0" err="1">
                <a:latin typeface="+mj-lt"/>
                <a:ea typeface="ＭＳ Ｐゴシック" pitchFamily="34" charset="-128"/>
              </a:rPr>
              <a:t>Hepher</a:t>
            </a:r>
            <a:r>
              <a:rPr lang="en-US" dirty="0">
                <a:latin typeface="+mj-lt"/>
                <a:ea typeface="ＭＳ Ｐゴシック" pitchFamily="34" charset="-128"/>
              </a:rPr>
              <a:t>.</a:t>
            </a:r>
            <a:r>
              <a:rPr lang="en-US" baseline="0" dirty="0">
                <a:latin typeface="+mj-lt"/>
                <a:ea typeface="ＭＳ Ｐゴシック" pitchFamily="34" charset="-128"/>
              </a:rPr>
              <a:t> </a:t>
            </a:r>
            <a:r>
              <a:rPr lang="en-US" sz="1200" dirty="0">
                <a:latin typeface="+mj-lt"/>
              </a:rPr>
              <a:t>This </a:t>
            </a:r>
            <a:r>
              <a:rPr lang="en-US" sz="1200" dirty="0" err="1">
                <a:latin typeface="+mj-lt"/>
              </a:rPr>
              <a:t>photochrom</a:t>
            </a:r>
            <a:r>
              <a:rPr lang="en-US" sz="1200" dirty="0">
                <a:latin typeface="+mj-lt"/>
              </a:rPr>
              <a:t> image was taken in the 1890s.</a:t>
            </a:r>
          </a:p>
          <a:p>
            <a:endParaRPr lang="en-US" sz="1200" dirty="0">
              <a:latin typeface="+mj-lt"/>
            </a:endParaRPr>
          </a:p>
          <a:p>
            <a:r>
              <a:rPr lang="en-US" sz="1200" dirty="0">
                <a:latin typeface="+mj-lt"/>
              </a:rPr>
              <a:t>pcm02665</a:t>
            </a:r>
            <a:endParaRPr lang="en-US" dirty="0">
              <a:latin typeface="+mj-lt"/>
            </a:endParaRPr>
          </a:p>
        </p:txBody>
      </p:sp>
    </p:spTree>
    <p:extLst>
      <p:ext uri="{BB962C8B-B14F-4D97-AF65-F5344CB8AC3E}">
        <p14:creationId xmlns:p14="http://schemas.microsoft.com/office/powerpoint/2010/main" val="1323829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American Colony photograph was taken from the same perspective as the previous slide. It was taken between 1898 and 1914.</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a:t>mat07007</a:t>
            </a:r>
            <a:endParaRPr lang="en-US" dirty="0"/>
          </a:p>
        </p:txBody>
      </p:sp>
    </p:spTree>
    <p:extLst>
      <p:ext uri="{BB962C8B-B14F-4D97-AF65-F5344CB8AC3E}">
        <p14:creationId xmlns:p14="http://schemas.microsoft.com/office/powerpoint/2010/main" val="7014669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modern village of Cana (also spelled</a:t>
            </a:r>
            <a:r>
              <a:rPr lang="en-US" baseline="0" dirty="0"/>
              <a:t> </a:t>
            </a:r>
            <a:r>
              <a:rPr lang="en-US" dirty="0" err="1"/>
              <a:t>Qana</a:t>
            </a:r>
            <a:r>
              <a:rPr lang="en-US" dirty="0"/>
              <a:t>) in Lebanon has</a:t>
            </a:r>
            <a:r>
              <a:rPr lang="en-US" baseline="0" dirty="0"/>
              <a:t> a long tradition identifying it as the Cana of John’s Gospel. The church historian Eusebius located Cana here in his </a:t>
            </a:r>
            <a:r>
              <a:rPr lang="en-US" i="1" baseline="0" dirty="0"/>
              <a:t>Onomasticon</a:t>
            </a:r>
            <a:r>
              <a:rPr lang="en-US" baseline="0" dirty="0"/>
              <a:t>.</a:t>
            </a:r>
            <a:endParaRPr lang="en-US" dirty="0"/>
          </a:p>
          <a:p>
            <a:endParaRPr lang="en-US" dirty="0"/>
          </a:p>
          <a:p>
            <a:r>
              <a:rPr lang="en-US" dirty="0"/>
              <a:t>adr1307169673</a:t>
            </a:r>
          </a:p>
        </p:txBody>
      </p:sp>
      <p:sp>
        <p:nvSpPr>
          <p:cNvPr id="4" name="Slide Number Placeholder 3"/>
          <p:cNvSpPr>
            <a:spLocks noGrp="1"/>
          </p:cNvSpPr>
          <p:nvPr>
            <p:ph type="sldNum" sz="quarter" idx="10"/>
          </p:nvPr>
        </p:nvSpPr>
        <p:spPr/>
        <p:txBody>
          <a:bodyPr/>
          <a:lstStyle/>
          <a:p>
            <a:fld id="{4E4946A3-FD68-4E77-9DEF-1E7536A4AD96}" type="slidenum">
              <a:rPr lang="en-US" smtClean="0"/>
              <a:t>19</a:t>
            </a:fld>
            <a:endParaRPr lang="en-US"/>
          </a:p>
        </p:txBody>
      </p:sp>
    </p:spTree>
    <p:extLst>
      <p:ext uri="{BB962C8B-B14F-4D97-AF65-F5344CB8AC3E}">
        <p14:creationId xmlns:p14="http://schemas.microsoft.com/office/powerpoint/2010/main" val="2016957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CE81F-B48E-1DC4-6408-168207B98A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3B3619-9627-7B38-7AD6-9449ABF6F92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C6D60B7-3FC7-0746-31D3-3A4F9361553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This is a free sample of the John 2 presentation from the </a:t>
            </a:r>
            <a:r>
              <a:rPr lang="en-US" sz="1100" i="1" dirty="0"/>
              <a:t>Photo Companion to the Bible.</a:t>
            </a:r>
            <a:r>
              <a:rPr lang="en-US" sz="1100" dirty="0"/>
              <a:t> To purchase the full volume, visit https://www.bibleplaces.com/john/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 </a:t>
            </a:r>
            <a:r>
              <a:rPr lang="en-US" sz="1100" kern="1200" dirty="0">
                <a:solidFill>
                  <a:schemeClr val="tx1"/>
                </a:solidFill>
                <a:effectLst/>
                <a:latin typeface="+mn-lt"/>
                <a:ea typeface="+mn-ea"/>
                <a:cs typeface="+mn-cs"/>
              </a:rPr>
              <a:t>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Steven D. Anderson, A.D. Riddle,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John volume are provided free, lifetime updates to the volume.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http://www.BiblePlaces.com/Intro-Photo-Companion-Bible/. Here you will find more information about photo selection, explanatory notes, Bible translation, credit information, and copyright allowances. </a:t>
            </a:r>
          </a:p>
        </p:txBody>
      </p:sp>
      <p:sp>
        <p:nvSpPr>
          <p:cNvPr id="4" name="Slide Number Placeholder 3">
            <a:extLst>
              <a:ext uri="{FF2B5EF4-FFF2-40B4-BE49-F238E27FC236}">
                <a16:creationId xmlns:a16="http://schemas.microsoft.com/office/drawing/2014/main" id="{D12DA3E7-5370-15BC-2400-572E25A6B597}"/>
              </a:ext>
            </a:extLst>
          </p:cNvPr>
          <p:cNvSpPr>
            <a:spLocks noGrp="1"/>
          </p:cNvSpPr>
          <p:nvPr>
            <p:ph type="sldNum" sz="quarter" idx="10"/>
          </p:nvPr>
        </p:nvSpPr>
        <p:spPr/>
        <p:txBody>
          <a:bodyPr/>
          <a:lstStyle/>
          <a:p>
            <a:fld id="{4E4946A3-FD68-4E77-9DEF-1E7536A4AD96}" type="slidenum">
              <a:rPr lang="en-US" smtClean="0"/>
              <a:t>2</a:t>
            </a:fld>
            <a:endParaRPr lang="en-US"/>
          </a:p>
        </p:txBody>
      </p:sp>
    </p:spTree>
    <p:extLst>
      <p:ext uri="{BB962C8B-B14F-4D97-AF65-F5344CB8AC3E}">
        <p14:creationId xmlns:p14="http://schemas.microsoft.com/office/powerpoint/2010/main" val="20320258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According to one tradition, the miracle of Cana took place in a cave, today venerated</a:t>
            </a:r>
            <a:r>
              <a:rPr lang="en-US" baseline="0" dirty="0"/>
              <a:t> as the Cana Grotto.</a:t>
            </a:r>
          </a:p>
          <a:p>
            <a:endParaRPr lang="en-US" dirty="0"/>
          </a:p>
          <a:p>
            <a:r>
              <a:rPr lang="en-US" dirty="0"/>
              <a:t>adr1307169614</a:t>
            </a:r>
          </a:p>
        </p:txBody>
      </p:sp>
      <p:sp>
        <p:nvSpPr>
          <p:cNvPr id="4" name="Slide Number Placeholder 3"/>
          <p:cNvSpPr>
            <a:spLocks noGrp="1"/>
          </p:cNvSpPr>
          <p:nvPr>
            <p:ph type="sldNum" sz="quarter" idx="10"/>
          </p:nvPr>
        </p:nvSpPr>
        <p:spPr/>
        <p:txBody>
          <a:bodyPr/>
          <a:lstStyle/>
          <a:p>
            <a:fld id="{4E4946A3-FD68-4E77-9DEF-1E7536A4AD96}" type="slidenum">
              <a:rPr lang="en-US" smtClean="0"/>
              <a:t>20</a:t>
            </a:fld>
            <a:endParaRPr lang="en-US"/>
          </a:p>
        </p:txBody>
      </p:sp>
    </p:spTree>
    <p:extLst>
      <p:ext uri="{BB962C8B-B14F-4D97-AF65-F5344CB8AC3E}">
        <p14:creationId xmlns:p14="http://schemas.microsoft.com/office/powerpoint/2010/main" val="39539734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adr1307169624</a:t>
            </a:r>
          </a:p>
        </p:txBody>
      </p:sp>
      <p:sp>
        <p:nvSpPr>
          <p:cNvPr id="4" name="Slide Number Placeholder 3"/>
          <p:cNvSpPr>
            <a:spLocks noGrp="1"/>
          </p:cNvSpPr>
          <p:nvPr>
            <p:ph type="sldNum" sz="quarter" idx="10"/>
          </p:nvPr>
        </p:nvSpPr>
        <p:spPr/>
        <p:txBody>
          <a:bodyPr/>
          <a:lstStyle/>
          <a:p>
            <a:fld id="{4E4946A3-FD68-4E77-9DEF-1E7536A4AD96}" type="slidenum">
              <a:rPr lang="en-US" smtClean="0"/>
              <a:t>21</a:t>
            </a:fld>
            <a:endParaRPr lang="en-US"/>
          </a:p>
        </p:txBody>
      </p:sp>
    </p:spTree>
    <p:extLst>
      <p:ext uri="{BB962C8B-B14F-4D97-AF65-F5344CB8AC3E}">
        <p14:creationId xmlns:p14="http://schemas.microsoft.com/office/powerpoint/2010/main" val="26383333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relief depicting the wedding of Cana was carved on the rocky escarpment next to a traditional location where</a:t>
            </a:r>
            <a:r>
              <a:rPr lang="en-US" baseline="0" dirty="0"/>
              <a:t> Jesus turned water into wine.</a:t>
            </a:r>
            <a:endParaRPr lang="en-US" dirty="0"/>
          </a:p>
          <a:p>
            <a:endParaRPr lang="en-US" dirty="0"/>
          </a:p>
          <a:p>
            <a:r>
              <a:rPr lang="en-US" dirty="0"/>
              <a:t>adr1307169649</a:t>
            </a:r>
          </a:p>
        </p:txBody>
      </p:sp>
      <p:sp>
        <p:nvSpPr>
          <p:cNvPr id="4" name="Slide Number Placeholder 3"/>
          <p:cNvSpPr>
            <a:spLocks noGrp="1"/>
          </p:cNvSpPr>
          <p:nvPr>
            <p:ph type="sldNum" sz="quarter" idx="10"/>
          </p:nvPr>
        </p:nvSpPr>
        <p:spPr/>
        <p:txBody>
          <a:bodyPr/>
          <a:lstStyle/>
          <a:p>
            <a:fld id="{4E4946A3-FD68-4E77-9DEF-1E7536A4AD96}" type="slidenum">
              <a:rPr lang="en-US" smtClean="0"/>
              <a:t>22</a:t>
            </a:fld>
            <a:endParaRPr lang="en-US"/>
          </a:p>
        </p:txBody>
      </p:sp>
    </p:spTree>
    <p:extLst>
      <p:ext uri="{BB962C8B-B14F-4D97-AF65-F5344CB8AC3E}">
        <p14:creationId xmlns:p14="http://schemas.microsoft.com/office/powerpoint/2010/main" val="22231526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relief of Jesus and the apostles was carved on the rocky escarpment next to a traditional location where</a:t>
            </a:r>
            <a:r>
              <a:rPr lang="en-US" baseline="0" dirty="0"/>
              <a:t> Jesus turned water into wine.</a:t>
            </a:r>
            <a:endParaRPr lang="en-US" dirty="0"/>
          </a:p>
          <a:p>
            <a:endParaRPr lang="en-US" dirty="0"/>
          </a:p>
          <a:p>
            <a:r>
              <a:rPr lang="en-US" dirty="0"/>
              <a:t>adr1307169640</a:t>
            </a:r>
          </a:p>
        </p:txBody>
      </p:sp>
      <p:sp>
        <p:nvSpPr>
          <p:cNvPr id="4" name="Slide Number Placeholder 3"/>
          <p:cNvSpPr>
            <a:spLocks noGrp="1"/>
          </p:cNvSpPr>
          <p:nvPr>
            <p:ph type="sldNum" sz="quarter" idx="10"/>
          </p:nvPr>
        </p:nvSpPr>
        <p:spPr/>
        <p:txBody>
          <a:bodyPr/>
          <a:lstStyle/>
          <a:p>
            <a:fld id="{4E4946A3-FD68-4E77-9DEF-1E7536A4AD96}" type="slidenum">
              <a:rPr lang="en-US" smtClean="0"/>
              <a:pPr/>
              <a:t>23</a:t>
            </a:fld>
            <a:endParaRPr lang="en-US"/>
          </a:p>
        </p:txBody>
      </p:sp>
    </p:spTree>
    <p:extLst>
      <p:ext uri="{BB962C8B-B14F-4D97-AF65-F5344CB8AC3E}">
        <p14:creationId xmlns:p14="http://schemas.microsoft.com/office/powerpoint/2010/main" val="20093672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statue is located in the courtyard of the Roman Catholic Church of the Annunciation in Nazareth.</a:t>
            </a:r>
          </a:p>
          <a:p>
            <a:endParaRPr lang="en-US" dirty="0"/>
          </a:p>
          <a:p>
            <a:r>
              <a:rPr lang="en-US" dirty="0"/>
              <a:t>tb043012973</a:t>
            </a:r>
          </a:p>
        </p:txBody>
      </p:sp>
      <p:sp>
        <p:nvSpPr>
          <p:cNvPr id="4" name="Slide Number Placeholder 3"/>
          <p:cNvSpPr>
            <a:spLocks noGrp="1"/>
          </p:cNvSpPr>
          <p:nvPr>
            <p:ph type="sldNum" sz="quarter" idx="10"/>
          </p:nvPr>
        </p:nvSpPr>
        <p:spPr/>
        <p:txBody>
          <a:bodyPr/>
          <a:lstStyle/>
          <a:p>
            <a:fld id="{4E4946A3-FD68-4E77-9DEF-1E7536A4AD96}" type="slidenum">
              <a:rPr lang="en-US" smtClean="0"/>
              <a:t>24</a:t>
            </a:fld>
            <a:endParaRPr lang="en-US"/>
          </a:p>
        </p:txBody>
      </p:sp>
    </p:spTree>
    <p:extLst>
      <p:ext uri="{BB962C8B-B14F-4D97-AF65-F5344CB8AC3E}">
        <p14:creationId xmlns:p14="http://schemas.microsoft.com/office/powerpoint/2010/main" val="2978525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25</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Jars like these (much smaller than the stone waterpots) could have been used for storing wine at the wedding feast.</a:t>
            </a:r>
          </a:p>
          <a:p>
            <a:endParaRPr lang="en-US" sz="1200" dirty="0"/>
          </a:p>
          <a:p>
            <a:r>
              <a:rPr lang="en-US" sz="1200" dirty="0"/>
              <a:t>tb040200201</a:t>
            </a:r>
            <a:endParaRPr lang="en-US" dirty="0"/>
          </a:p>
        </p:txBody>
      </p:sp>
    </p:spTree>
    <p:extLst>
      <p:ext uri="{BB962C8B-B14F-4D97-AF65-F5344CB8AC3E}">
        <p14:creationId xmlns:p14="http://schemas.microsoft.com/office/powerpoint/2010/main" val="987822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These artifacts date to various periods</a:t>
            </a:r>
            <a:r>
              <a:rPr lang="en-US" sz="1200" baseline="0" dirty="0"/>
              <a:t> and were </a:t>
            </a:r>
            <a:r>
              <a:rPr lang="en-US" sz="1200" dirty="0"/>
              <a:t>photographed</a:t>
            </a:r>
            <a:r>
              <a:rPr lang="en-US" sz="1200" baseline="0" dirty="0"/>
              <a:t> in the </a:t>
            </a:r>
            <a:r>
              <a:rPr lang="en-US" dirty="0"/>
              <a:t>Byblos Museum.</a:t>
            </a:r>
          </a:p>
          <a:p>
            <a:endParaRPr lang="en-US" dirty="0"/>
          </a:p>
          <a:p>
            <a:r>
              <a:rPr lang="en-US" dirty="0" err="1"/>
              <a:t>adr090507241</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26</a:t>
            </a:fld>
            <a:endParaRPr lang="en-US"/>
          </a:p>
        </p:txBody>
      </p:sp>
    </p:spTree>
    <p:extLst>
      <p:ext uri="{BB962C8B-B14F-4D97-AF65-F5344CB8AC3E}">
        <p14:creationId xmlns:p14="http://schemas.microsoft.com/office/powerpoint/2010/main" val="7873586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sundial</a:t>
            </a:r>
            <a:r>
              <a:rPr lang="en-US" baseline="0" dirty="0"/>
              <a:t> was photographed in the </a:t>
            </a:r>
            <a:r>
              <a:rPr lang="en-US" dirty="0"/>
              <a:t>Naples Archaeological Museum.</a:t>
            </a:r>
          </a:p>
          <a:p>
            <a:endParaRPr lang="en-US" dirty="0"/>
          </a:p>
          <a:p>
            <a:r>
              <a:rPr lang="en-US" dirty="0"/>
              <a:t>tb111705794h</a:t>
            </a:r>
          </a:p>
        </p:txBody>
      </p:sp>
      <p:sp>
        <p:nvSpPr>
          <p:cNvPr id="4" name="Slide Number Placeholder 3"/>
          <p:cNvSpPr>
            <a:spLocks noGrp="1"/>
          </p:cNvSpPr>
          <p:nvPr>
            <p:ph type="sldNum" sz="quarter" idx="10"/>
          </p:nvPr>
        </p:nvSpPr>
        <p:spPr/>
        <p:txBody>
          <a:bodyPr/>
          <a:lstStyle/>
          <a:p>
            <a:fld id="{4E4946A3-FD68-4E77-9DEF-1E7536A4AD96}" type="slidenum">
              <a:rPr lang="en-US" smtClean="0"/>
              <a:t>27</a:t>
            </a:fld>
            <a:endParaRPr lang="en-US"/>
          </a:p>
        </p:txBody>
      </p:sp>
    </p:spTree>
    <p:extLst>
      <p:ext uri="{BB962C8B-B14F-4D97-AF65-F5344CB8AC3E}">
        <p14:creationId xmlns:p14="http://schemas.microsoft.com/office/powerpoint/2010/main" val="1653484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28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Stone jars</a:t>
            </a:r>
            <a:r>
              <a:rPr lang="en-US" baseline="0" dirty="0"/>
              <a:t> were more expensive than those made of pottery, but they had the advantage of being able to be purified after ritual defilement, according to rabbinic rulings. This type of jar is well known in Jerusalem and elsewhere in the 1st century AD. This display was photographed in the </a:t>
            </a:r>
            <a:r>
              <a:rPr lang="en-US" dirty="0"/>
              <a:t>Israel Museum.</a:t>
            </a:r>
          </a:p>
          <a:p>
            <a:endParaRPr lang="en-US" dirty="0"/>
          </a:p>
          <a:p>
            <a:r>
              <a:rPr lang="en-US" dirty="0"/>
              <a:t>tb032014537</a:t>
            </a:r>
          </a:p>
        </p:txBody>
      </p:sp>
    </p:spTree>
    <p:extLst>
      <p:ext uri="{BB962C8B-B14F-4D97-AF65-F5344CB8AC3E}">
        <p14:creationId xmlns:p14="http://schemas.microsoft.com/office/powerpoint/2010/main" val="12261174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29</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artifact was photographed in the Hecht Museum at the University of Haifa.</a:t>
            </a:r>
          </a:p>
          <a:p>
            <a:endParaRPr lang="en-US" dirty="0"/>
          </a:p>
          <a:p>
            <a:r>
              <a:rPr lang="en-US" dirty="0"/>
              <a:t>adr1805242621</a:t>
            </a:r>
          </a:p>
        </p:txBody>
      </p:sp>
    </p:spTree>
    <p:extLst>
      <p:ext uri="{BB962C8B-B14F-4D97-AF65-F5344CB8AC3E}">
        <p14:creationId xmlns:p14="http://schemas.microsoft.com/office/powerpoint/2010/main" val="1306632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This wedding was photographed in the Judean hills</a:t>
            </a:r>
            <a:r>
              <a:rPr lang="en-US" sz="1200" baseline="0" dirty="0"/>
              <a:t> with a view towards the Mediterranean Sea.</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tb070906352</a:t>
            </a:r>
            <a:endParaRPr lang="en-US" dirty="0"/>
          </a:p>
        </p:txBody>
      </p:sp>
    </p:spTree>
    <p:extLst>
      <p:ext uri="{BB962C8B-B14F-4D97-AF65-F5344CB8AC3E}">
        <p14:creationId xmlns:p14="http://schemas.microsoft.com/office/powerpoint/2010/main" val="1238443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30</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This is not a “water jar,” but the volume of this stone container is close to that mentioned in this verse. </a:t>
            </a:r>
            <a:r>
              <a:rPr lang="en-US" sz="1200" dirty="0" err="1"/>
              <a:t>Cypros</a:t>
            </a:r>
            <a:r>
              <a:rPr lang="en-US" sz="1200" dirty="0"/>
              <a:t> was a hilltop fortress by Jericho. This artifact was photographed</a:t>
            </a:r>
            <a:r>
              <a:rPr lang="en-US" sz="1200" baseline="0" dirty="0"/>
              <a:t> in the </a:t>
            </a:r>
            <a:r>
              <a:rPr lang="en-US" sz="1200" dirty="0"/>
              <a:t>Rockefeller Museum.</a:t>
            </a:r>
          </a:p>
          <a:p>
            <a:endParaRPr lang="en-US" sz="1200" dirty="0"/>
          </a:p>
          <a:p>
            <a:r>
              <a:rPr lang="en-US" sz="1200" dirty="0" err="1"/>
              <a:t>tb042403142</a:t>
            </a:r>
            <a:endParaRPr lang="en-US" dirty="0"/>
          </a:p>
        </p:txBody>
      </p:sp>
    </p:spTree>
    <p:extLst>
      <p:ext uri="{BB962C8B-B14F-4D97-AF65-F5344CB8AC3E}">
        <p14:creationId xmlns:p14="http://schemas.microsoft.com/office/powerpoint/2010/main" val="35568154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31</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photo shows how water could be let out of one of these large basins through a hole at the bottom.</a:t>
            </a:r>
          </a:p>
          <a:p>
            <a:endParaRPr lang="en-US" dirty="0"/>
          </a:p>
          <a:p>
            <a:r>
              <a:rPr lang="en-US" dirty="0"/>
              <a:t>tb0513178144</a:t>
            </a:r>
          </a:p>
        </p:txBody>
      </p:sp>
    </p:spTree>
    <p:extLst>
      <p:ext uri="{BB962C8B-B14F-4D97-AF65-F5344CB8AC3E}">
        <p14:creationId xmlns:p14="http://schemas.microsoft.com/office/powerpoint/2010/main" val="37418523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a:t>
            </a:r>
            <a:r>
              <a:rPr lang="en-US" sz="1200" b="0" i="0" kern="1200" baseline="0" dirty="0">
                <a:solidFill>
                  <a:schemeClr val="tx1"/>
                </a:solidFill>
                <a:effectLst/>
                <a:latin typeface="+mn-lt"/>
                <a:ea typeface="+mn-ea"/>
                <a:cs typeface="+mn-cs"/>
              </a:rPr>
              <a:t> scene at a local well reminds the reader that the servants had to take the jars out to the town spring or well in order to fill them and bring them back to the wedding party. </a:t>
            </a:r>
            <a:r>
              <a:rPr lang="en-US" sz="1200" b="0" i="0" kern="1200" dirty="0">
                <a:solidFill>
                  <a:schemeClr val="tx1"/>
                </a:solidFill>
                <a:effectLst/>
                <a:latin typeface="+mn-lt"/>
                <a:ea typeface="+mn-ea"/>
                <a:cs typeface="+mn-cs"/>
              </a:rPr>
              <a:t>This American Colony photograph was taken between 1898 and 1946.</a:t>
            </a:r>
          </a:p>
          <a:p>
            <a:endParaRPr lang="en-US" sz="1200" b="0" i="0" kern="1200" dirty="0">
              <a:solidFill>
                <a:schemeClr val="tx1"/>
              </a:solidFill>
              <a:effectLst/>
              <a:latin typeface="+mn-lt"/>
              <a:ea typeface="+mn-ea"/>
              <a:cs typeface="+mn-cs"/>
            </a:endParaRPr>
          </a:p>
          <a:p>
            <a:r>
              <a:rPr lang="en-US" dirty="0" err="1"/>
              <a:t>mat05402</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32</a:t>
            </a:fld>
            <a:endParaRPr lang="en-US"/>
          </a:p>
        </p:txBody>
      </p:sp>
    </p:spTree>
    <p:extLst>
      <p:ext uri="{BB962C8B-B14F-4D97-AF65-F5344CB8AC3E}">
        <p14:creationId xmlns:p14="http://schemas.microsoft.com/office/powerpoint/2010/main" val="2144091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This stone</a:t>
            </a:r>
            <a:r>
              <a:rPr lang="en-US" sz="1200" baseline="0" dirty="0"/>
              <a:t> water jar </a:t>
            </a:r>
            <a:r>
              <a:rPr lang="en-US" sz="1200" dirty="0"/>
              <a:t>was photographed</a:t>
            </a:r>
            <a:r>
              <a:rPr lang="en-US" sz="1200" baseline="0" dirty="0"/>
              <a:t> in the </a:t>
            </a:r>
            <a:r>
              <a:rPr lang="en-US" dirty="0"/>
              <a:t>Israel Museum.</a:t>
            </a:r>
          </a:p>
          <a:p>
            <a:endParaRPr lang="en-US" dirty="0"/>
          </a:p>
          <a:p>
            <a:r>
              <a:rPr lang="en-US" dirty="0" err="1"/>
              <a:t>tb032014539</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33</a:t>
            </a:fld>
            <a:endParaRPr lang="en-US"/>
          </a:p>
        </p:txBody>
      </p:sp>
    </p:spTree>
    <p:extLst>
      <p:ext uri="{BB962C8B-B14F-4D97-AF65-F5344CB8AC3E}">
        <p14:creationId xmlns:p14="http://schemas.microsoft.com/office/powerpoint/2010/main" val="19142617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lithograph by </a:t>
            </a:r>
            <a:r>
              <a:rPr lang="en-US" sz="1200" b="0" i="0" kern="1200" dirty="0">
                <a:solidFill>
                  <a:schemeClr val="tx1"/>
                </a:solidFill>
                <a:effectLst/>
                <a:latin typeface="+mn-lt"/>
                <a:ea typeface="+mn-ea"/>
                <a:cs typeface="+mn-cs"/>
              </a:rPr>
              <a:t>Louis </a:t>
            </a:r>
            <a:r>
              <a:rPr lang="en-US" sz="1200" b="0" i="0" kern="1200" dirty="0" err="1">
                <a:solidFill>
                  <a:schemeClr val="tx1"/>
                </a:solidFill>
                <a:effectLst/>
                <a:latin typeface="+mn-lt"/>
                <a:ea typeface="+mn-ea"/>
                <a:cs typeface="+mn-cs"/>
              </a:rPr>
              <a:t>Haghe</a:t>
            </a:r>
            <a:r>
              <a:rPr lang="en-US" sz="1200" b="0" i="0" kern="1200" dirty="0">
                <a:solidFill>
                  <a:schemeClr val="tx1"/>
                </a:solidFill>
                <a:effectLst/>
                <a:latin typeface="+mn-lt"/>
                <a:ea typeface="+mn-ea"/>
                <a:cs typeface="+mn-cs"/>
              </a:rPr>
              <a:t> was based on a drawing made by </a:t>
            </a:r>
            <a:r>
              <a:rPr lang="en-US" dirty="0"/>
              <a:t>David Roberts on April 21, 1839.</a:t>
            </a:r>
          </a:p>
          <a:p>
            <a:endParaRPr lang="sv-SE" dirty="0"/>
          </a:p>
          <a:p>
            <a:r>
              <a:rPr lang="sv-SE" dirty="0"/>
              <a:t>drra3g03454</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34</a:t>
            </a:fld>
            <a:endParaRPr lang="en-US"/>
          </a:p>
        </p:txBody>
      </p:sp>
    </p:spTree>
    <p:extLst>
      <p:ext uri="{BB962C8B-B14F-4D97-AF65-F5344CB8AC3E}">
        <p14:creationId xmlns:p14="http://schemas.microsoft.com/office/powerpoint/2010/main" val="6795504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is a colorized version of an American Colony photograph taken between 1900 and 1920.</a:t>
            </a:r>
          </a:p>
          <a:p>
            <a:endParaRPr lang="en-US" sz="1200" b="0" i="0" kern="1200" dirty="0">
              <a:solidFill>
                <a:schemeClr val="tx1"/>
              </a:solidFill>
              <a:effectLst/>
              <a:latin typeface="+mn-lt"/>
              <a:ea typeface="+mn-ea"/>
              <a:cs typeface="+mn-cs"/>
            </a:endParaRPr>
          </a:p>
          <a:p>
            <a:r>
              <a:rPr lang="en-US" dirty="0"/>
              <a:t>mat22950</a:t>
            </a:r>
          </a:p>
        </p:txBody>
      </p:sp>
      <p:sp>
        <p:nvSpPr>
          <p:cNvPr id="4" name="Slide Number Placeholder 3"/>
          <p:cNvSpPr>
            <a:spLocks noGrp="1"/>
          </p:cNvSpPr>
          <p:nvPr>
            <p:ph type="sldNum" sz="quarter" idx="10"/>
          </p:nvPr>
        </p:nvSpPr>
        <p:spPr/>
        <p:txBody>
          <a:bodyPr/>
          <a:lstStyle/>
          <a:p>
            <a:fld id="{4E4946A3-FD68-4E77-9DEF-1E7536A4AD96}" type="slidenum">
              <a:rPr lang="en-US" smtClean="0"/>
              <a:t>35</a:t>
            </a:fld>
            <a:endParaRPr lang="en-US"/>
          </a:p>
        </p:txBody>
      </p:sp>
    </p:spTree>
    <p:extLst>
      <p:ext uri="{BB962C8B-B14F-4D97-AF65-F5344CB8AC3E}">
        <p14:creationId xmlns:p14="http://schemas.microsoft.com/office/powerpoint/2010/main" val="24129251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American Colony</a:t>
            </a:r>
            <a:r>
              <a:rPr lang="en-US" sz="1200" b="0" i="0" kern="1200" baseline="0" dirty="0">
                <a:solidFill>
                  <a:schemeClr val="tx1"/>
                </a:solidFill>
                <a:effectLst/>
                <a:latin typeface="+mn-lt"/>
                <a:ea typeface="+mn-ea"/>
                <a:cs typeface="+mn-cs"/>
              </a:rPr>
              <a:t> photograph was taken </a:t>
            </a:r>
            <a:r>
              <a:rPr lang="en-US" sz="1200" b="0" i="0" kern="1200" dirty="0">
                <a:solidFill>
                  <a:schemeClr val="tx1"/>
                </a:solidFill>
                <a:effectLst/>
                <a:latin typeface="+mn-lt"/>
                <a:ea typeface="+mn-ea"/>
                <a:cs typeface="+mn-cs"/>
              </a:rPr>
              <a:t>between 1934 and 1939.</a:t>
            </a:r>
          </a:p>
          <a:p>
            <a:endParaRPr lang="en-US" sz="1200" b="0" i="0" kern="1200" dirty="0">
              <a:solidFill>
                <a:schemeClr val="tx1"/>
              </a:solidFill>
              <a:effectLst/>
              <a:latin typeface="+mn-lt"/>
              <a:ea typeface="+mn-ea"/>
              <a:cs typeface="+mn-cs"/>
            </a:endParaRPr>
          </a:p>
          <a:p>
            <a:r>
              <a:rPr lang="en-US" dirty="0"/>
              <a:t>mat18959h</a:t>
            </a:r>
          </a:p>
        </p:txBody>
      </p:sp>
      <p:sp>
        <p:nvSpPr>
          <p:cNvPr id="4" name="Slide Number Placeholder 3"/>
          <p:cNvSpPr>
            <a:spLocks noGrp="1"/>
          </p:cNvSpPr>
          <p:nvPr>
            <p:ph type="sldNum" sz="quarter" idx="10"/>
          </p:nvPr>
        </p:nvSpPr>
        <p:spPr/>
        <p:txBody>
          <a:bodyPr/>
          <a:lstStyle/>
          <a:p>
            <a:fld id="{4E4946A3-FD68-4E77-9DEF-1E7536A4AD96}" type="slidenum">
              <a:rPr lang="en-US" smtClean="0"/>
              <a:t>36</a:t>
            </a:fld>
            <a:endParaRPr lang="en-US"/>
          </a:p>
        </p:txBody>
      </p:sp>
    </p:spTree>
    <p:extLst>
      <p:ext uri="{BB962C8B-B14F-4D97-AF65-F5344CB8AC3E}">
        <p14:creationId xmlns:p14="http://schemas.microsoft.com/office/powerpoint/2010/main" val="4528979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relief</a:t>
            </a:r>
            <a:r>
              <a:rPr lang="en-US" baseline="0" dirty="0"/>
              <a:t> was photographed in the </a:t>
            </a:r>
            <a:r>
              <a:rPr lang="en-US" dirty="0"/>
              <a:t>Athens Acropolis Museum.</a:t>
            </a:r>
          </a:p>
          <a:p>
            <a:endParaRPr lang="en-US" dirty="0"/>
          </a:p>
          <a:p>
            <a:r>
              <a:rPr lang="en-US" dirty="0"/>
              <a:t>tb011117691</a:t>
            </a:r>
          </a:p>
        </p:txBody>
      </p:sp>
      <p:sp>
        <p:nvSpPr>
          <p:cNvPr id="4" name="Slide Number Placeholder 3"/>
          <p:cNvSpPr>
            <a:spLocks noGrp="1"/>
          </p:cNvSpPr>
          <p:nvPr>
            <p:ph type="sldNum" sz="quarter" idx="10"/>
          </p:nvPr>
        </p:nvSpPr>
        <p:spPr/>
        <p:txBody>
          <a:bodyPr/>
          <a:lstStyle/>
          <a:p>
            <a:fld id="{4E4946A3-FD68-4E77-9DEF-1E7536A4AD96}" type="slidenum">
              <a:rPr lang="en-US" smtClean="0"/>
              <a:t>37</a:t>
            </a:fld>
            <a:endParaRPr lang="en-US"/>
          </a:p>
        </p:txBody>
      </p:sp>
    </p:spTree>
    <p:extLst>
      <p:ext uri="{BB962C8B-B14F-4D97-AF65-F5344CB8AC3E}">
        <p14:creationId xmlns:p14="http://schemas.microsoft.com/office/powerpoint/2010/main" val="17818328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This photograph from a modern wedding reminds us that wine continues to be popular at wedding</a:t>
            </a:r>
            <a:r>
              <a:rPr lang="en-US" sz="1200" baseline="0" dirty="0"/>
              <a:t> celebrations.</a:t>
            </a:r>
          </a:p>
          <a:p>
            <a:endParaRPr lang="en-US" sz="1200" dirty="0"/>
          </a:p>
          <a:p>
            <a:r>
              <a:rPr lang="en-US" sz="1200" dirty="0"/>
              <a:t>tb081605418</a:t>
            </a:r>
            <a:endParaRPr lang="en-US" dirty="0"/>
          </a:p>
        </p:txBody>
      </p:sp>
    </p:spTree>
    <p:extLst>
      <p:ext uri="{BB962C8B-B14F-4D97-AF65-F5344CB8AC3E}">
        <p14:creationId xmlns:p14="http://schemas.microsoft.com/office/powerpoint/2010/main" val="31532947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da-DK" dirty="0"/>
              <a:t>This juglet was excavated in Ophel cave 1 and was </a:t>
            </a:r>
            <a:r>
              <a:rPr lang="en-US" sz="1200" dirty="0"/>
              <a:t>photographed</a:t>
            </a:r>
            <a:r>
              <a:rPr lang="en-US" sz="1200" baseline="0" dirty="0"/>
              <a:t> in the </a:t>
            </a:r>
            <a:r>
              <a:rPr lang="en-US" dirty="0"/>
              <a:t>Ashmolean Museum at</a:t>
            </a:r>
            <a:r>
              <a:rPr lang="en-US" baseline="0" dirty="0"/>
              <a:t> the</a:t>
            </a:r>
            <a:r>
              <a:rPr lang="en-US" dirty="0"/>
              <a:t> University of Oxford.</a:t>
            </a:r>
          </a:p>
          <a:p>
            <a:endParaRPr lang="da-DK" dirty="0"/>
          </a:p>
          <a:p>
            <a:r>
              <a:rPr lang="da-DK" dirty="0"/>
              <a:t>adr1305227941</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39</a:t>
            </a:fld>
            <a:endParaRPr lang="en-US"/>
          </a:p>
        </p:txBody>
      </p:sp>
    </p:spTree>
    <p:extLst>
      <p:ext uri="{BB962C8B-B14F-4D97-AF65-F5344CB8AC3E}">
        <p14:creationId xmlns:p14="http://schemas.microsoft.com/office/powerpoint/2010/main" val="1232821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 modern</a:t>
            </a:r>
            <a:r>
              <a:rPr lang="en-US" baseline="0" dirty="0"/>
              <a:t> Jewish wedding has many traditions that did not exist in the 1st century AD, but </a:t>
            </a:r>
            <a:r>
              <a:rPr lang="en-US" dirty="0"/>
              <a:t>it may provide a closer idea than modern weddings in other cultures.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dirty="0"/>
              <a:t>tb070906399</a:t>
            </a:r>
          </a:p>
        </p:txBody>
      </p:sp>
    </p:spTree>
    <p:extLst>
      <p:ext uri="{BB962C8B-B14F-4D97-AF65-F5344CB8AC3E}">
        <p14:creationId xmlns:p14="http://schemas.microsoft.com/office/powerpoint/2010/main" val="36166904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a:t>
            </a:r>
            <a:r>
              <a:rPr lang="en-US" sz="1200" b="0" i="0" kern="1200" baseline="0" dirty="0">
                <a:solidFill>
                  <a:schemeClr val="tx1"/>
                </a:solidFill>
                <a:effectLst/>
                <a:latin typeface="+mn-lt"/>
                <a:ea typeface="+mn-ea"/>
                <a:cs typeface="+mn-cs"/>
              </a:rPr>
              <a:t> American Colony photograph was taken between </a:t>
            </a:r>
            <a:r>
              <a:rPr lang="en-US" sz="1200" b="0" i="0" kern="1200" dirty="0">
                <a:solidFill>
                  <a:schemeClr val="tx1"/>
                </a:solidFill>
                <a:effectLst/>
                <a:latin typeface="+mn-lt"/>
                <a:ea typeface="+mn-ea"/>
                <a:cs typeface="+mn-cs"/>
              </a:rPr>
              <a:t>1900 and 1920.</a:t>
            </a:r>
          </a:p>
          <a:p>
            <a:endParaRPr lang="en-US" sz="1200" b="0" i="0" kern="1200" dirty="0">
              <a:solidFill>
                <a:schemeClr val="tx1"/>
              </a:solidFill>
              <a:effectLst/>
              <a:latin typeface="+mn-lt"/>
              <a:ea typeface="+mn-ea"/>
              <a:cs typeface="+mn-cs"/>
            </a:endParaRPr>
          </a:p>
          <a:p>
            <a:r>
              <a:rPr lang="en-US" sz="1200" dirty="0"/>
              <a:t>mat01342</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40</a:t>
            </a:fld>
            <a:endParaRPr lang="en-US"/>
          </a:p>
        </p:txBody>
      </p:sp>
    </p:spTree>
    <p:extLst>
      <p:ext uri="{BB962C8B-B14F-4D97-AF65-F5344CB8AC3E}">
        <p14:creationId xmlns:p14="http://schemas.microsoft.com/office/powerpoint/2010/main" val="42520657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photograph was taken from the lower city looking up to the acropolis of the site. It is unknown where the wedding</a:t>
            </a:r>
            <a:r>
              <a:rPr lang="en-US" sz="1200" kern="1200" baseline="0" dirty="0">
                <a:solidFill>
                  <a:schemeClr val="tx1"/>
                </a:solidFill>
                <a:effectLst/>
                <a:latin typeface="+mn-lt"/>
                <a:ea typeface="+mn-ea"/>
                <a:cs typeface="+mn-cs"/>
              </a:rPr>
              <a:t> took place in Cana.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adr0807090011</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41</a:t>
            </a:fld>
            <a:endParaRPr lang="en-US"/>
          </a:p>
        </p:txBody>
      </p:sp>
    </p:spTree>
    <p:extLst>
      <p:ext uri="{BB962C8B-B14F-4D97-AF65-F5344CB8AC3E}">
        <p14:creationId xmlns:p14="http://schemas.microsoft.com/office/powerpoint/2010/main" val="3388993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Bet Netofa Valley lies south of Khirbet </a:t>
            </a:r>
            <a:r>
              <a:rPr lang="en-US" baseline="0" dirty="0" err="1"/>
              <a:t>Qana</a:t>
            </a:r>
            <a:r>
              <a:rPr lang="en-US" baseline="0" dirty="0"/>
              <a:t>. Jesus would have traveled through this valley on His way to Nazareth or Capernaum.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ws040316762</a:t>
            </a:r>
          </a:p>
        </p:txBody>
      </p:sp>
      <p:sp>
        <p:nvSpPr>
          <p:cNvPr id="4" name="Slide Number Placeholder 3"/>
          <p:cNvSpPr>
            <a:spLocks noGrp="1"/>
          </p:cNvSpPr>
          <p:nvPr>
            <p:ph type="sldNum" sz="quarter" idx="10"/>
          </p:nvPr>
        </p:nvSpPr>
        <p:spPr/>
        <p:txBody>
          <a:bodyPr/>
          <a:lstStyle/>
          <a:p>
            <a:fld id="{4E4946A3-FD68-4E77-9DEF-1E7536A4AD96}" type="slidenum">
              <a:rPr lang="en-US" smtClean="0"/>
              <a:t>42</a:t>
            </a:fld>
            <a:endParaRPr lang="en-US"/>
          </a:p>
        </p:txBody>
      </p:sp>
    </p:spTree>
    <p:extLst>
      <p:ext uri="{BB962C8B-B14F-4D97-AF65-F5344CB8AC3E}">
        <p14:creationId xmlns:p14="http://schemas.microsoft.com/office/powerpoint/2010/main" val="17824734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most ancient part of </a:t>
            </a:r>
            <a:r>
              <a:rPr lang="en-US" dirty="0" err="1"/>
              <a:t>Kefar</a:t>
            </a:r>
            <a:r>
              <a:rPr lang="en-US" baseline="0" dirty="0"/>
              <a:t> Kenna is circled on the next slide.</a:t>
            </a:r>
          </a:p>
          <a:p>
            <a:endParaRPr lang="en-US" dirty="0"/>
          </a:p>
          <a:p>
            <a:r>
              <a:rPr lang="en-US" dirty="0"/>
              <a:t>tbs122040011</a:t>
            </a:r>
          </a:p>
        </p:txBody>
      </p:sp>
      <p:sp>
        <p:nvSpPr>
          <p:cNvPr id="4" name="Slide Number Placeholder 3"/>
          <p:cNvSpPr>
            <a:spLocks noGrp="1"/>
          </p:cNvSpPr>
          <p:nvPr>
            <p:ph type="sldNum" sz="quarter" idx="10"/>
          </p:nvPr>
        </p:nvSpPr>
        <p:spPr/>
        <p:txBody>
          <a:bodyPr/>
          <a:lstStyle/>
          <a:p>
            <a:fld id="{4E4946A3-FD68-4E77-9DEF-1E7536A4AD96}" type="slidenum">
              <a:rPr lang="en-US" smtClean="0"/>
              <a:t>43</a:t>
            </a:fld>
            <a:endParaRPr lang="en-US"/>
          </a:p>
        </p:txBody>
      </p:sp>
    </p:spTree>
    <p:extLst>
      <p:ext uri="{BB962C8B-B14F-4D97-AF65-F5344CB8AC3E}">
        <p14:creationId xmlns:p14="http://schemas.microsoft.com/office/powerpoint/2010/main" val="14297596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most ancient part of Kefar</a:t>
            </a:r>
            <a:r>
              <a:rPr lang="en-US" baseline="0" dirty="0"/>
              <a:t> Kenna is circled here.</a:t>
            </a:r>
          </a:p>
          <a:p>
            <a:endParaRPr lang="en-US" dirty="0"/>
          </a:p>
          <a:p>
            <a:r>
              <a:rPr lang="en-US" dirty="0"/>
              <a:t>tbs122040011</a:t>
            </a:r>
          </a:p>
        </p:txBody>
      </p:sp>
      <p:sp>
        <p:nvSpPr>
          <p:cNvPr id="4" name="Slide Number Placeholder 3"/>
          <p:cNvSpPr>
            <a:spLocks noGrp="1"/>
          </p:cNvSpPr>
          <p:nvPr>
            <p:ph type="sldNum" sz="quarter" idx="10"/>
          </p:nvPr>
        </p:nvSpPr>
        <p:spPr/>
        <p:txBody>
          <a:bodyPr/>
          <a:lstStyle/>
          <a:p>
            <a:fld id="{4E4946A3-FD68-4E77-9DEF-1E7536A4AD96}" type="slidenum">
              <a:rPr lang="en-US" smtClean="0"/>
              <a:t>44</a:t>
            </a:fld>
            <a:endParaRPr lang="en-US"/>
          </a:p>
        </p:txBody>
      </p:sp>
    </p:spTree>
    <p:extLst>
      <p:ext uri="{BB962C8B-B14F-4D97-AF65-F5344CB8AC3E}">
        <p14:creationId xmlns:p14="http://schemas.microsoft.com/office/powerpoint/2010/main" val="7777429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ws012217044</a:t>
            </a:r>
          </a:p>
        </p:txBody>
      </p:sp>
      <p:sp>
        <p:nvSpPr>
          <p:cNvPr id="4" name="Slide Number Placeholder 3"/>
          <p:cNvSpPr>
            <a:spLocks noGrp="1"/>
          </p:cNvSpPr>
          <p:nvPr>
            <p:ph type="sldNum" sz="quarter" idx="10"/>
          </p:nvPr>
        </p:nvSpPr>
        <p:spPr/>
        <p:txBody>
          <a:bodyPr/>
          <a:lstStyle/>
          <a:p>
            <a:fld id="{4E4946A3-FD68-4E77-9DEF-1E7536A4AD96}" type="slidenum">
              <a:rPr lang="en-US" smtClean="0"/>
              <a:t>45</a:t>
            </a:fld>
            <a:endParaRPr lang="en-US"/>
          </a:p>
        </p:txBody>
      </p:sp>
    </p:spTree>
    <p:extLst>
      <p:ext uri="{BB962C8B-B14F-4D97-AF65-F5344CB8AC3E}">
        <p14:creationId xmlns:p14="http://schemas.microsoft.com/office/powerpoint/2010/main" val="42527107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46</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eaLnBrk="1" hangingPunct="1">
              <a:lnSpc>
                <a:spcPct val="80000"/>
              </a:lnSpc>
              <a:spcBef>
                <a:spcPct val="0"/>
              </a:spcBef>
            </a:pPr>
            <a:r>
              <a:rPr lang="en-US" dirty="0"/>
              <a:t>Capernaum is located on the northern shore of the Sea of Galilee. </a:t>
            </a:r>
            <a:r>
              <a:rPr lang="en-US" baseline="0" dirty="0"/>
              <a:t>The Catholic church over Peter’s house is visible through the trees along the shore. </a:t>
            </a:r>
            <a:r>
              <a:rPr lang="en-US" dirty="0"/>
              <a:t>The traditional Mount of Beatitudes </a:t>
            </a:r>
            <a:r>
              <a:rPr lang="en-US" baseline="0" dirty="0"/>
              <a:t>can be identified by the trees on the left horizon. </a:t>
            </a:r>
            <a:endParaRPr lang="en-US" dirty="0"/>
          </a:p>
          <a:p>
            <a:pPr eaLnBrk="1" hangingPunct="1">
              <a:lnSpc>
                <a:spcPct val="80000"/>
              </a:lnSpc>
              <a:spcBef>
                <a:spcPct val="0"/>
              </a:spcBef>
            </a:pPr>
            <a:endParaRPr lang="en-US" dirty="0"/>
          </a:p>
          <a:p>
            <a:pPr eaLnBrk="1" hangingPunct="1">
              <a:lnSpc>
                <a:spcPct val="80000"/>
              </a:lnSpc>
              <a:spcBef>
                <a:spcPct val="0"/>
              </a:spcBef>
            </a:pPr>
            <a:r>
              <a:rPr lang="en-US" dirty="0"/>
              <a:t>tb100805596</a:t>
            </a:r>
          </a:p>
        </p:txBody>
      </p:sp>
    </p:spTree>
    <p:extLst>
      <p:ext uri="{BB962C8B-B14F-4D97-AF65-F5344CB8AC3E}">
        <p14:creationId xmlns:p14="http://schemas.microsoft.com/office/powerpoint/2010/main" val="25010483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47</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From other</a:t>
            </a:r>
            <a:r>
              <a:rPr lang="en-US" sz="1200" baseline="0" dirty="0"/>
              <a:t> accounts in the Gospels, it is clear that Jesus moved to Capernaum from Nazareth (Mark 2:1; Matt 9:1).</a:t>
            </a:r>
          </a:p>
          <a:p>
            <a:endParaRPr lang="en-US" sz="1200" dirty="0"/>
          </a:p>
          <a:p>
            <a:r>
              <a:rPr lang="en-US" sz="1200" dirty="0"/>
              <a:t>tbs115190011</a:t>
            </a:r>
            <a:endParaRPr lang="en-US" dirty="0"/>
          </a:p>
        </p:txBody>
      </p:sp>
    </p:spTree>
    <p:extLst>
      <p:ext uri="{BB962C8B-B14F-4D97-AF65-F5344CB8AC3E}">
        <p14:creationId xmlns:p14="http://schemas.microsoft.com/office/powerpoint/2010/main" val="34388952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American Colony</a:t>
            </a:r>
            <a:r>
              <a:rPr lang="en-US" sz="1200" b="0" i="0" kern="1200" baseline="0" dirty="0">
                <a:solidFill>
                  <a:schemeClr val="tx1"/>
                </a:solidFill>
                <a:effectLst/>
                <a:latin typeface="+mn-lt"/>
                <a:ea typeface="+mn-ea"/>
                <a:cs typeface="+mn-cs"/>
              </a:rPr>
              <a:t> photograph was taken in</a:t>
            </a:r>
            <a:r>
              <a:rPr lang="en-US" sz="1200" b="0" i="0" kern="1200" dirty="0">
                <a:solidFill>
                  <a:schemeClr val="tx1"/>
                </a:solidFill>
                <a:effectLst/>
                <a:latin typeface="+mn-lt"/>
                <a:ea typeface="+mn-ea"/>
                <a:cs typeface="+mn-cs"/>
              </a:rPr>
              <a:t> October 1931.</a:t>
            </a:r>
          </a:p>
          <a:p>
            <a:endParaRPr lang="en-US" sz="1200" b="0" i="0" kern="1200" dirty="0">
              <a:solidFill>
                <a:schemeClr val="tx1"/>
              </a:solidFill>
              <a:effectLst/>
              <a:latin typeface="+mn-lt"/>
              <a:ea typeface="+mn-ea"/>
              <a:cs typeface="+mn-cs"/>
            </a:endParaRPr>
          </a:p>
          <a:p>
            <a:r>
              <a:rPr lang="en-US" dirty="0"/>
              <a:t>mat15818</a:t>
            </a:r>
          </a:p>
        </p:txBody>
      </p:sp>
      <p:sp>
        <p:nvSpPr>
          <p:cNvPr id="4" name="Slide Number Placeholder 3"/>
          <p:cNvSpPr>
            <a:spLocks noGrp="1"/>
          </p:cNvSpPr>
          <p:nvPr>
            <p:ph type="sldNum" sz="quarter" idx="10"/>
          </p:nvPr>
        </p:nvSpPr>
        <p:spPr/>
        <p:txBody>
          <a:bodyPr/>
          <a:lstStyle/>
          <a:p>
            <a:fld id="{4E4946A3-FD68-4E77-9DEF-1E7536A4AD96}" type="slidenum">
              <a:rPr lang="en-US" smtClean="0"/>
              <a:t>48</a:t>
            </a:fld>
            <a:endParaRPr lang="en-US"/>
          </a:p>
        </p:txBody>
      </p:sp>
    </p:spTree>
    <p:extLst>
      <p:ext uri="{BB962C8B-B14F-4D97-AF65-F5344CB8AC3E}">
        <p14:creationId xmlns:p14="http://schemas.microsoft.com/office/powerpoint/2010/main" val="40371308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49</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Capernaum was a significant town on the northern shore</a:t>
            </a:r>
            <a:r>
              <a:rPr lang="en-US" baseline="0" dirty="0"/>
              <a:t> of the Sea of Galilee as is clear from the abundant archaeological remains, the presence of a harbor, and its proximity to a major trade route.</a:t>
            </a:r>
            <a:endParaRPr lang="en-US" dirty="0"/>
          </a:p>
          <a:p>
            <a:endParaRPr lang="en-US" dirty="0"/>
          </a:p>
          <a:p>
            <a:r>
              <a:rPr lang="en-US" dirty="0"/>
              <a:t>ws102414651</a:t>
            </a:r>
          </a:p>
        </p:txBody>
      </p:sp>
    </p:spTree>
    <p:extLst>
      <p:ext uri="{BB962C8B-B14F-4D97-AF65-F5344CB8AC3E}">
        <p14:creationId xmlns:p14="http://schemas.microsoft.com/office/powerpoint/2010/main" val="677914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Abu Ghosh is located in the Judean</a:t>
            </a:r>
            <a:r>
              <a:rPr lang="en-US" sz="1200" b="0" i="0" kern="1200" baseline="0" dirty="0">
                <a:solidFill>
                  <a:schemeClr val="tx1"/>
                </a:solidFill>
                <a:effectLst/>
                <a:latin typeface="+mn-lt"/>
                <a:ea typeface="+mn-ea"/>
                <a:cs typeface="+mn-cs"/>
              </a:rPr>
              <a:t> hills west of Jerusalem. This American Colony photograph was taken in July </a:t>
            </a:r>
            <a:r>
              <a:rPr lang="en-US" sz="1200" b="0" i="0" kern="1200" dirty="0">
                <a:solidFill>
                  <a:schemeClr val="tx1"/>
                </a:solidFill>
                <a:effectLst/>
                <a:latin typeface="+mn-lt"/>
                <a:ea typeface="+mn-ea"/>
                <a:cs typeface="+mn-cs"/>
              </a:rPr>
              <a:t>1904.</a:t>
            </a:r>
          </a:p>
          <a:p>
            <a:endParaRPr lang="en-US" sz="1200" b="0" i="0" kern="1200" dirty="0">
              <a:solidFill>
                <a:schemeClr val="tx1"/>
              </a:solidFill>
              <a:effectLst/>
              <a:latin typeface="+mn-lt"/>
              <a:ea typeface="+mn-ea"/>
              <a:cs typeface="+mn-cs"/>
            </a:endParaRPr>
          </a:p>
          <a:p>
            <a:r>
              <a:rPr lang="en-US" sz="1200" dirty="0"/>
              <a:t>mat01297</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5</a:t>
            </a:fld>
            <a:endParaRPr lang="en-US"/>
          </a:p>
        </p:txBody>
      </p:sp>
    </p:spTree>
    <p:extLst>
      <p:ext uri="{BB962C8B-B14F-4D97-AF65-F5344CB8AC3E}">
        <p14:creationId xmlns:p14="http://schemas.microsoft.com/office/powerpoint/2010/main" val="4248623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50</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As best as we can tell, the two most important</a:t>
            </a:r>
            <a:r>
              <a:rPr lang="en-US" baseline="0" dirty="0"/>
              <a:t> places for Jesus in Capernaum are marked by the large buildings in this photo. The white building is a synagogue constructed over remains of an earlier 1st-century synagogue. The gray building is a Roman Catholic church constructed above the remains of what is thought to be Peter’s house.</a:t>
            </a:r>
            <a:endParaRPr lang="en-US" dirty="0"/>
          </a:p>
          <a:p>
            <a:endParaRPr lang="en-US" dirty="0"/>
          </a:p>
          <a:p>
            <a:r>
              <a:rPr lang="en-US" dirty="0"/>
              <a:t>tbs115170011</a:t>
            </a:r>
          </a:p>
        </p:txBody>
      </p:sp>
    </p:spTree>
    <p:extLst>
      <p:ext uri="{BB962C8B-B14F-4D97-AF65-F5344CB8AC3E}">
        <p14:creationId xmlns:p14="http://schemas.microsoft.com/office/powerpoint/2010/main" val="42624348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a:cs typeface="Arial" charset="0"/>
              </a:rPr>
              <a:t>In</a:t>
            </a:r>
            <a:r>
              <a:rPr lang="en-US" altLang="en-US" sz="1200" baseline="0" dirty="0">
                <a:cs typeface="Arial" charset="0"/>
              </a:rPr>
              <a:t> Hebrew, Capernaum is “</a:t>
            </a:r>
            <a:r>
              <a:rPr lang="en-US" altLang="en-US" sz="1200" baseline="0" dirty="0" err="1">
                <a:cs typeface="Arial" charset="0"/>
              </a:rPr>
              <a:t>Kefar</a:t>
            </a:r>
            <a:r>
              <a:rPr lang="en-US" altLang="en-US" sz="1200" baseline="0" dirty="0">
                <a:cs typeface="Arial" charset="0"/>
              </a:rPr>
              <a:t> Nahum,” the village of Nahum. Because the city was only first settled in the 2nd century BC, it is unlikely that the name is related to the Old Testament prophet Nahum. In addition, Nahum was probably from Judah, especially since the northern kingdom (including the area of Capernaum) was deported a century before his ministry.</a:t>
            </a:r>
          </a:p>
          <a:p>
            <a:endParaRPr lang="en-US" dirty="0"/>
          </a:p>
          <a:p>
            <a:r>
              <a:rPr lang="en-US" dirty="0"/>
              <a:t>tb061516511</a:t>
            </a:r>
          </a:p>
        </p:txBody>
      </p:sp>
      <p:sp>
        <p:nvSpPr>
          <p:cNvPr id="4" name="Slide Number Placeholder 3"/>
          <p:cNvSpPr>
            <a:spLocks noGrp="1"/>
          </p:cNvSpPr>
          <p:nvPr>
            <p:ph type="sldNum" sz="quarter" idx="10"/>
          </p:nvPr>
        </p:nvSpPr>
        <p:spPr/>
        <p:txBody>
          <a:bodyPr/>
          <a:lstStyle/>
          <a:p>
            <a:fld id="{4E4946A3-FD68-4E77-9DEF-1E7536A4AD96}" type="slidenum">
              <a:rPr lang="en-US" smtClean="0"/>
              <a:t>51</a:t>
            </a:fld>
            <a:endParaRPr lang="en-US"/>
          </a:p>
        </p:txBody>
      </p:sp>
    </p:spTree>
    <p:extLst>
      <p:ext uri="{BB962C8B-B14F-4D97-AF65-F5344CB8AC3E}">
        <p14:creationId xmlns:p14="http://schemas.microsoft.com/office/powerpoint/2010/main" val="40795755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52</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indent="-228600"/>
            <a:r>
              <a:rPr lang="en-US" dirty="0">
                <a:cs typeface="Arial" charset="0"/>
              </a:rPr>
              <a:t>Archaeologists have exposed the remains of these ancient houses between the traditional home of Peter and the 1st-century synagogue.</a:t>
            </a:r>
          </a:p>
          <a:p>
            <a:endParaRPr lang="en-US" dirty="0">
              <a:cs typeface="Arial" charset="0"/>
            </a:endParaRPr>
          </a:p>
          <a:p>
            <a:r>
              <a:rPr lang="en-US" dirty="0">
                <a:cs typeface="Arial" charset="0"/>
              </a:rPr>
              <a:t>tb052604018</a:t>
            </a:r>
          </a:p>
        </p:txBody>
      </p:sp>
    </p:spTree>
    <p:extLst>
      <p:ext uri="{BB962C8B-B14F-4D97-AF65-F5344CB8AC3E}">
        <p14:creationId xmlns:p14="http://schemas.microsoft.com/office/powerpoint/2010/main" val="21625859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Samaritans</a:t>
            </a:r>
            <a:r>
              <a:rPr lang="en-US" baseline="0" dirty="0"/>
              <a:t> today celebrate Passover much the same way that they have for more than two thousand years. Because the temple in Jerusalem does not exist, Jews do not practice animal sacrifice and thus the closest we can get to the practices of the 1st century is at the Samaritan celebration each year on Mount Gerizim.’</a:t>
            </a:r>
          </a:p>
          <a:p>
            <a:endParaRPr lang="en-US" dirty="0"/>
          </a:p>
          <a:p>
            <a:r>
              <a:rPr lang="en-US" dirty="0"/>
              <a:t>tb043007194</a:t>
            </a:r>
          </a:p>
        </p:txBody>
      </p:sp>
      <p:sp>
        <p:nvSpPr>
          <p:cNvPr id="4" name="Slide Number Placeholder 3"/>
          <p:cNvSpPr>
            <a:spLocks noGrp="1"/>
          </p:cNvSpPr>
          <p:nvPr>
            <p:ph type="sldNum" sz="quarter" idx="10"/>
          </p:nvPr>
        </p:nvSpPr>
        <p:spPr/>
        <p:txBody>
          <a:bodyPr/>
          <a:lstStyle/>
          <a:p>
            <a:fld id="{4E4946A3-FD68-4E77-9DEF-1E7536A4AD96}" type="slidenum">
              <a:rPr lang="en-US" smtClean="0"/>
              <a:t>53</a:t>
            </a:fld>
            <a:endParaRPr lang="en-US"/>
          </a:p>
        </p:txBody>
      </p:sp>
    </p:spTree>
    <p:extLst>
      <p:ext uri="{BB962C8B-B14F-4D97-AF65-F5344CB8AC3E}">
        <p14:creationId xmlns:p14="http://schemas.microsoft.com/office/powerpoint/2010/main" val="17072319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A community of</a:t>
            </a:r>
            <a:r>
              <a:rPr lang="en-US" sz="1200" baseline="0" dirty="0"/>
              <a:t> Jews lived on Elephantine Island in southern Egypt following the destruction of Jerusalem in 586 BC. </a:t>
            </a:r>
            <a:r>
              <a:rPr lang="en-US" sz="1200" dirty="0"/>
              <a:t>This artifact was photographed</a:t>
            </a:r>
            <a:r>
              <a:rPr lang="en-US" sz="1200" baseline="0" dirty="0"/>
              <a:t> in the </a:t>
            </a:r>
            <a:r>
              <a:rPr lang="en-US" dirty="0"/>
              <a:t>Ashmolean Museum at the University of Oxford.</a:t>
            </a:r>
          </a:p>
          <a:p>
            <a:endParaRPr lang="en-US" dirty="0"/>
          </a:p>
          <a:p>
            <a:r>
              <a:rPr lang="en-US" dirty="0" err="1"/>
              <a:t>adr1305226783</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54</a:t>
            </a:fld>
            <a:endParaRPr lang="en-US"/>
          </a:p>
        </p:txBody>
      </p:sp>
    </p:spTree>
    <p:extLst>
      <p:ext uri="{BB962C8B-B14F-4D97-AF65-F5344CB8AC3E}">
        <p14:creationId xmlns:p14="http://schemas.microsoft.com/office/powerpoint/2010/main" val="18888584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55</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a:t>
            </a:r>
            <a:r>
              <a:rPr lang="en-US" baseline="0" dirty="0"/>
              <a:t> American Colony photograph was taken between 1898 and 1914. The Dome of the Rock, once the location of the temple, is visible on the far left side.</a:t>
            </a:r>
          </a:p>
          <a:p>
            <a:endParaRPr lang="en-US" dirty="0"/>
          </a:p>
          <a:p>
            <a:r>
              <a:rPr lang="en-US" dirty="0"/>
              <a:t>mat07474</a:t>
            </a:r>
          </a:p>
        </p:txBody>
      </p:sp>
    </p:spTree>
    <p:extLst>
      <p:ext uri="{BB962C8B-B14F-4D97-AF65-F5344CB8AC3E}">
        <p14:creationId xmlns:p14="http://schemas.microsoft.com/office/powerpoint/2010/main" val="13613136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56</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photograph was taken from a popular overview in front of the Seven Arches Hotel on the Mount of Olives. A Jewish cemetery is visible in the foreground.</a:t>
            </a:r>
          </a:p>
          <a:p>
            <a:endParaRPr lang="en-US" dirty="0"/>
          </a:p>
          <a:p>
            <a:r>
              <a:rPr lang="en-US" dirty="0"/>
              <a:t>tb092405392</a:t>
            </a:r>
          </a:p>
        </p:txBody>
      </p:sp>
    </p:spTree>
    <p:extLst>
      <p:ext uri="{BB962C8B-B14F-4D97-AF65-F5344CB8AC3E}">
        <p14:creationId xmlns:p14="http://schemas.microsoft.com/office/powerpoint/2010/main" val="23215598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temple was located where the Dome of the Rock sits today. From</a:t>
            </a:r>
            <a:r>
              <a:rPr lang="en-US" baseline="0" dirty="0"/>
              <a:t> the context, it is clear that the reference here to temple is to the broader temple courts and not to the sanctuary proper.</a:t>
            </a:r>
            <a:endParaRPr lang="en-US" dirty="0"/>
          </a:p>
          <a:p>
            <a:endParaRPr lang="en-US" dirty="0"/>
          </a:p>
          <a:p>
            <a:r>
              <a:rPr lang="en-US" dirty="0"/>
              <a:t>tb010703230</a:t>
            </a:r>
          </a:p>
        </p:txBody>
      </p:sp>
      <p:sp>
        <p:nvSpPr>
          <p:cNvPr id="4" name="Slide Number Placeholder 3"/>
          <p:cNvSpPr>
            <a:spLocks noGrp="1"/>
          </p:cNvSpPr>
          <p:nvPr>
            <p:ph type="sldNum" sz="quarter" idx="10"/>
          </p:nvPr>
        </p:nvSpPr>
        <p:spPr/>
        <p:txBody>
          <a:bodyPr/>
          <a:lstStyle/>
          <a:p>
            <a:fld id="{4E4946A3-FD68-4E77-9DEF-1E7536A4AD96}" type="slidenum">
              <a:rPr lang="en-US" smtClean="0"/>
              <a:t>57</a:t>
            </a:fld>
            <a:endParaRPr lang="en-US"/>
          </a:p>
        </p:txBody>
      </p:sp>
    </p:spTree>
    <p:extLst>
      <p:ext uri="{BB962C8B-B14F-4D97-AF65-F5344CB8AC3E}">
        <p14:creationId xmlns:p14="http://schemas.microsoft.com/office/powerpoint/2010/main" val="29106293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American Colony</a:t>
            </a:r>
            <a:r>
              <a:rPr lang="en-US" sz="1200" b="0" i="0" kern="1200" baseline="0" dirty="0">
                <a:solidFill>
                  <a:schemeClr val="tx1"/>
                </a:solidFill>
                <a:effectLst/>
                <a:latin typeface="+mn-lt"/>
                <a:ea typeface="+mn-ea"/>
                <a:cs typeface="+mn-cs"/>
              </a:rPr>
              <a:t> photograph, taken in </a:t>
            </a:r>
            <a:r>
              <a:rPr lang="en-US" sz="1200" b="0" i="0" kern="1200" dirty="0">
                <a:solidFill>
                  <a:schemeClr val="tx1"/>
                </a:solidFill>
                <a:effectLst/>
                <a:latin typeface="+mn-lt"/>
                <a:ea typeface="+mn-ea"/>
                <a:cs typeface="+mn-cs"/>
              </a:rPr>
              <a:t>1931,</a:t>
            </a:r>
            <a:r>
              <a:rPr lang="en-US" sz="1200" b="0" i="0" kern="1200" baseline="0" dirty="0">
                <a:solidFill>
                  <a:schemeClr val="tx1"/>
                </a:solidFill>
                <a:effectLst/>
                <a:latin typeface="+mn-lt"/>
                <a:ea typeface="+mn-ea"/>
                <a:cs typeface="+mn-cs"/>
              </a:rPr>
              <a:t> gives a feel for how large the Temple Mount is before many trees were planted.</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dirty="0"/>
              <a:t>mat22135</a:t>
            </a:r>
          </a:p>
        </p:txBody>
      </p:sp>
      <p:sp>
        <p:nvSpPr>
          <p:cNvPr id="4" name="Slide Number Placeholder 3"/>
          <p:cNvSpPr>
            <a:spLocks noGrp="1"/>
          </p:cNvSpPr>
          <p:nvPr>
            <p:ph type="sldNum" sz="quarter" idx="10"/>
          </p:nvPr>
        </p:nvSpPr>
        <p:spPr/>
        <p:txBody>
          <a:bodyPr/>
          <a:lstStyle/>
          <a:p>
            <a:fld id="{4E4946A3-FD68-4E77-9DEF-1E7536A4AD96}" type="slidenum">
              <a:rPr lang="en-US" smtClean="0"/>
              <a:t>58</a:t>
            </a:fld>
            <a:endParaRPr lang="en-US"/>
          </a:p>
        </p:txBody>
      </p:sp>
    </p:spTree>
    <p:extLst>
      <p:ext uri="{BB962C8B-B14F-4D97-AF65-F5344CB8AC3E}">
        <p14:creationId xmlns:p14="http://schemas.microsoft.com/office/powerpoint/2010/main" val="31942944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At about 35 acres (14 ha), the Temple Mount would fit a total of 25 football fields. </a:t>
            </a:r>
          </a:p>
          <a:p>
            <a:endParaRPr lang="en-US" dirty="0"/>
          </a:p>
          <a:p>
            <a:r>
              <a:rPr lang="en-US" dirty="0"/>
              <a:t>ws091316219</a:t>
            </a:r>
          </a:p>
        </p:txBody>
      </p:sp>
      <p:sp>
        <p:nvSpPr>
          <p:cNvPr id="4" name="Slide Number Placeholder 3"/>
          <p:cNvSpPr>
            <a:spLocks noGrp="1"/>
          </p:cNvSpPr>
          <p:nvPr>
            <p:ph type="sldNum" sz="quarter" idx="10"/>
          </p:nvPr>
        </p:nvSpPr>
        <p:spPr/>
        <p:txBody>
          <a:bodyPr/>
          <a:lstStyle/>
          <a:p>
            <a:fld id="{4E4946A3-FD68-4E77-9DEF-1E7536A4AD96}" type="slidenum">
              <a:rPr lang="en-US" smtClean="0"/>
              <a:t>59</a:t>
            </a:fld>
            <a:endParaRPr lang="en-US"/>
          </a:p>
        </p:txBody>
      </p:sp>
    </p:spTree>
    <p:extLst>
      <p:ext uri="{BB962C8B-B14F-4D97-AF65-F5344CB8AC3E}">
        <p14:creationId xmlns:p14="http://schemas.microsoft.com/office/powerpoint/2010/main" val="3863081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American Colony</a:t>
            </a:r>
            <a:r>
              <a:rPr lang="en-US" sz="1200" b="0" i="0" kern="1200" baseline="0" dirty="0">
                <a:solidFill>
                  <a:schemeClr val="tx1"/>
                </a:solidFill>
                <a:effectLst/>
                <a:latin typeface="+mn-lt"/>
                <a:ea typeface="+mn-ea"/>
                <a:cs typeface="+mn-cs"/>
              </a:rPr>
              <a:t> photograph was taken </a:t>
            </a:r>
            <a:r>
              <a:rPr lang="en-US" sz="1200" b="0" i="0" kern="1200" dirty="0">
                <a:solidFill>
                  <a:schemeClr val="tx1"/>
                </a:solidFill>
                <a:effectLst/>
                <a:latin typeface="+mn-lt"/>
                <a:ea typeface="+mn-ea"/>
                <a:cs typeface="+mn-cs"/>
              </a:rPr>
              <a:t>between 1934 and 1939.</a:t>
            </a:r>
          </a:p>
          <a:p>
            <a:endParaRPr lang="en-US" sz="1200" b="0" i="0" kern="1200" dirty="0">
              <a:solidFill>
                <a:schemeClr val="tx1"/>
              </a:solidFill>
              <a:effectLst/>
              <a:latin typeface="+mn-lt"/>
              <a:ea typeface="+mn-ea"/>
              <a:cs typeface="+mn-cs"/>
            </a:endParaRPr>
          </a:p>
          <a:p>
            <a:r>
              <a:rPr lang="da-DK" dirty="0"/>
              <a:t>mat18990</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6</a:t>
            </a:fld>
            <a:endParaRPr lang="en-US"/>
          </a:p>
        </p:txBody>
      </p:sp>
    </p:spTree>
    <p:extLst>
      <p:ext uri="{BB962C8B-B14F-4D97-AF65-F5344CB8AC3E}">
        <p14:creationId xmlns:p14="http://schemas.microsoft.com/office/powerpoint/2010/main" val="12916265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outer court</a:t>
            </a:r>
            <a:r>
              <a:rPr lang="en-US" baseline="0" dirty="0"/>
              <a:t> was known as the Court of the Gentiles and any person could enter this. This was likely the area where Jesus overturned the tables of the money changers. This model was photographed at the Israel Museum.</a:t>
            </a:r>
          </a:p>
          <a:p>
            <a:endParaRPr lang="en-US" dirty="0"/>
          </a:p>
          <a:p>
            <a:r>
              <a:rPr lang="en-US" dirty="0"/>
              <a:t>tb060316625</a:t>
            </a:r>
          </a:p>
        </p:txBody>
      </p:sp>
      <p:sp>
        <p:nvSpPr>
          <p:cNvPr id="4" name="Slide Number Placeholder 3"/>
          <p:cNvSpPr>
            <a:spLocks noGrp="1"/>
          </p:cNvSpPr>
          <p:nvPr>
            <p:ph type="sldNum" sz="quarter" idx="10"/>
          </p:nvPr>
        </p:nvSpPr>
        <p:spPr/>
        <p:txBody>
          <a:bodyPr/>
          <a:lstStyle/>
          <a:p>
            <a:fld id="{4E4946A3-FD68-4E77-9DEF-1E7536A4AD96}" type="slidenum">
              <a:rPr lang="en-US" smtClean="0"/>
              <a:t>60</a:t>
            </a:fld>
            <a:endParaRPr lang="en-US"/>
          </a:p>
        </p:txBody>
      </p:sp>
    </p:spTree>
    <p:extLst>
      <p:ext uri="{BB962C8B-B14F-4D97-AF65-F5344CB8AC3E}">
        <p14:creationId xmlns:p14="http://schemas.microsoft.com/office/powerpoint/2010/main" val="5076834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This model was photographed at the Israel Museum.</a:t>
            </a:r>
          </a:p>
          <a:p>
            <a:endParaRPr lang="en-US" baseline="0" dirty="0"/>
          </a:p>
          <a:p>
            <a:r>
              <a:rPr lang="en-US" dirty="0"/>
              <a:t>tb091506482</a:t>
            </a:r>
          </a:p>
        </p:txBody>
      </p:sp>
      <p:sp>
        <p:nvSpPr>
          <p:cNvPr id="4" name="Slide Number Placeholder 3"/>
          <p:cNvSpPr>
            <a:spLocks noGrp="1"/>
          </p:cNvSpPr>
          <p:nvPr>
            <p:ph type="sldNum" sz="quarter" idx="10"/>
          </p:nvPr>
        </p:nvSpPr>
        <p:spPr/>
        <p:txBody>
          <a:bodyPr/>
          <a:lstStyle/>
          <a:p>
            <a:fld id="{4E4946A3-FD68-4E77-9DEF-1E7536A4AD96}" type="slidenum">
              <a:rPr lang="en-US" smtClean="0"/>
              <a:t>61</a:t>
            </a:fld>
            <a:endParaRPr lang="en-US"/>
          </a:p>
        </p:txBody>
      </p:sp>
    </p:spTree>
    <p:extLst>
      <p:ext uri="{BB962C8B-B14F-4D97-AF65-F5344CB8AC3E}">
        <p14:creationId xmlns:p14="http://schemas.microsoft.com/office/powerpoint/2010/main" val="32318447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62</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The temple courts were surrounded by covered colonnades.</a:t>
            </a:r>
            <a:r>
              <a:rPr lang="en-US" baseline="0" dirty="0"/>
              <a:t> These were ideal places for gathering out of the sun and rain. This model was photographed at the Israel Museum.</a:t>
            </a:r>
          </a:p>
          <a:p>
            <a:endParaRPr lang="en-US" dirty="0"/>
          </a:p>
          <a:p>
            <a:r>
              <a:rPr lang="en-US" dirty="0"/>
              <a:t>tb051703211</a:t>
            </a:r>
          </a:p>
        </p:txBody>
      </p:sp>
    </p:spTree>
    <p:extLst>
      <p:ext uri="{BB962C8B-B14F-4D97-AF65-F5344CB8AC3E}">
        <p14:creationId xmlns:p14="http://schemas.microsoft.com/office/powerpoint/2010/main" val="7859914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63</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Visitors to the Temple Mount are often surprised by how large</a:t>
            </a:r>
            <a:r>
              <a:rPr lang="en-US" baseline="0" dirty="0"/>
              <a:t> and spacious the area is.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tb092103160</a:t>
            </a:r>
          </a:p>
        </p:txBody>
      </p:sp>
    </p:spTree>
    <p:extLst>
      <p:ext uri="{BB962C8B-B14F-4D97-AF65-F5344CB8AC3E}">
        <p14:creationId xmlns:p14="http://schemas.microsoft.com/office/powerpoint/2010/main" val="6729417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section</a:t>
            </a:r>
            <a:r>
              <a:rPr lang="en-US" baseline="0" dirty="0"/>
              <a:t> of pavement apparently dates to the Herodian construction. It is located near the Gate of the Cotton Merchants on the western side of the Temple Mount.</a:t>
            </a:r>
          </a:p>
          <a:p>
            <a:endParaRPr lang="en-US" dirty="0"/>
          </a:p>
          <a:p>
            <a:r>
              <a:rPr lang="en-US" dirty="0"/>
              <a:t>tb060516818</a:t>
            </a:r>
          </a:p>
        </p:txBody>
      </p:sp>
      <p:sp>
        <p:nvSpPr>
          <p:cNvPr id="4" name="Slide Number Placeholder 3"/>
          <p:cNvSpPr>
            <a:spLocks noGrp="1"/>
          </p:cNvSpPr>
          <p:nvPr>
            <p:ph type="sldNum" sz="quarter" idx="10"/>
          </p:nvPr>
        </p:nvSpPr>
        <p:spPr/>
        <p:txBody>
          <a:bodyPr/>
          <a:lstStyle/>
          <a:p>
            <a:fld id="{4E4946A3-FD68-4E77-9DEF-1E7536A4AD96}" type="slidenum">
              <a:rPr lang="en-US" smtClean="0"/>
              <a:t>64</a:t>
            </a:fld>
            <a:endParaRPr lang="en-US"/>
          </a:p>
        </p:txBody>
      </p:sp>
    </p:spTree>
    <p:extLst>
      <p:ext uri="{BB962C8B-B14F-4D97-AF65-F5344CB8AC3E}">
        <p14:creationId xmlns:p14="http://schemas.microsoft.com/office/powerpoint/2010/main" val="10496820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65</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Archaeologists</a:t>
            </a:r>
            <a:r>
              <a:rPr lang="en-US" sz="1200" baseline="0" dirty="0"/>
              <a:t> have discovered shops built outside the Temple Mount on both the western and southern walls. Jesus presumably had no objection to these. What He took offense with was the commercial activity that had invaded the places intended for worship on the Temple Mount itself.</a:t>
            </a:r>
            <a:endParaRPr lang="en-US" sz="1200" dirty="0"/>
          </a:p>
          <a:p>
            <a:endParaRPr lang="en-US" sz="1200" dirty="0"/>
          </a:p>
          <a:p>
            <a:r>
              <a:rPr lang="en-US" sz="1200" dirty="0"/>
              <a:t>tb123109386</a:t>
            </a:r>
            <a:endParaRPr lang="en-US" dirty="0"/>
          </a:p>
        </p:txBody>
      </p:sp>
    </p:spTree>
    <p:extLst>
      <p:ext uri="{BB962C8B-B14F-4D97-AF65-F5344CB8AC3E}">
        <p14:creationId xmlns:p14="http://schemas.microsoft.com/office/powerpoint/2010/main" val="28413201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66</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A staircase ran over</a:t>
            </a:r>
            <a:r>
              <a:rPr lang="en-US" sz="1200" baseline="0" dirty="0"/>
              <a:t> Robinson’s arch (the spring of which is visible near the top of the photo). In the space below, several shops were located. (See the next slide for a perspective from the front.)</a:t>
            </a:r>
          </a:p>
          <a:p>
            <a:endParaRPr lang="en-US" sz="1200" baseline="0" dirty="0"/>
          </a:p>
          <a:p>
            <a:r>
              <a:rPr lang="en-US" sz="1200" dirty="0"/>
              <a:t>tb091702213</a:t>
            </a:r>
            <a:endParaRPr lang="en-US" dirty="0"/>
          </a:p>
        </p:txBody>
      </p:sp>
    </p:spTree>
    <p:extLst>
      <p:ext uri="{BB962C8B-B14F-4D97-AF65-F5344CB8AC3E}">
        <p14:creationId xmlns:p14="http://schemas.microsoft.com/office/powerpoint/2010/main" val="12272925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67</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Shops occupied the space underneath the monumental</a:t>
            </a:r>
            <a:r>
              <a:rPr lang="en-US" sz="1200" baseline="0" dirty="0"/>
              <a:t> staircase that passed over Robinson’s Arch to provide access to the temple courts.</a:t>
            </a:r>
          </a:p>
          <a:p>
            <a:endParaRPr lang="en-US" sz="1200" dirty="0"/>
          </a:p>
          <a:p>
            <a:r>
              <a:rPr lang="en-US" sz="1200" dirty="0"/>
              <a:t>tb020101216</a:t>
            </a:r>
            <a:endParaRPr lang="en-US" dirty="0"/>
          </a:p>
        </p:txBody>
      </p:sp>
    </p:spTree>
    <p:extLst>
      <p:ext uri="{BB962C8B-B14F-4D97-AF65-F5344CB8AC3E}">
        <p14:creationId xmlns:p14="http://schemas.microsoft.com/office/powerpoint/2010/main" val="60874877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Evidence of the arched shops that stood next to the Temple Mount can be seen from the remains</a:t>
            </a:r>
            <a:r>
              <a:rPr lang="en-US" sz="1200" baseline="0" dirty="0"/>
              <a:t> of their destruction by the Roman fires in AD 70.</a:t>
            </a:r>
            <a:endParaRPr lang="en-US" sz="1200" dirty="0"/>
          </a:p>
          <a:p>
            <a:endParaRPr lang="en-US" sz="1200" dirty="0"/>
          </a:p>
          <a:p>
            <a:r>
              <a:rPr lang="en-US" sz="1200" dirty="0"/>
              <a:t>tb052005985</a:t>
            </a:r>
            <a:endParaRPr lang="en-US" dirty="0"/>
          </a:p>
        </p:txBody>
      </p:sp>
    </p:spTree>
    <p:extLst>
      <p:ext uri="{BB962C8B-B14F-4D97-AF65-F5344CB8AC3E}">
        <p14:creationId xmlns:p14="http://schemas.microsoft.com/office/powerpoint/2010/main" val="14563218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This relief was photographed</a:t>
            </a:r>
            <a:r>
              <a:rPr lang="en-US" sz="1200" baseline="0" dirty="0"/>
              <a:t> in the </a:t>
            </a:r>
            <a:r>
              <a:rPr lang="en-US" dirty="0"/>
              <a:t>Walters Art Museum</a:t>
            </a:r>
            <a:r>
              <a:rPr lang="en-US" baseline="0" dirty="0"/>
              <a:t> in Baltimore.</a:t>
            </a:r>
            <a:endParaRPr lang="en-US" dirty="0"/>
          </a:p>
          <a:p>
            <a:endParaRPr lang="en-US" dirty="0"/>
          </a:p>
          <a:p>
            <a:r>
              <a:rPr lang="en-US" dirty="0" err="1"/>
              <a:t>adr1311245127</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69</a:t>
            </a:fld>
            <a:endParaRPr lang="en-US"/>
          </a:p>
        </p:txBody>
      </p:sp>
    </p:spTree>
    <p:extLst>
      <p:ext uri="{BB962C8B-B14F-4D97-AF65-F5344CB8AC3E}">
        <p14:creationId xmlns:p14="http://schemas.microsoft.com/office/powerpoint/2010/main" val="2964263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7</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Jesus would</a:t>
            </a:r>
            <a:r>
              <a:rPr lang="en-US" baseline="0" dirty="0"/>
              <a:t> have traveled across this valley if coming to Cana from Nazareth or the south.</a:t>
            </a:r>
            <a:r>
              <a:rPr lang="en-US" dirty="0"/>
              <a:t> See the next slide for a label identifying Cana (Khirbet </a:t>
            </a:r>
            <a:r>
              <a:rPr lang="en-US" dirty="0" err="1"/>
              <a:t>Qana</a:t>
            </a:r>
            <a:r>
              <a:rPr lang="en-US" dirty="0"/>
              <a:t>). </a:t>
            </a:r>
            <a:endParaRPr lang="en-US" baseline="0" dirty="0"/>
          </a:p>
          <a:p>
            <a:endParaRPr lang="en-US" dirty="0"/>
          </a:p>
          <a:p>
            <a:r>
              <a:rPr lang="en-US" dirty="0"/>
              <a:t>tb03250766p</a:t>
            </a:r>
          </a:p>
        </p:txBody>
      </p:sp>
    </p:spTree>
    <p:extLst>
      <p:ext uri="{BB962C8B-B14F-4D97-AF65-F5344CB8AC3E}">
        <p14:creationId xmlns:p14="http://schemas.microsoft.com/office/powerpoint/2010/main" val="193623756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18th dynasty tomb dates to the </a:t>
            </a:r>
            <a:r>
              <a:rPr lang="en-US" dirty="0"/>
              <a:t>reign of Thutmose IV–Amenhotep III. </a:t>
            </a:r>
            <a:r>
              <a:rPr lang="en-US" sz="1200" dirty="0"/>
              <a:t>The artifact was photographed</a:t>
            </a:r>
            <a:r>
              <a:rPr lang="en-US" sz="1200" baseline="0" dirty="0"/>
              <a:t> in the </a:t>
            </a:r>
            <a:r>
              <a:rPr lang="en-US" dirty="0"/>
              <a:t>Oriental Institute Museum at</a:t>
            </a:r>
            <a:r>
              <a:rPr lang="en-US" baseline="0" dirty="0"/>
              <a:t> the </a:t>
            </a:r>
            <a:r>
              <a:rPr lang="en-US" dirty="0"/>
              <a:t>University of Chicago.</a:t>
            </a:r>
          </a:p>
          <a:p>
            <a:endParaRPr lang="en-US" dirty="0"/>
          </a:p>
          <a:p>
            <a:r>
              <a:rPr lang="en-US" dirty="0" err="1"/>
              <a:t>adr1301090054</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70</a:t>
            </a:fld>
            <a:endParaRPr lang="en-US"/>
          </a:p>
        </p:txBody>
      </p:sp>
    </p:spTree>
    <p:extLst>
      <p:ext uri="{BB962C8B-B14F-4D97-AF65-F5344CB8AC3E}">
        <p14:creationId xmlns:p14="http://schemas.microsoft.com/office/powerpoint/2010/main" val="340567568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American Colony photograph was taken between 1900 and 1920.</a:t>
            </a:r>
          </a:p>
          <a:p>
            <a:endParaRPr lang="en-US" sz="1200" b="0" i="0" kern="1200" dirty="0">
              <a:solidFill>
                <a:schemeClr val="tx1"/>
              </a:solidFill>
              <a:effectLst/>
              <a:latin typeface="+mn-lt"/>
              <a:ea typeface="+mn-ea"/>
              <a:cs typeface="+mn-cs"/>
            </a:endParaRPr>
          </a:p>
          <a:p>
            <a:r>
              <a:rPr lang="en-US" dirty="0" err="1"/>
              <a:t>mat05355</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71</a:t>
            </a:fld>
            <a:endParaRPr lang="en-US"/>
          </a:p>
        </p:txBody>
      </p:sp>
    </p:spTree>
    <p:extLst>
      <p:ext uri="{BB962C8B-B14F-4D97-AF65-F5344CB8AC3E}">
        <p14:creationId xmlns:p14="http://schemas.microsoft.com/office/powerpoint/2010/main" val="22023775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72</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Herod’s Gate was</a:t>
            </a:r>
            <a:r>
              <a:rPr lang="en-US" sz="1200" baseline="0" dirty="0"/>
              <a:t> built in the 16th century and has no relation to any ruler by that name. But this gate is not far from the “Sheep’s Gate” that was located near the Pools of Bethesda north of the Temple Mount (see John 5). </a:t>
            </a:r>
            <a:r>
              <a:rPr lang="en-US" sz="1200" dirty="0"/>
              <a:t>This</a:t>
            </a:r>
            <a:r>
              <a:rPr lang="en-US" sz="1200" baseline="0" dirty="0"/>
              <a:t> American Colony photograph was taken between 1898 and 1946. </a:t>
            </a:r>
          </a:p>
          <a:p>
            <a:endParaRPr lang="en-US" sz="1200" dirty="0"/>
          </a:p>
          <a:p>
            <a:r>
              <a:rPr lang="en-US" sz="1200" dirty="0"/>
              <a:t>mat06866</a:t>
            </a:r>
            <a:endParaRPr lang="en-US" dirty="0"/>
          </a:p>
        </p:txBody>
      </p:sp>
    </p:spTree>
    <p:extLst>
      <p:ext uri="{BB962C8B-B14F-4D97-AF65-F5344CB8AC3E}">
        <p14:creationId xmlns:p14="http://schemas.microsoft.com/office/powerpoint/2010/main" val="38789855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American Colony</a:t>
            </a:r>
            <a:r>
              <a:rPr lang="en-US" sz="1200" b="0" i="0" kern="1200" baseline="0" dirty="0">
                <a:solidFill>
                  <a:schemeClr val="tx1"/>
                </a:solidFill>
                <a:effectLst/>
                <a:latin typeface="+mn-lt"/>
                <a:ea typeface="+mn-ea"/>
                <a:cs typeface="+mn-cs"/>
              </a:rPr>
              <a:t> photograph was taken </a:t>
            </a:r>
            <a:r>
              <a:rPr lang="en-US" sz="1200" b="0" i="0" kern="1200" dirty="0">
                <a:solidFill>
                  <a:schemeClr val="tx1"/>
                </a:solidFill>
                <a:effectLst/>
                <a:latin typeface="+mn-lt"/>
                <a:ea typeface="+mn-ea"/>
                <a:cs typeface="+mn-cs"/>
              </a:rPr>
              <a:t>between 1940 and 1946.</a:t>
            </a:r>
          </a:p>
          <a:p>
            <a:endParaRPr lang="en-US" sz="1200" b="0" i="0" kern="1200" dirty="0">
              <a:solidFill>
                <a:schemeClr val="tx1"/>
              </a:solidFill>
              <a:effectLst/>
              <a:latin typeface="+mn-lt"/>
              <a:ea typeface="+mn-ea"/>
              <a:cs typeface="+mn-cs"/>
            </a:endParaRPr>
          </a:p>
          <a:p>
            <a:r>
              <a:rPr lang="en-US" dirty="0"/>
              <a:t>mat21594</a:t>
            </a:r>
          </a:p>
        </p:txBody>
      </p:sp>
      <p:sp>
        <p:nvSpPr>
          <p:cNvPr id="4" name="Slide Number Placeholder 3"/>
          <p:cNvSpPr>
            <a:spLocks noGrp="1"/>
          </p:cNvSpPr>
          <p:nvPr>
            <p:ph type="sldNum" sz="quarter" idx="10"/>
          </p:nvPr>
        </p:nvSpPr>
        <p:spPr/>
        <p:txBody>
          <a:bodyPr/>
          <a:lstStyle/>
          <a:p>
            <a:fld id="{4E4946A3-FD68-4E77-9DEF-1E7536A4AD96}" type="slidenum">
              <a:rPr lang="en-US" smtClean="0"/>
              <a:t>73</a:t>
            </a:fld>
            <a:endParaRPr lang="en-US"/>
          </a:p>
        </p:txBody>
      </p:sp>
    </p:spTree>
    <p:extLst>
      <p:ext uri="{BB962C8B-B14F-4D97-AF65-F5344CB8AC3E}">
        <p14:creationId xmlns:p14="http://schemas.microsoft.com/office/powerpoint/2010/main" val="17451961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74</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Once identified as</a:t>
            </a:r>
            <a:r>
              <a:rPr lang="en-US" sz="1200" baseline="0" dirty="0"/>
              <a:t> the base of the collapsed Tower of Siloam (cf. Luke 13:4), archaeologists today believe that this building served as a dovecote. Perhaps these birds were raised to be sold for sacrifices in the temple.</a:t>
            </a:r>
          </a:p>
          <a:p>
            <a:endParaRPr lang="en-US" sz="1200" dirty="0"/>
          </a:p>
          <a:p>
            <a:r>
              <a:rPr lang="en-US" sz="1200" dirty="0"/>
              <a:t>tb030103201</a:t>
            </a:r>
            <a:endParaRPr lang="en-US" dirty="0"/>
          </a:p>
        </p:txBody>
      </p:sp>
    </p:spTree>
    <p:extLst>
      <p:ext uri="{BB962C8B-B14F-4D97-AF65-F5344CB8AC3E}">
        <p14:creationId xmlns:p14="http://schemas.microsoft.com/office/powerpoint/2010/main" val="263661027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a:t>
            </a:r>
            <a:r>
              <a:rPr lang="en-US" baseline="0" dirty="0"/>
              <a:t> photo shows a couple of modern circular dovecotes in use in Egypt today.</a:t>
            </a:r>
          </a:p>
          <a:p>
            <a:endParaRPr lang="en-US" dirty="0"/>
          </a:p>
          <a:p>
            <a:r>
              <a:rPr lang="en-US" dirty="0"/>
              <a:t>adr1603278669</a:t>
            </a:r>
          </a:p>
        </p:txBody>
      </p:sp>
      <p:sp>
        <p:nvSpPr>
          <p:cNvPr id="4" name="Slide Number Placeholder 3"/>
          <p:cNvSpPr>
            <a:spLocks noGrp="1"/>
          </p:cNvSpPr>
          <p:nvPr>
            <p:ph type="sldNum" sz="quarter" idx="10"/>
          </p:nvPr>
        </p:nvSpPr>
        <p:spPr/>
        <p:txBody>
          <a:bodyPr/>
          <a:lstStyle/>
          <a:p>
            <a:fld id="{4E4946A3-FD68-4E77-9DEF-1E7536A4AD96}" type="slidenum">
              <a:rPr lang="en-US" smtClean="0"/>
              <a:pPr/>
              <a:t>75</a:t>
            </a:fld>
            <a:endParaRPr lang="en-US"/>
          </a:p>
        </p:txBody>
      </p:sp>
    </p:spTree>
    <p:extLst>
      <p:ext uri="{BB962C8B-B14F-4D97-AF65-F5344CB8AC3E}">
        <p14:creationId xmlns:p14="http://schemas.microsoft.com/office/powerpoint/2010/main" val="183817500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indent="0" fontAlgn="auto">
              <a:lnSpc>
                <a:spcPct val="100000"/>
              </a:lnSpc>
              <a:spcBef>
                <a:spcPts val="0"/>
              </a:spcBef>
              <a:spcAft>
                <a:spcPts val="0"/>
              </a:spcAft>
              <a:buClrTx/>
              <a:buSzTx/>
              <a:buFontTx/>
              <a:buNone/>
              <a:tabLst/>
              <a:defRPr/>
            </a:pPr>
            <a:r>
              <a:rPr lang="en-US" dirty="0">
                <a:cs typeface="Arial" charset="0"/>
              </a:rPr>
              <a:t>This room was built in the Herodian period for the purpose of raising pigeons.</a:t>
            </a:r>
          </a:p>
          <a:p>
            <a:endParaRPr lang="en-US" dirty="0">
              <a:cs typeface="Arial" charset="0"/>
            </a:endParaRPr>
          </a:p>
          <a:p>
            <a:r>
              <a:rPr lang="en-US" dirty="0">
                <a:cs typeface="Arial" charset="0"/>
              </a:rPr>
              <a:t>tb010810018</a:t>
            </a:r>
          </a:p>
        </p:txBody>
      </p:sp>
      <p:sp>
        <p:nvSpPr>
          <p:cNvPr id="4" name="Slide Number Placeholder 3"/>
          <p:cNvSpPr>
            <a:spLocks noGrp="1"/>
          </p:cNvSpPr>
          <p:nvPr>
            <p:ph type="sldNum" sz="quarter" idx="10"/>
          </p:nvPr>
        </p:nvSpPr>
        <p:spPr/>
        <p:txBody>
          <a:bodyPr/>
          <a:lstStyle/>
          <a:p>
            <a:fld id="{4E4946A3-FD68-4E77-9DEF-1E7536A4AD96}" type="slidenum">
              <a:rPr lang="en-US" smtClean="0"/>
              <a:t>76</a:t>
            </a:fld>
            <a:endParaRPr lang="en-US"/>
          </a:p>
        </p:txBody>
      </p:sp>
    </p:spTree>
    <p:extLst>
      <p:ext uri="{BB962C8B-B14F-4D97-AF65-F5344CB8AC3E}">
        <p14:creationId xmlns:p14="http://schemas.microsoft.com/office/powerpoint/2010/main" val="264135819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200" baseline="0" dirty="0"/>
              <a:t>The Greek word </a:t>
            </a:r>
            <a:r>
              <a:rPr lang="el-GR" sz="1200" b="0" kern="1200" dirty="0">
                <a:solidFill>
                  <a:schemeClr val="tx1"/>
                </a:solidFill>
                <a:latin typeface="+mn-lt"/>
                <a:ea typeface="+mn-ea"/>
                <a:cs typeface="+mn-cs"/>
              </a:rPr>
              <a:t>περιστερά</a:t>
            </a:r>
            <a:r>
              <a:rPr lang="en-US" sz="1200" b="0" kern="1200" baseline="0" dirty="0">
                <a:solidFill>
                  <a:schemeClr val="tx1"/>
                </a:solidFill>
                <a:latin typeface="+mn-lt"/>
                <a:ea typeface="+mn-ea"/>
                <a:cs typeface="+mn-cs"/>
              </a:rPr>
              <a:t> (</a:t>
            </a:r>
            <a:r>
              <a:rPr lang="en-US" sz="1200" b="0" i="1" kern="1200" baseline="0" dirty="0" err="1">
                <a:solidFill>
                  <a:schemeClr val="tx1"/>
                </a:solidFill>
                <a:latin typeface="+mn-lt"/>
                <a:ea typeface="+mn-ea"/>
                <a:cs typeface="+mn-cs"/>
              </a:rPr>
              <a:t>peristera</a:t>
            </a:r>
            <a:r>
              <a:rPr lang="en-US" sz="1200" b="0" kern="1200" baseline="0" dirty="0">
                <a:solidFill>
                  <a:schemeClr val="tx1"/>
                </a:solidFill>
                <a:latin typeface="+mn-lt"/>
                <a:ea typeface="+mn-ea"/>
                <a:cs typeface="+mn-cs"/>
              </a:rPr>
              <a:t>) </a:t>
            </a:r>
            <a:r>
              <a:rPr lang="da-DK" sz="1200" baseline="0" dirty="0"/>
              <a:t>can be translated as either ”dove” or ”pigeon,” and a couple of English Bible versions (RSV, ESV) opt for the latter translation. Doves and pigeons were both acceptable for temple sacrifices (cf. Luke 2:24). This photo shows a large columbarium for raising pigeons that </a:t>
            </a:r>
            <a:r>
              <a:rPr lang="en-US" dirty="0">
                <a:solidFill>
                  <a:srgbClr val="000000"/>
                </a:solidFill>
              </a:rPr>
              <a:t>was shaped like a double cross and measured nearly 100 feet (30 m) in length. There are approximately 1,900 niches in this columbarium, which dates to about 200 BC. It is located at Bet </a:t>
            </a:r>
            <a:r>
              <a:rPr lang="en-US" dirty="0" err="1">
                <a:solidFill>
                  <a:srgbClr val="000000"/>
                </a:solidFill>
              </a:rPr>
              <a:t>Guvrin</a:t>
            </a:r>
            <a:r>
              <a:rPr lang="en-US" dirty="0">
                <a:solidFill>
                  <a:srgbClr val="000000"/>
                </a:solidFill>
              </a:rPr>
              <a:t> in the </a:t>
            </a:r>
            <a:r>
              <a:rPr lang="en-US" dirty="0" err="1">
                <a:solidFill>
                  <a:srgbClr val="000000"/>
                </a:solidFill>
              </a:rPr>
              <a:t>Shephelah</a:t>
            </a:r>
            <a:r>
              <a:rPr lang="en-US" dirty="0">
                <a:solidFill>
                  <a:srgbClr val="000000"/>
                </a:solidFill>
              </a:rPr>
              <a:t> of Judah, southwest of Jerusalem.</a:t>
            </a:r>
          </a:p>
          <a:p>
            <a:endParaRPr lang="da-DK" sz="1200" dirty="0"/>
          </a:p>
          <a:p>
            <a:r>
              <a:rPr lang="da-DK" dirty="0"/>
              <a:t>tb100902219</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77</a:t>
            </a:fld>
            <a:endParaRPr lang="en-US"/>
          </a:p>
        </p:txBody>
      </p:sp>
    </p:spTree>
    <p:extLst>
      <p:ext uri="{BB962C8B-B14F-4D97-AF65-F5344CB8AC3E}">
        <p14:creationId xmlns:p14="http://schemas.microsoft.com/office/powerpoint/2010/main" val="413405268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This mosaic was photographed</a:t>
            </a:r>
            <a:r>
              <a:rPr lang="en-US" sz="1200" baseline="0" dirty="0"/>
              <a:t> in the </a:t>
            </a:r>
            <a:r>
              <a:rPr lang="en-US" dirty="0"/>
              <a:t>Capitoline Museum</a:t>
            </a:r>
            <a:r>
              <a:rPr lang="en-US" baseline="0" dirty="0"/>
              <a:t> in Rome.</a:t>
            </a:r>
            <a:endParaRPr lang="en-US" dirty="0"/>
          </a:p>
          <a:p>
            <a:endParaRPr lang="en-US" dirty="0"/>
          </a:p>
          <a:p>
            <a:r>
              <a:rPr lang="en-US" dirty="0"/>
              <a:t>tb111802003</a:t>
            </a:r>
          </a:p>
        </p:txBody>
      </p:sp>
      <p:sp>
        <p:nvSpPr>
          <p:cNvPr id="4" name="Slide Number Placeholder 3"/>
          <p:cNvSpPr>
            <a:spLocks noGrp="1"/>
          </p:cNvSpPr>
          <p:nvPr>
            <p:ph type="sldNum" sz="quarter" idx="10"/>
          </p:nvPr>
        </p:nvSpPr>
        <p:spPr/>
        <p:txBody>
          <a:bodyPr/>
          <a:lstStyle/>
          <a:p>
            <a:fld id="{4E4946A3-FD68-4E77-9DEF-1E7536A4AD96}" type="slidenum">
              <a:rPr lang="en-US" smtClean="0"/>
              <a:t>78</a:t>
            </a:fld>
            <a:endParaRPr lang="en-US"/>
          </a:p>
        </p:txBody>
      </p:sp>
    </p:spTree>
    <p:extLst>
      <p:ext uri="{BB962C8B-B14F-4D97-AF65-F5344CB8AC3E}">
        <p14:creationId xmlns:p14="http://schemas.microsoft.com/office/powerpoint/2010/main" val="7570673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limestone artifact was photographed in </a:t>
            </a:r>
            <a:r>
              <a:rPr lang="en-US" sz="1200" kern="1200" dirty="0">
                <a:solidFill>
                  <a:schemeClr val="tx1"/>
                </a:solidFill>
                <a:latin typeface="+mn-lt"/>
                <a:ea typeface="+mn-ea"/>
                <a:cs typeface="+mn-cs"/>
              </a:rPr>
              <a:t>The Metropolitan Museum of Art in New York City.</a:t>
            </a:r>
          </a:p>
          <a:p>
            <a:endParaRPr lang="en-US" dirty="0"/>
          </a:p>
          <a:p>
            <a:r>
              <a:rPr lang="en-US" dirty="0"/>
              <a:t>adr1606034641</a:t>
            </a:r>
          </a:p>
        </p:txBody>
      </p:sp>
      <p:sp>
        <p:nvSpPr>
          <p:cNvPr id="4" name="Slide Number Placeholder 3"/>
          <p:cNvSpPr>
            <a:spLocks noGrp="1"/>
          </p:cNvSpPr>
          <p:nvPr>
            <p:ph type="sldNum" sz="quarter" idx="10"/>
          </p:nvPr>
        </p:nvSpPr>
        <p:spPr/>
        <p:txBody>
          <a:bodyPr/>
          <a:lstStyle/>
          <a:p>
            <a:fld id="{4E4946A3-FD68-4E77-9DEF-1E7536A4AD96}" type="slidenum">
              <a:rPr lang="en-US" smtClean="0"/>
              <a:pPr/>
              <a:t>79</a:t>
            </a:fld>
            <a:endParaRPr lang="en-US"/>
          </a:p>
        </p:txBody>
      </p:sp>
    </p:spTree>
    <p:extLst>
      <p:ext uri="{BB962C8B-B14F-4D97-AF65-F5344CB8AC3E}">
        <p14:creationId xmlns:p14="http://schemas.microsoft.com/office/powerpoint/2010/main" val="3328325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rtl="0"/>
            <a:r>
              <a:rPr lang="en-US" sz="1200" dirty="0"/>
              <a:t>Khirbet</a:t>
            </a:r>
            <a:r>
              <a:rPr lang="en-US" sz="1200" baseline="0" dirty="0"/>
              <a:t> </a:t>
            </a:r>
            <a:r>
              <a:rPr lang="en-US" sz="1200" baseline="0" dirty="0" err="1"/>
              <a:t>Qana</a:t>
            </a:r>
            <a:r>
              <a:rPr lang="en-US" sz="1200" baseline="0" dirty="0"/>
              <a:t> is located in the center of the photo (see the next slides for closer perspectives). </a:t>
            </a:r>
            <a:r>
              <a:rPr lang="en-US" sz="1200" dirty="0"/>
              <a:t>A number of locations</a:t>
            </a:r>
            <a:r>
              <a:rPr lang="en-US" sz="1200" baseline="0" dirty="0"/>
              <a:t> have been suggested as the site of the Cana of John’s Gospel. The most likely one is Khirbet </a:t>
            </a:r>
            <a:r>
              <a:rPr lang="en-US" sz="1200" baseline="0" dirty="0" err="1"/>
              <a:t>Qana</a:t>
            </a:r>
            <a:r>
              <a:rPr lang="en-US" sz="1200" baseline="0" dirty="0"/>
              <a:t>, shown here. Following slides show two other candidates: (1) Kefar Kenna near Nazareth and (2) the village of </a:t>
            </a:r>
            <a:r>
              <a:rPr lang="en-US" sz="1200" baseline="0" dirty="0" err="1"/>
              <a:t>Qana</a:t>
            </a:r>
            <a:r>
              <a:rPr lang="en-US" sz="1200" baseline="0" dirty="0"/>
              <a:t> in Lebanon, about 6 miles (10 km) southeast of Tyre.</a:t>
            </a:r>
          </a:p>
          <a:p>
            <a:endParaRPr lang="en-US" sz="1200" dirty="0"/>
          </a:p>
          <a:p>
            <a:r>
              <a:rPr lang="en-US" sz="1200" dirty="0"/>
              <a:t>tb032507669</a:t>
            </a:r>
            <a:endParaRPr lang="en-US" dirty="0"/>
          </a:p>
        </p:txBody>
      </p:sp>
    </p:spTree>
    <p:extLst>
      <p:ext uri="{BB962C8B-B14F-4D97-AF65-F5344CB8AC3E}">
        <p14:creationId xmlns:p14="http://schemas.microsoft.com/office/powerpoint/2010/main" val="174307385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relief was photographed at The National Museum of Rome.</a:t>
            </a:r>
          </a:p>
          <a:p>
            <a:endParaRPr lang="en-US" dirty="0"/>
          </a:p>
          <a:p>
            <a:r>
              <a:rPr lang="en-US" dirty="0"/>
              <a:t>tb0513178051</a:t>
            </a:r>
          </a:p>
        </p:txBody>
      </p:sp>
      <p:sp>
        <p:nvSpPr>
          <p:cNvPr id="4" name="Slide Number Placeholder 3"/>
          <p:cNvSpPr>
            <a:spLocks noGrp="1"/>
          </p:cNvSpPr>
          <p:nvPr>
            <p:ph type="sldNum" sz="quarter" idx="10"/>
          </p:nvPr>
        </p:nvSpPr>
        <p:spPr/>
        <p:txBody>
          <a:bodyPr/>
          <a:lstStyle/>
          <a:p>
            <a:fld id="{4E4946A3-FD68-4E77-9DEF-1E7536A4AD96}" type="slidenum">
              <a:rPr lang="en-US" smtClean="0"/>
              <a:t>80</a:t>
            </a:fld>
            <a:endParaRPr lang="en-US"/>
          </a:p>
        </p:txBody>
      </p:sp>
    </p:spTree>
    <p:extLst>
      <p:ext uri="{BB962C8B-B14F-4D97-AF65-F5344CB8AC3E}">
        <p14:creationId xmlns:p14="http://schemas.microsoft.com/office/powerpoint/2010/main" val="234182391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relief was photographed at The National Museum of Rome. It comes from </a:t>
            </a:r>
            <a:r>
              <a:rPr lang="en-US" dirty="0" err="1"/>
              <a:t>Viale</a:t>
            </a:r>
            <a:r>
              <a:rPr lang="en-US" dirty="0"/>
              <a:t> del Re in Rome.</a:t>
            </a:r>
          </a:p>
          <a:p>
            <a:endParaRPr lang="en-US" dirty="0"/>
          </a:p>
          <a:p>
            <a:r>
              <a:rPr lang="en-US" dirty="0"/>
              <a:t>tb0513177984</a:t>
            </a:r>
          </a:p>
        </p:txBody>
      </p:sp>
      <p:sp>
        <p:nvSpPr>
          <p:cNvPr id="4" name="Slide Number Placeholder 3"/>
          <p:cNvSpPr>
            <a:spLocks noGrp="1"/>
          </p:cNvSpPr>
          <p:nvPr>
            <p:ph type="sldNum" sz="quarter" idx="10"/>
          </p:nvPr>
        </p:nvSpPr>
        <p:spPr/>
        <p:txBody>
          <a:bodyPr/>
          <a:lstStyle/>
          <a:p>
            <a:fld id="{4E4946A3-FD68-4E77-9DEF-1E7536A4AD96}" type="slidenum">
              <a:rPr lang="en-US" smtClean="0"/>
              <a:t>81</a:t>
            </a:fld>
            <a:endParaRPr lang="en-US"/>
          </a:p>
        </p:txBody>
      </p:sp>
    </p:spTree>
    <p:extLst>
      <p:ext uri="{BB962C8B-B14F-4D97-AF65-F5344CB8AC3E}">
        <p14:creationId xmlns:p14="http://schemas.microsoft.com/office/powerpoint/2010/main" val="319780345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82</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b="0" i="0" kern="1200" dirty="0">
                <a:solidFill>
                  <a:schemeClr val="tx1"/>
                </a:solidFill>
                <a:effectLst/>
                <a:latin typeface="+mn-lt"/>
                <a:ea typeface="+mn-ea"/>
                <a:cs typeface="+mn-cs"/>
              </a:rPr>
              <a:t>This</a:t>
            </a:r>
            <a:r>
              <a:rPr lang="en-US" sz="1200" b="0" i="0" kern="1200" baseline="0" dirty="0">
                <a:solidFill>
                  <a:schemeClr val="tx1"/>
                </a:solidFill>
                <a:effectLst/>
                <a:latin typeface="+mn-lt"/>
                <a:ea typeface="+mn-ea"/>
                <a:cs typeface="+mn-cs"/>
              </a:rPr>
              <a:t> American Colony photograph was taken </a:t>
            </a:r>
            <a:r>
              <a:rPr lang="en-US" sz="1200" b="0" i="0" kern="1200" dirty="0">
                <a:solidFill>
                  <a:schemeClr val="tx1"/>
                </a:solidFill>
                <a:effectLst/>
                <a:latin typeface="+mn-lt"/>
                <a:ea typeface="+mn-ea"/>
                <a:cs typeface="+mn-cs"/>
              </a:rPr>
              <a:t>between 1934 and 1939.</a:t>
            </a:r>
          </a:p>
          <a:p>
            <a:endParaRPr lang="en-US" sz="1200" b="0" i="0" kern="1200" dirty="0">
              <a:solidFill>
                <a:schemeClr val="tx1"/>
              </a:solidFill>
              <a:effectLst/>
              <a:latin typeface="+mn-lt"/>
              <a:ea typeface="+mn-ea"/>
              <a:cs typeface="+mn-cs"/>
            </a:endParaRPr>
          </a:p>
          <a:p>
            <a:r>
              <a:rPr lang="en-US" dirty="0"/>
              <a:t>mat16536</a:t>
            </a:r>
          </a:p>
        </p:txBody>
      </p:sp>
    </p:spTree>
    <p:extLst>
      <p:ext uri="{BB962C8B-B14F-4D97-AF65-F5344CB8AC3E}">
        <p14:creationId xmlns:p14="http://schemas.microsoft.com/office/powerpoint/2010/main" val="200968777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As a city that</a:t>
            </a:r>
            <a:r>
              <a:rPr lang="en-US" sz="1200" baseline="0" dirty="0"/>
              <a:t> continues to attract travelers from all over the world, Jerusalem has a need for those who will exchange foreign currency into that which is accepted locally. For the temple tax, the authorities accepted only Tyrian shekels, thus requiring the exchange of money, sometimes at poor exchange rates.</a:t>
            </a:r>
          </a:p>
          <a:p>
            <a:endParaRPr lang="en-US" dirty="0"/>
          </a:p>
          <a:p>
            <a:r>
              <a:rPr lang="en-US" dirty="0"/>
              <a:t>tb061116276</a:t>
            </a:r>
          </a:p>
        </p:txBody>
      </p:sp>
      <p:sp>
        <p:nvSpPr>
          <p:cNvPr id="4" name="Slide Number Placeholder 3"/>
          <p:cNvSpPr>
            <a:spLocks noGrp="1"/>
          </p:cNvSpPr>
          <p:nvPr>
            <p:ph type="sldNum" sz="quarter" idx="10"/>
          </p:nvPr>
        </p:nvSpPr>
        <p:spPr/>
        <p:txBody>
          <a:bodyPr/>
          <a:lstStyle/>
          <a:p>
            <a:fld id="{4E4946A3-FD68-4E77-9DEF-1E7536A4AD96}" type="slidenum">
              <a:rPr lang="en-US" smtClean="0"/>
              <a:t>83</a:t>
            </a:fld>
            <a:endParaRPr lang="en-US"/>
          </a:p>
        </p:txBody>
      </p:sp>
    </p:spTree>
    <p:extLst>
      <p:ext uri="{BB962C8B-B14F-4D97-AF65-F5344CB8AC3E}">
        <p14:creationId xmlns:p14="http://schemas.microsoft.com/office/powerpoint/2010/main" val="19357460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This artifact from the reign of Hatshepsut dates to </a:t>
            </a:r>
            <a:r>
              <a:rPr lang="en-US" dirty="0"/>
              <a:t>the 18th dynasty</a:t>
            </a:r>
            <a:r>
              <a:rPr lang="en-US" baseline="0" dirty="0"/>
              <a:t> and </a:t>
            </a:r>
            <a:r>
              <a:rPr lang="en-US" sz="1200" dirty="0"/>
              <a:t>was photographed</a:t>
            </a:r>
            <a:r>
              <a:rPr lang="en-US" sz="1200" baseline="0" dirty="0"/>
              <a:t> in the </a:t>
            </a:r>
            <a:r>
              <a:rPr lang="en-US" dirty="0"/>
              <a:t>Oriental Institute Museum at the University of Chicago.</a:t>
            </a:r>
          </a:p>
          <a:p>
            <a:endParaRPr lang="en-US" dirty="0"/>
          </a:p>
          <a:p>
            <a:r>
              <a:rPr lang="en-US" dirty="0" err="1"/>
              <a:t>adr1309252333</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84</a:t>
            </a:fld>
            <a:endParaRPr lang="en-US"/>
          </a:p>
        </p:txBody>
      </p:sp>
    </p:spTree>
    <p:extLst>
      <p:ext uri="{BB962C8B-B14F-4D97-AF65-F5344CB8AC3E}">
        <p14:creationId xmlns:p14="http://schemas.microsoft.com/office/powerpoint/2010/main" val="189140681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The crook and flail were royal symbols in ancient Egypt.</a:t>
            </a:r>
            <a:r>
              <a:rPr lang="en-US" sz="1200" baseline="0" dirty="0"/>
              <a:t> The flail may have derived from the whip used by shepherds. </a:t>
            </a:r>
            <a:r>
              <a:rPr lang="en-US" sz="1200" dirty="0"/>
              <a:t>This artifact was photographed</a:t>
            </a:r>
            <a:r>
              <a:rPr lang="en-US" sz="1200" baseline="0" dirty="0"/>
              <a:t> in the </a:t>
            </a:r>
            <a:r>
              <a:rPr lang="en-US" dirty="0"/>
              <a:t>Oriental Institute Museum at</a:t>
            </a:r>
            <a:r>
              <a:rPr lang="en-US" baseline="0" dirty="0"/>
              <a:t> the </a:t>
            </a:r>
            <a:r>
              <a:rPr lang="en-US" dirty="0"/>
              <a:t>University of Chicago.</a:t>
            </a:r>
          </a:p>
          <a:p>
            <a:endParaRPr lang="en-US" dirty="0"/>
          </a:p>
          <a:p>
            <a:r>
              <a:rPr lang="en-US" dirty="0" err="1"/>
              <a:t>adr1401046130</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85</a:t>
            </a:fld>
            <a:endParaRPr lang="en-US"/>
          </a:p>
        </p:txBody>
      </p:sp>
    </p:spTree>
    <p:extLst>
      <p:ext uri="{BB962C8B-B14F-4D97-AF65-F5344CB8AC3E}">
        <p14:creationId xmlns:p14="http://schemas.microsoft.com/office/powerpoint/2010/main" val="21206118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Seti I was a pharaoh in the 19th dynasty and he ruled approximately</a:t>
            </a:r>
            <a:r>
              <a:rPr lang="en-US" baseline="0" dirty="0"/>
              <a:t> 1290 to 1279 BC.</a:t>
            </a:r>
          </a:p>
          <a:p>
            <a:endParaRPr lang="en-US" dirty="0"/>
          </a:p>
          <a:p>
            <a:r>
              <a:rPr lang="en-US" dirty="0"/>
              <a:t>tb010905405</a:t>
            </a:r>
          </a:p>
        </p:txBody>
      </p:sp>
      <p:sp>
        <p:nvSpPr>
          <p:cNvPr id="4" name="Slide Number Placeholder 3"/>
          <p:cNvSpPr>
            <a:spLocks noGrp="1"/>
          </p:cNvSpPr>
          <p:nvPr>
            <p:ph type="sldNum" sz="quarter" idx="10"/>
          </p:nvPr>
        </p:nvSpPr>
        <p:spPr/>
        <p:txBody>
          <a:bodyPr/>
          <a:lstStyle/>
          <a:p>
            <a:fld id="{4E4946A3-FD68-4E77-9DEF-1E7536A4AD96}" type="slidenum">
              <a:rPr lang="en-US" smtClean="0"/>
              <a:t>86</a:t>
            </a:fld>
            <a:endParaRPr lang="en-US"/>
          </a:p>
        </p:txBody>
      </p:sp>
    </p:spTree>
    <p:extLst>
      <p:ext uri="{BB962C8B-B14F-4D97-AF65-F5344CB8AC3E}">
        <p14:creationId xmlns:p14="http://schemas.microsoft.com/office/powerpoint/2010/main" val="362869917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relief was photographed in the Museum</a:t>
            </a:r>
            <a:r>
              <a:rPr lang="en-US" baseline="0" dirty="0"/>
              <a:t> of Archaeology and Anthropology at the </a:t>
            </a:r>
            <a:r>
              <a:rPr lang="en-US" dirty="0"/>
              <a:t>University of Pennsylvania. It dates to about 1200 years before the ministry of Jesus.</a:t>
            </a:r>
          </a:p>
          <a:p>
            <a:endParaRPr lang="en-US" dirty="0"/>
          </a:p>
          <a:p>
            <a:r>
              <a:rPr lang="en-US" dirty="0"/>
              <a:t>tb072311798</a:t>
            </a:r>
          </a:p>
        </p:txBody>
      </p:sp>
      <p:sp>
        <p:nvSpPr>
          <p:cNvPr id="4" name="Slide Number Placeholder 3"/>
          <p:cNvSpPr>
            <a:spLocks noGrp="1"/>
          </p:cNvSpPr>
          <p:nvPr>
            <p:ph type="sldNum" sz="quarter" idx="10"/>
          </p:nvPr>
        </p:nvSpPr>
        <p:spPr/>
        <p:txBody>
          <a:bodyPr/>
          <a:lstStyle/>
          <a:p>
            <a:fld id="{4E4946A3-FD68-4E77-9DEF-1E7536A4AD96}" type="slidenum">
              <a:rPr lang="en-US" smtClean="0"/>
              <a:t>87</a:t>
            </a:fld>
            <a:endParaRPr lang="en-US"/>
          </a:p>
        </p:txBody>
      </p:sp>
    </p:spTree>
    <p:extLst>
      <p:ext uri="{BB962C8B-B14F-4D97-AF65-F5344CB8AC3E}">
        <p14:creationId xmlns:p14="http://schemas.microsoft.com/office/powerpoint/2010/main" val="53511009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wooden model was photographed when on display in the Ben Gurion airport.</a:t>
            </a:r>
          </a:p>
          <a:p>
            <a:endParaRPr lang="en-US" dirty="0"/>
          </a:p>
          <a:p>
            <a:r>
              <a:rPr lang="en-US" dirty="0"/>
              <a:t>adr1305040791</a:t>
            </a:r>
          </a:p>
        </p:txBody>
      </p:sp>
      <p:sp>
        <p:nvSpPr>
          <p:cNvPr id="4" name="Slide Number Placeholder 3"/>
          <p:cNvSpPr>
            <a:spLocks noGrp="1"/>
          </p:cNvSpPr>
          <p:nvPr>
            <p:ph type="sldNum" sz="quarter" idx="10"/>
          </p:nvPr>
        </p:nvSpPr>
        <p:spPr/>
        <p:txBody>
          <a:bodyPr/>
          <a:lstStyle/>
          <a:p>
            <a:fld id="{4E4946A3-FD68-4E77-9DEF-1E7536A4AD96}" type="slidenum">
              <a:rPr lang="en-US" smtClean="0"/>
              <a:t>88</a:t>
            </a:fld>
            <a:endParaRPr lang="en-US"/>
          </a:p>
        </p:txBody>
      </p:sp>
    </p:spTree>
    <p:extLst>
      <p:ext uri="{BB962C8B-B14F-4D97-AF65-F5344CB8AC3E}">
        <p14:creationId xmlns:p14="http://schemas.microsoft.com/office/powerpoint/2010/main" val="222104797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image of an opaque watercolor over graphite on gray wove paper comes from the Brooklyn Museum, </a:t>
            </a:r>
            <a:r>
              <a:rPr lang="en-US" b="0" i="0" dirty="0">
                <a:solidFill>
                  <a:srgbClr val="333333"/>
                </a:solidFill>
                <a:effectLst/>
                <a:latin typeface="GT America Standard"/>
              </a:rPr>
              <a:t>public domain, purchased by public subscription, accession number 00.159.198, </a:t>
            </a:r>
            <a:r>
              <a:rPr lang="en-US" dirty="0"/>
              <a:t>https://www.brooklynmuseum.org/opencollection/objects/4543.</a:t>
            </a:r>
          </a:p>
          <a:p>
            <a:endParaRPr lang="en-US" dirty="0"/>
          </a:p>
          <a:p>
            <a:r>
              <a:rPr lang="en-US" dirty="0"/>
              <a:t>bmny4543</a:t>
            </a:r>
          </a:p>
          <a:p>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89</a:t>
            </a:fld>
            <a:endParaRPr lang="en-US"/>
          </a:p>
        </p:txBody>
      </p:sp>
    </p:spTree>
    <p:extLst>
      <p:ext uri="{BB962C8B-B14F-4D97-AF65-F5344CB8AC3E}">
        <p14:creationId xmlns:p14="http://schemas.microsoft.com/office/powerpoint/2010/main" val="1651004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9</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Khirbet </a:t>
            </a:r>
            <a:r>
              <a:rPr lang="en-US" dirty="0" err="1"/>
              <a:t>Qana</a:t>
            </a:r>
            <a:r>
              <a:rPr lang="en-US" dirty="0"/>
              <a:t> is west-southwest</a:t>
            </a:r>
            <a:r>
              <a:rPr lang="en-US" baseline="0" dirty="0"/>
              <a:t> of the main area of Jesus’s ministry around the northern shore of the Sea of Galilee.</a:t>
            </a:r>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tb110306560</a:t>
            </a:r>
          </a:p>
        </p:txBody>
      </p:sp>
    </p:spTree>
    <p:extLst>
      <p:ext uri="{BB962C8B-B14F-4D97-AF65-F5344CB8AC3E}">
        <p14:creationId xmlns:p14="http://schemas.microsoft.com/office/powerpoint/2010/main" val="193511184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90</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eaLnBrk="1" hangingPunct="1">
              <a:spcBef>
                <a:spcPct val="0"/>
              </a:spcBef>
            </a:pPr>
            <a:r>
              <a:rPr lang="en-US" altLang="en-US" dirty="0"/>
              <a:t>This hoard of Tyrian shekels was found in </a:t>
            </a:r>
            <a:r>
              <a:rPr lang="en-US" sz="1200" dirty="0" err="1"/>
              <a:t>Isfiya</a:t>
            </a:r>
            <a:r>
              <a:rPr lang="en-US" sz="1200" dirty="0"/>
              <a:t> and may have been intended for use in paying</a:t>
            </a:r>
            <a:r>
              <a:rPr lang="en-US" sz="1200" baseline="0" dirty="0"/>
              <a:t> </a:t>
            </a:r>
            <a:r>
              <a:rPr lang="en-US" sz="1200" dirty="0"/>
              <a:t>the temple tax in Jerusalem. It was photographed in the </a:t>
            </a:r>
            <a:r>
              <a:rPr lang="en-US" sz="1200" dirty="0" err="1"/>
              <a:t>Eretz</a:t>
            </a:r>
            <a:r>
              <a:rPr lang="en-US" sz="1200" dirty="0"/>
              <a:t> Israel</a:t>
            </a:r>
            <a:r>
              <a:rPr lang="en-US" sz="1200" baseline="0" dirty="0"/>
              <a:t> Museum. Tyrian shekels (tetradrachms) and half-shekels (</a:t>
            </a:r>
            <a:r>
              <a:rPr lang="en-US" sz="1200" baseline="0" dirty="0" err="1"/>
              <a:t>didrachms</a:t>
            </a:r>
            <a:r>
              <a:rPr lang="en-US" sz="1200" baseline="0" dirty="0"/>
              <a:t>) were used as official temple currency, since they were made of purer silver than other tetradrachms and </a:t>
            </a:r>
            <a:r>
              <a:rPr lang="en-US" sz="1200" baseline="0" dirty="0" err="1"/>
              <a:t>didrachms</a:t>
            </a:r>
            <a:r>
              <a:rPr lang="en-US" sz="1200" baseline="0" dirty="0"/>
              <a:t> in the Roman world. Thus, although a Roman silver denarius was generally equivalent to Greek silver drachm, and a tetradrachm was equivalent to four denarii, the moneychangers in the temple would have charged more than four denarii for a Tyrian shekel due to the higher silver content of Tyrian coinage. Of course, the moneychangers also charged a healthy premium for their services.</a:t>
            </a:r>
            <a:endParaRPr lang="en-US" sz="1200" dirty="0"/>
          </a:p>
          <a:p>
            <a:endParaRPr lang="en-US" dirty="0"/>
          </a:p>
          <a:p>
            <a:r>
              <a:rPr lang="en-US" dirty="0"/>
              <a:t>tb061804589gr</a:t>
            </a:r>
          </a:p>
        </p:txBody>
      </p:sp>
    </p:spTree>
    <p:extLst>
      <p:ext uri="{BB962C8B-B14F-4D97-AF65-F5344CB8AC3E}">
        <p14:creationId xmlns:p14="http://schemas.microsoft.com/office/powerpoint/2010/main" val="132879742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Stone tables were common in the homes of the wealthy in Jerusalem in the 1st century AD because of Jewish ritual laws. This table was photographed </a:t>
            </a:r>
            <a:r>
              <a:rPr lang="en-US" baseline="0" dirty="0"/>
              <a:t>in the Israel Museum.</a:t>
            </a:r>
            <a:endParaRPr lang="en-US" dirty="0"/>
          </a:p>
          <a:p>
            <a:endParaRPr lang="en-US" dirty="0"/>
          </a:p>
          <a:p>
            <a:r>
              <a:rPr lang="en-US" dirty="0"/>
              <a:t>tb032014542</a:t>
            </a:r>
          </a:p>
        </p:txBody>
      </p:sp>
      <p:sp>
        <p:nvSpPr>
          <p:cNvPr id="4" name="Slide Number Placeholder 3"/>
          <p:cNvSpPr>
            <a:spLocks noGrp="1"/>
          </p:cNvSpPr>
          <p:nvPr>
            <p:ph type="sldNum" sz="quarter" idx="10"/>
          </p:nvPr>
        </p:nvSpPr>
        <p:spPr/>
        <p:txBody>
          <a:bodyPr/>
          <a:lstStyle/>
          <a:p>
            <a:fld id="{4E4946A3-FD68-4E77-9DEF-1E7536A4AD96}" type="slidenum">
              <a:rPr lang="en-US" smtClean="0"/>
              <a:t>91</a:t>
            </a:fld>
            <a:endParaRPr lang="en-US"/>
          </a:p>
        </p:txBody>
      </p:sp>
    </p:spTree>
    <p:extLst>
      <p:ext uri="{BB962C8B-B14F-4D97-AF65-F5344CB8AC3E}">
        <p14:creationId xmlns:p14="http://schemas.microsoft.com/office/powerpoint/2010/main" val="232614113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relief was photographed at The National Museum of Rome.</a:t>
            </a:r>
          </a:p>
          <a:p>
            <a:endParaRPr lang="en-US" dirty="0"/>
          </a:p>
          <a:p>
            <a:r>
              <a:rPr lang="en-US" dirty="0"/>
              <a:t>tb0513178052</a:t>
            </a:r>
          </a:p>
        </p:txBody>
      </p:sp>
      <p:sp>
        <p:nvSpPr>
          <p:cNvPr id="4" name="Slide Number Placeholder 3"/>
          <p:cNvSpPr>
            <a:spLocks noGrp="1"/>
          </p:cNvSpPr>
          <p:nvPr>
            <p:ph type="sldNum" sz="quarter" idx="10"/>
          </p:nvPr>
        </p:nvSpPr>
        <p:spPr/>
        <p:txBody>
          <a:bodyPr/>
          <a:lstStyle/>
          <a:p>
            <a:fld id="{4E4946A3-FD68-4E77-9DEF-1E7536A4AD96}" type="slidenum">
              <a:rPr lang="en-US" smtClean="0"/>
              <a:t>92</a:t>
            </a:fld>
            <a:endParaRPr lang="en-US"/>
          </a:p>
        </p:txBody>
      </p:sp>
    </p:spTree>
    <p:extLst>
      <p:ext uri="{BB962C8B-B14F-4D97-AF65-F5344CB8AC3E}">
        <p14:creationId xmlns:p14="http://schemas.microsoft.com/office/powerpoint/2010/main" val="36698422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relief was photographed at The National Museum of Rome.</a:t>
            </a:r>
          </a:p>
          <a:p>
            <a:endParaRPr lang="en-US" dirty="0"/>
          </a:p>
          <a:p>
            <a:r>
              <a:rPr lang="en-US" dirty="0"/>
              <a:t>tb0513178053</a:t>
            </a:r>
          </a:p>
        </p:txBody>
      </p:sp>
      <p:sp>
        <p:nvSpPr>
          <p:cNvPr id="4" name="Slide Number Placeholder 3"/>
          <p:cNvSpPr>
            <a:spLocks noGrp="1"/>
          </p:cNvSpPr>
          <p:nvPr>
            <p:ph type="sldNum" sz="quarter" idx="10"/>
          </p:nvPr>
        </p:nvSpPr>
        <p:spPr/>
        <p:txBody>
          <a:bodyPr/>
          <a:lstStyle/>
          <a:p>
            <a:fld id="{4E4946A3-FD68-4E77-9DEF-1E7536A4AD96}" type="slidenum">
              <a:rPr lang="en-US" smtClean="0"/>
              <a:t>93</a:t>
            </a:fld>
            <a:endParaRPr lang="en-US"/>
          </a:p>
        </p:txBody>
      </p:sp>
    </p:spTree>
    <p:extLst>
      <p:ext uri="{BB962C8B-B14F-4D97-AF65-F5344CB8AC3E}">
        <p14:creationId xmlns:p14="http://schemas.microsoft.com/office/powerpoint/2010/main" val="100702431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l</a:t>
            </a:r>
            <a:r>
              <a:rPr lang="x-none" dirty="0"/>
              <a:t>imestone</a:t>
            </a:r>
            <a:r>
              <a:rPr lang="en-US" dirty="0"/>
              <a:t> artifact was photographed in the </a:t>
            </a:r>
            <a:r>
              <a:rPr lang="en-US" sz="1200" kern="1200" dirty="0">
                <a:solidFill>
                  <a:schemeClr val="tx1"/>
                </a:solidFill>
                <a:latin typeface="+mn-lt"/>
                <a:ea typeface="+mn-ea"/>
                <a:cs typeface="+mn-cs"/>
              </a:rPr>
              <a:t>Metropolitan Museum of Art in New York City.</a:t>
            </a:r>
          </a:p>
          <a:p>
            <a:endParaRPr lang="en-US" dirty="0"/>
          </a:p>
          <a:p>
            <a:r>
              <a:rPr lang="x-none" dirty="0"/>
              <a:t>adr1606034506</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94</a:t>
            </a:fld>
            <a:endParaRPr lang="en-US"/>
          </a:p>
        </p:txBody>
      </p:sp>
    </p:spTree>
    <p:extLst>
      <p:ext uri="{BB962C8B-B14F-4D97-AF65-F5344CB8AC3E}">
        <p14:creationId xmlns:p14="http://schemas.microsoft.com/office/powerpoint/2010/main" val="186402389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model of the</a:t>
            </a:r>
            <a:r>
              <a:rPr lang="en-US" baseline="0" dirty="0"/>
              <a:t> temple is located on the roof of the </a:t>
            </a:r>
            <a:r>
              <a:rPr lang="en-US" dirty="0" err="1"/>
              <a:t>Aish</a:t>
            </a:r>
            <a:r>
              <a:rPr lang="en-US" dirty="0"/>
              <a:t> </a:t>
            </a:r>
            <a:r>
              <a:rPr lang="en-US" dirty="0" err="1"/>
              <a:t>HaTorah</a:t>
            </a:r>
            <a:r>
              <a:rPr lang="en-US" dirty="0"/>
              <a:t> building in the Jewish Quarter of the Old City of Jerusalem.</a:t>
            </a:r>
          </a:p>
          <a:p>
            <a:endParaRPr lang="en-US" dirty="0"/>
          </a:p>
          <a:p>
            <a:r>
              <a:rPr lang="en-US" dirty="0"/>
              <a:t>tb010312509</a:t>
            </a:r>
          </a:p>
        </p:txBody>
      </p:sp>
      <p:sp>
        <p:nvSpPr>
          <p:cNvPr id="4" name="Slide Number Placeholder 3"/>
          <p:cNvSpPr>
            <a:spLocks noGrp="1"/>
          </p:cNvSpPr>
          <p:nvPr>
            <p:ph type="sldNum" sz="quarter" idx="10"/>
          </p:nvPr>
        </p:nvSpPr>
        <p:spPr/>
        <p:txBody>
          <a:bodyPr/>
          <a:lstStyle/>
          <a:p>
            <a:fld id="{4E4946A3-FD68-4E77-9DEF-1E7536A4AD96}" type="slidenum">
              <a:rPr lang="en-US" smtClean="0"/>
              <a:t>95</a:t>
            </a:fld>
            <a:endParaRPr lang="en-US"/>
          </a:p>
        </p:txBody>
      </p:sp>
    </p:spTree>
    <p:extLst>
      <p:ext uri="{BB962C8B-B14F-4D97-AF65-F5344CB8AC3E}">
        <p14:creationId xmlns:p14="http://schemas.microsoft.com/office/powerpoint/2010/main" val="368380653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Jesus</a:t>
            </a:r>
            <a:r>
              <a:rPr lang="en-US" baseline="0" dirty="0"/>
              <a:t> criticized the religious leaders for transforming the temple area into a commercial market. </a:t>
            </a:r>
            <a:r>
              <a:rPr lang="en-US" dirty="0"/>
              <a:t>This</a:t>
            </a:r>
            <a:r>
              <a:rPr lang="en-US" baseline="0" dirty="0"/>
              <a:t> American Colony photograph was taken between </a:t>
            </a:r>
            <a:r>
              <a:rPr lang="en-US" dirty="0"/>
              <a:t>1900 and 1920.</a:t>
            </a:r>
          </a:p>
          <a:p>
            <a:endParaRPr lang="en-US" dirty="0"/>
          </a:p>
          <a:p>
            <a:r>
              <a:rPr lang="en-US" dirty="0"/>
              <a:t>mat00912h</a:t>
            </a:r>
          </a:p>
        </p:txBody>
      </p:sp>
      <p:sp>
        <p:nvSpPr>
          <p:cNvPr id="4" name="Slide Number Placeholder 3"/>
          <p:cNvSpPr>
            <a:spLocks noGrp="1"/>
          </p:cNvSpPr>
          <p:nvPr>
            <p:ph type="sldNum" sz="quarter" idx="10"/>
          </p:nvPr>
        </p:nvSpPr>
        <p:spPr/>
        <p:txBody>
          <a:bodyPr/>
          <a:lstStyle/>
          <a:p>
            <a:fld id="{4E4946A3-FD68-4E77-9DEF-1E7536A4AD96}" type="slidenum">
              <a:rPr lang="en-US" smtClean="0"/>
              <a:t>96</a:t>
            </a:fld>
            <a:endParaRPr lang="en-US"/>
          </a:p>
        </p:txBody>
      </p:sp>
    </p:spTree>
    <p:extLst>
      <p:ext uri="{BB962C8B-B14F-4D97-AF65-F5344CB8AC3E}">
        <p14:creationId xmlns:p14="http://schemas.microsoft.com/office/powerpoint/2010/main" val="17851513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American Colony</a:t>
            </a:r>
            <a:r>
              <a:rPr lang="en-US" sz="1200" b="0" i="0" kern="1200" baseline="0" dirty="0">
                <a:solidFill>
                  <a:schemeClr val="tx1"/>
                </a:solidFill>
                <a:effectLst/>
                <a:latin typeface="+mn-lt"/>
                <a:ea typeface="+mn-ea"/>
                <a:cs typeface="+mn-cs"/>
              </a:rPr>
              <a:t> photograph was taken </a:t>
            </a:r>
            <a:r>
              <a:rPr lang="en-US" sz="1200" b="0" i="0" kern="1200" dirty="0">
                <a:solidFill>
                  <a:schemeClr val="tx1"/>
                </a:solidFill>
                <a:effectLst/>
                <a:latin typeface="+mn-lt"/>
                <a:ea typeface="+mn-ea"/>
                <a:cs typeface="+mn-cs"/>
              </a:rPr>
              <a:t>between 1934 and 1939.</a:t>
            </a:r>
          </a:p>
          <a:p>
            <a:endParaRPr lang="en-US" sz="1200" b="0" i="0" kern="1200" dirty="0">
              <a:solidFill>
                <a:schemeClr val="tx1"/>
              </a:solidFill>
              <a:effectLst/>
              <a:latin typeface="+mn-lt"/>
              <a:ea typeface="+mn-ea"/>
              <a:cs typeface="+mn-cs"/>
            </a:endParaRPr>
          </a:p>
          <a:p>
            <a:r>
              <a:rPr lang="en-US" dirty="0"/>
              <a:t>mat19391</a:t>
            </a:r>
          </a:p>
        </p:txBody>
      </p:sp>
      <p:sp>
        <p:nvSpPr>
          <p:cNvPr id="4" name="Slide Number Placeholder 3"/>
          <p:cNvSpPr>
            <a:spLocks noGrp="1"/>
          </p:cNvSpPr>
          <p:nvPr>
            <p:ph type="sldNum" sz="quarter" idx="10"/>
          </p:nvPr>
        </p:nvSpPr>
        <p:spPr/>
        <p:txBody>
          <a:bodyPr/>
          <a:lstStyle/>
          <a:p>
            <a:fld id="{4E4946A3-FD68-4E77-9DEF-1E7536A4AD96}" type="slidenum">
              <a:rPr lang="en-US" smtClean="0"/>
              <a:t>97</a:t>
            </a:fld>
            <a:endParaRPr lang="en-US"/>
          </a:p>
        </p:txBody>
      </p:sp>
    </p:spTree>
    <p:extLst>
      <p:ext uri="{BB962C8B-B14F-4D97-AF65-F5344CB8AC3E}">
        <p14:creationId xmlns:p14="http://schemas.microsoft.com/office/powerpoint/2010/main" val="252364841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98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rtl="0"/>
            <a:r>
              <a:rPr lang="en-US" dirty="0"/>
              <a:t>According to the earliest tradition, Jesus was laid</a:t>
            </a:r>
            <a:r>
              <a:rPr lang="en-US" baseline="0" dirty="0"/>
              <a:t> in this tomb, now built over by a large structure inside the Church of the Holy Sepulcher.</a:t>
            </a:r>
            <a:endParaRPr lang="en-US" dirty="0"/>
          </a:p>
          <a:p>
            <a:endParaRPr lang="en-US" dirty="0"/>
          </a:p>
          <a:p>
            <a:r>
              <a:rPr lang="en-US" dirty="0"/>
              <a:t>tb092902205</a:t>
            </a:r>
          </a:p>
        </p:txBody>
      </p:sp>
    </p:spTree>
    <p:extLst>
      <p:ext uri="{BB962C8B-B14F-4D97-AF65-F5344CB8AC3E}">
        <p14:creationId xmlns:p14="http://schemas.microsoft.com/office/powerpoint/2010/main" val="160094920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dirty="0"/>
              <a:t>The word that Jesus used here for “temple” is να</a:t>
            </a:r>
            <a:r>
              <a:rPr lang="en-US" b="0" dirty="0" err="1"/>
              <a:t>ός</a:t>
            </a:r>
            <a:r>
              <a:rPr lang="en-US" b="0" dirty="0"/>
              <a:t> (</a:t>
            </a:r>
            <a:r>
              <a:rPr lang="en-US" b="0" i="1" dirty="0"/>
              <a:t>naos</a:t>
            </a:r>
            <a:r>
              <a:rPr lang="en-US" b="0" dirty="0"/>
              <a:t>), which refers to the sanctuary</a:t>
            </a:r>
            <a:r>
              <a:rPr lang="en-US" b="0" baseline="0" dirty="0"/>
              <a:t> proper. This is in contrast to the word </a:t>
            </a:r>
            <a:r>
              <a:rPr lang="el-GR" sz="1200" b="0" kern="1200" dirty="0">
                <a:solidFill>
                  <a:schemeClr val="tx1"/>
                </a:solidFill>
                <a:latin typeface="+mn-lt"/>
                <a:ea typeface="+mn-ea"/>
                <a:cs typeface="+mn-cs"/>
              </a:rPr>
              <a:t>ἱερόν </a:t>
            </a:r>
            <a:r>
              <a:rPr lang="en-US" baseline="0" dirty="0"/>
              <a:t>(</a:t>
            </a:r>
            <a:r>
              <a:rPr lang="en-US" i="1" baseline="0" dirty="0" err="1"/>
              <a:t>hieron</a:t>
            </a:r>
            <a:r>
              <a:rPr lang="en-US" baseline="0" dirty="0"/>
              <a:t>) which speaks of the broader temple complex (cf. 2:14). This model was photographed at the Israel Museum.</a:t>
            </a:r>
          </a:p>
          <a:p>
            <a:endParaRPr lang="en-US" dirty="0"/>
          </a:p>
          <a:p>
            <a:r>
              <a:rPr lang="en-US" dirty="0"/>
              <a:t>adr0807261081</a:t>
            </a:r>
          </a:p>
        </p:txBody>
      </p:sp>
      <p:sp>
        <p:nvSpPr>
          <p:cNvPr id="4" name="Slide Number Placeholder 3"/>
          <p:cNvSpPr>
            <a:spLocks noGrp="1"/>
          </p:cNvSpPr>
          <p:nvPr>
            <p:ph type="sldNum" sz="quarter" idx="10"/>
          </p:nvPr>
        </p:nvSpPr>
        <p:spPr/>
        <p:txBody>
          <a:bodyPr/>
          <a:lstStyle/>
          <a:p>
            <a:fld id="{4E4946A3-FD68-4E77-9DEF-1E7536A4AD96}" type="slidenum">
              <a:rPr lang="en-US" smtClean="0"/>
              <a:t>99</a:t>
            </a:fld>
            <a:endParaRPr lang="en-US"/>
          </a:p>
        </p:txBody>
      </p:sp>
    </p:spTree>
    <p:extLst>
      <p:ext uri="{BB962C8B-B14F-4D97-AF65-F5344CB8AC3E}">
        <p14:creationId xmlns:p14="http://schemas.microsoft.com/office/powerpoint/2010/main" val="3348940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754077-4F67-407A-91D1-C0F87332270D}"/>
              </a:ext>
            </a:extLst>
          </p:cNvPr>
          <p:cNvSpPr/>
          <p:nvPr userDrawn="1"/>
        </p:nvSpPr>
        <p:spPr>
          <a:xfrm>
            <a:off x="0" y="0"/>
            <a:ext cx="18288000" cy="10287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4" name="Title 17">
            <a:extLst>
              <a:ext uri="{FF2B5EF4-FFF2-40B4-BE49-F238E27FC236}">
                <a16:creationId xmlns:a16="http://schemas.microsoft.com/office/drawing/2014/main" id="{946CDFF6-DC76-4CE0-8A46-71F5DB7AC7D6}"/>
              </a:ext>
            </a:extLst>
          </p:cNvPr>
          <p:cNvSpPr>
            <a:spLocks noGrp="1"/>
          </p:cNvSpPr>
          <p:nvPr>
            <p:ph type="title" hasCustomPrompt="1"/>
          </p:nvPr>
        </p:nvSpPr>
        <p:spPr>
          <a:xfrm>
            <a:off x="0" y="4841748"/>
            <a:ext cx="18288000" cy="877824"/>
          </a:xfrm>
          <a:noFill/>
        </p:spPr>
        <p:txBody>
          <a:bodyPr anchor="ctr" anchorCtr="0">
            <a:noAutofit/>
          </a:bodyPr>
          <a:lstStyle>
            <a:lvl1pPr marL="0" algn="ctr" defTabSz="1371600" rtl="0" eaLnBrk="1" fontAlgn="base" latinLnBrk="0" hangingPunct="1">
              <a:spcBef>
                <a:spcPct val="0"/>
              </a:spcBef>
              <a:spcAft>
                <a:spcPct val="0"/>
              </a:spcAft>
              <a:defRPr lang="en-US" sz="4200" b="1" i="0" cap="all" spc="450" baseline="0" dirty="0">
                <a:solidFill>
                  <a:srgbClr val="FEFFFF"/>
                </a:solidFill>
                <a:latin typeface="+mj-lt"/>
                <a:cs typeface="Calibri" panose="020F0502020204030204" pitchFamily="34" charset="0"/>
              </a:defRPr>
            </a:lvl1pPr>
          </a:lstStyle>
          <a:p>
            <a:r>
              <a:rPr lang="en-US" dirty="0"/>
              <a:t>Chapter</a:t>
            </a:r>
          </a:p>
        </p:txBody>
      </p:sp>
    </p:spTree>
    <p:extLst>
      <p:ext uri="{BB962C8B-B14F-4D97-AF65-F5344CB8AC3E}">
        <p14:creationId xmlns:p14="http://schemas.microsoft.com/office/powerpoint/2010/main" val="278794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21C66B-4871-4E97-8C98-4AB1B90A13EB}"/>
              </a:ext>
            </a:extLst>
          </p:cNvPr>
          <p:cNvSpPr/>
          <p:nvPr userDrawn="1"/>
        </p:nvSpPr>
        <p:spPr>
          <a:xfrm>
            <a:off x="0" y="0"/>
            <a:ext cx="18288000" cy="10287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11" name="Text Placeholder 10"/>
          <p:cNvSpPr>
            <a:spLocks noGrp="1"/>
          </p:cNvSpPr>
          <p:nvPr>
            <p:ph type="body" sz="quarter" idx="10" hasCustomPrompt="1"/>
          </p:nvPr>
        </p:nvSpPr>
        <p:spPr>
          <a:xfrm>
            <a:off x="0" y="9779508"/>
            <a:ext cx="16148304" cy="507492"/>
          </a:xfrm>
          <a:solidFill>
            <a:srgbClr val="010000"/>
          </a:solidFill>
        </p:spPr>
        <p:txBody>
          <a:bodyPr anchor="b" anchorCtr="0">
            <a:noAutofit/>
          </a:bodyPr>
          <a:lstStyle>
            <a:lvl1pPr marL="0" indent="0">
              <a:spcBef>
                <a:spcPts val="0"/>
              </a:spcBef>
              <a:buNone/>
              <a:defRPr sz="2400">
                <a:solidFill>
                  <a:srgbClr val="FEFFFF"/>
                </a:solidFill>
              </a:defRPr>
            </a:lvl1pPr>
          </a:lstStyle>
          <a:p>
            <a:pPr lvl="0"/>
            <a:r>
              <a:rPr lang="en-US" dirty="0"/>
              <a:t>Description</a:t>
            </a:r>
          </a:p>
        </p:txBody>
      </p:sp>
      <p:sp>
        <p:nvSpPr>
          <p:cNvPr id="15" name="Text Placeholder 14"/>
          <p:cNvSpPr>
            <a:spLocks noGrp="1"/>
          </p:cNvSpPr>
          <p:nvPr>
            <p:ph type="body" sz="quarter" idx="12" hasCustomPrompt="1"/>
          </p:nvPr>
        </p:nvSpPr>
        <p:spPr>
          <a:xfrm>
            <a:off x="16148304" y="9779508"/>
            <a:ext cx="2139696" cy="507492"/>
          </a:xfrm>
          <a:solidFill>
            <a:srgbClr val="010000"/>
          </a:solidFill>
        </p:spPr>
        <p:txBody>
          <a:bodyPr anchor="b" anchorCtr="0">
            <a:noAutofit/>
          </a:bodyPr>
          <a:lstStyle>
            <a:lvl1pPr marL="514350" indent="-514350" algn="r">
              <a:spcBef>
                <a:spcPts val="0"/>
              </a:spcBef>
              <a:buFont typeface="+mj-lt"/>
              <a:buNone/>
              <a:defRPr lang="en-US" sz="2400" kern="1200" dirty="0">
                <a:solidFill>
                  <a:srgbClr val="FEFFFF"/>
                </a:solidFill>
                <a:latin typeface="+mn-lt"/>
                <a:ea typeface="+mn-ea"/>
                <a:cs typeface="+mn-cs"/>
              </a:defRPr>
            </a:lvl1pPr>
          </a:lstStyle>
          <a:p>
            <a:pPr marL="0" lvl="0" indent="0" algn="r" defTabSz="1371600" rtl="0" eaLnBrk="1" latinLnBrk="0" hangingPunct="1">
              <a:spcBef>
                <a:spcPct val="20000"/>
              </a:spcBef>
            </a:pPr>
            <a:r>
              <a:rPr lang="en-US" dirty="0"/>
              <a:t>1:1</a:t>
            </a:r>
          </a:p>
        </p:txBody>
      </p:sp>
      <p:sp>
        <p:nvSpPr>
          <p:cNvPr id="18" name="Title 17"/>
          <p:cNvSpPr>
            <a:spLocks noGrp="1"/>
          </p:cNvSpPr>
          <p:nvPr>
            <p:ph type="title"/>
          </p:nvPr>
        </p:nvSpPr>
        <p:spPr>
          <a:xfrm>
            <a:off x="0" y="0"/>
            <a:ext cx="18288000" cy="553998"/>
          </a:xfrm>
          <a:solidFill>
            <a:srgbClr val="000000"/>
          </a:solidFill>
        </p:spPr>
        <p:txBody>
          <a:bodyPr anchor="ctr" anchorCtr="0">
            <a:noAutofit/>
          </a:bodyPr>
          <a:lstStyle>
            <a:lvl1pPr marL="0" algn="l" defTabSz="1371600" rtl="0" eaLnBrk="1" fontAlgn="base" latinLnBrk="0" hangingPunct="1">
              <a:spcBef>
                <a:spcPct val="0"/>
              </a:spcBef>
              <a:spcAft>
                <a:spcPct val="0"/>
              </a:spcAft>
              <a:defRPr lang="en-US" sz="2700" i="1" dirty="0">
                <a:solidFill>
                  <a:srgbClr val="FEFFFF"/>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82436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643A83-CC93-44D9-BC3E-EFDFB76602A7}" type="datetimeFigureOut">
              <a:rPr lang="en-US" smtClean="0"/>
              <a:pPr/>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pPr/>
              <a:t>‹#›</a:t>
            </a:fld>
            <a:endParaRPr lang="en-US"/>
          </a:p>
        </p:txBody>
      </p:sp>
    </p:spTree>
    <p:extLst>
      <p:ext uri="{BB962C8B-B14F-4D97-AF65-F5344CB8AC3E}">
        <p14:creationId xmlns:p14="http://schemas.microsoft.com/office/powerpoint/2010/main" val="25979244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F5643A83-CC93-44D9-BC3E-EFDFB76602A7}" type="datetimeFigureOut">
              <a:rPr lang="en-US" smtClean="0"/>
              <a:t>2/15/2024</a:t>
            </a:fld>
            <a:endParaRPr lang="en-US"/>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2E036866-7909-4FA5-8D06-7EA27414A1CE}" type="slidenum">
              <a:rPr lang="en-US" smtClean="0"/>
              <a:t>‹#›</a:t>
            </a:fld>
            <a:endParaRPr lang="en-US"/>
          </a:p>
        </p:txBody>
      </p:sp>
    </p:spTree>
    <p:extLst>
      <p:ext uri="{BB962C8B-B14F-4D97-AF65-F5344CB8AC3E}">
        <p14:creationId xmlns:p14="http://schemas.microsoft.com/office/powerpoint/2010/main" val="3670653478"/>
      </p:ext>
    </p:extLst>
  </p:cSld>
  <p:clrMap bg1="dk1" tx1="lt1" bg2="dk2" tx2="lt2" accent1="accent1" accent2="accent2" accent3="accent3" accent4="accent4" accent5="accent5" accent6="accent6" hlink="hlink" folHlink="folHlink"/>
  <p:sldLayoutIdLst>
    <p:sldLayoutId id="2147483703" r:id="rId1"/>
    <p:sldLayoutId id="2147483702" r:id="rId2"/>
    <p:sldLayoutId id="2147483704" r:id="rId3"/>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45C5BF-A5CB-4D2C-8469-C7C9947144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itle 4"/>
          <p:cNvSpPr>
            <a:spLocks noGrp="1"/>
          </p:cNvSpPr>
          <p:nvPr>
            <p:ph type="title"/>
          </p:nvPr>
        </p:nvSpPr>
        <p:spPr>
          <a:xfrm>
            <a:off x="0" y="5447322"/>
            <a:ext cx="18288000" cy="877824"/>
          </a:xfrm>
        </p:spPr>
        <p:txBody>
          <a:bodyPr/>
          <a:lstStyle/>
          <a:p>
            <a:r>
              <a:rPr lang="en-US"/>
              <a:t>JOHN 2</a:t>
            </a:r>
            <a:endParaRPr lang="en-US" dirty="0"/>
          </a:p>
        </p:txBody>
      </p:sp>
      <p:pic>
        <p:nvPicPr>
          <p:cNvPr id="11" name="Picture 10">
            <a:extLst>
              <a:ext uri="{FF2B5EF4-FFF2-40B4-BE49-F238E27FC236}">
                <a16:creationId xmlns:a16="http://schemas.microsoft.com/office/drawing/2014/main" id="{CF0C6CA4-0AA4-4A13-B885-72DFDC3383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9260" y="6639742"/>
            <a:ext cx="7269480" cy="408758"/>
          </a:xfrm>
          <a:prstGeom prst="rect">
            <a:avLst/>
          </a:prstGeom>
        </p:spPr>
      </p:pic>
    </p:spTree>
    <p:extLst>
      <p:ext uri="{BB962C8B-B14F-4D97-AF65-F5344CB8AC3E}">
        <p14:creationId xmlns:p14="http://schemas.microsoft.com/office/powerpoint/2010/main" val="2652511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sky, outdoor, mountain&#10;&#10;Description automatically generated">
            <a:extLst>
              <a:ext uri="{FF2B5EF4-FFF2-40B4-BE49-F238E27FC236}">
                <a16:creationId xmlns:a16="http://schemas.microsoft.com/office/drawing/2014/main" id="{440151AD-F1EB-4C15-95C0-45232556A8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Khirbet </a:t>
            </a:r>
            <a:r>
              <a:rPr lang="en-US" dirty="0" err="1"/>
              <a:t>Qana</a:t>
            </a:r>
            <a:r>
              <a:rPr lang="en-US" dirty="0"/>
              <a:t>, likely location of Cana (aerial view from the south)</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And on the third day there was a wedding in Cana of Galilee</a:t>
            </a:r>
          </a:p>
        </p:txBody>
      </p:sp>
    </p:spTree>
    <p:extLst>
      <p:ext uri="{BB962C8B-B14F-4D97-AF65-F5344CB8AC3E}">
        <p14:creationId xmlns:p14="http://schemas.microsoft.com/office/powerpoint/2010/main" val="418765054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le of rocks in front of a stone wall&#10;&#10;Description automatically generated with low confidence">
            <a:extLst>
              <a:ext uri="{FF2B5EF4-FFF2-40B4-BE49-F238E27FC236}">
                <a16:creationId xmlns:a16="http://schemas.microsoft.com/office/drawing/2014/main" id="{E4BDDF04-FB9B-E38F-0EEA-2CAF946AE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Fallen stones from Temple Mount destruction</a:t>
            </a:r>
          </a:p>
        </p:txBody>
      </p:sp>
      <p:sp>
        <p:nvSpPr>
          <p:cNvPr id="3" name="Text Placeholder 2"/>
          <p:cNvSpPr>
            <a:spLocks noGrp="1"/>
          </p:cNvSpPr>
          <p:nvPr>
            <p:ph type="body" sz="quarter" idx="12"/>
          </p:nvPr>
        </p:nvSpPr>
        <p:spPr/>
        <p:txBody>
          <a:bodyPr/>
          <a:lstStyle/>
          <a:p>
            <a:r>
              <a:rPr lang="en-US" dirty="0"/>
              <a:t>2:19</a:t>
            </a:r>
          </a:p>
        </p:txBody>
      </p:sp>
      <p:sp>
        <p:nvSpPr>
          <p:cNvPr id="4" name="Title 3"/>
          <p:cNvSpPr>
            <a:spLocks noGrp="1"/>
          </p:cNvSpPr>
          <p:nvPr>
            <p:ph type="title"/>
          </p:nvPr>
        </p:nvSpPr>
        <p:spPr/>
        <p:txBody>
          <a:bodyPr/>
          <a:lstStyle/>
          <a:p>
            <a:r>
              <a:rPr lang="en-US" dirty="0"/>
              <a:t>Jesus answered them, “Destroy this temple, and in three days I will raise it up”</a:t>
            </a:r>
          </a:p>
        </p:txBody>
      </p:sp>
    </p:spTree>
    <p:extLst>
      <p:ext uri="{BB962C8B-B14F-4D97-AF65-F5344CB8AC3E}">
        <p14:creationId xmlns:p14="http://schemas.microsoft.com/office/powerpoint/2010/main" val="223379024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rock, stone&#10;&#10;Description automatically generated">
            <a:extLst>
              <a:ext uri="{FF2B5EF4-FFF2-40B4-BE49-F238E27FC236}">
                <a16:creationId xmlns:a16="http://schemas.microsoft.com/office/drawing/2014/main" id="{5073FCB0-4A27-4CFA-8BDE-DBC09B18B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8176" y="0"/>
            <a:ext cx="15471648" cy="10287000"/>
          </a:xfrm>
          <a:prstGeom prst="rect">
            <a:avLst/>
          </a:prstGeom>
        </p:spPr>
      </p:pic>
      <p:sp>
        <p:nvSpPr>
          <p:cNvPr id="2" name="Text Placeholder 1"/>
          <p:cNvSpPr>
            <a:spLocks noGrp="1"/>
          </p:cNvSpPr>
          <p:nvPr>
            <p:ph type="body" sz="quarter" idx="10"/>
          </p:nvPr>
        </p:nvSpPr>
        <p:spPr/>
        <p:txBody>
          <a:bodyPr/>
          <a:lstStyle/>
          <a:p>
            <a:r>
              <a:rPr lang="en-US" dirty="0"/>
              <a:t>Rolling stone tomb from inside at Tell Hesban</a:t>
            </a:r>
          </a:p>
        </p:txBody>
      </p:sp>
      <p:sp>
        <p:nvSpPr>
          <p:cNvPr id="3" name="Text Placeholder 2"/>
          <p:cNvSpPr>
            <a:spLocks noGrp="1"/>
          </p:cNvSpPr>
          <p:nvPr>
            <p:ph type="body" sz="quarter" idx="12"/>
          </p:nvPr>
        </p:nvSpPr>
        <p:spPr/>
        <p:txBody>
          <a:bodyPr/>
          <a:lstStyle/>
          <a:p>
            <a:r>
              <a:rPr lang="en-US" dirty="0"/>
              <a:t>2:19</a:t>
            </a:r>
          </a:p>
        </p:txBody>
      </p:sp>
      <p:sp>
        <p:nvSpPr>
          <p:cNvPr id="4" name="Title 3"/>
          <p:cNvSpPr>
            <a:spLocks noGrp="1"/>
          </p:cNvSpPr>
          <p:nvPr>
            <p:ph type="title"/>
          </p:nvPr>
        </p:nvSpPr>
        <p:spPr/>
        <p:txBody>
          <a:bodyPr/>
          <a:lstStyle/>
          <a:p>
            <a:r>
              <a:rPr lang="en-US" dirty="0"/>
              <a:t>Jesus answered them, “Destroy this temple, and in three days I will raise it up”</a:t>
            </a:r>
          </a:p>
        </p:txBody>
      </p:sp>
    </p:spTree>
    <p:extLst>
      <p:ext uri="{BB962C8B-B14F-4D97-AF65-F5344CB8AC3E}">
        <p14:creationId xmlns:p14="http://schemas.microsoft.com/office/powerpoint/2010/main" val="21080019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47D252-A37B-4F42-8DEC-103497262C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4128"/>
            <a:ext cx="18288000" cy="8238744"/>
          </a:xfrm>
          <a:prstGeom prst="rect">
            <a:avLst/>
          </a:prstGeom>
        </p:spPr>
      </p:pic>
      <p:sp>
        <p:nvSpPr>
          <p:cNvPr id="9" name="Text Placeholder 8"/>
          <p:cNvSpPr>
            <a:spLocks noGrp="1"/>
          </p:cNvSpPr>
          <p:nvPr>
            <p:ph type="body" sz="quarter" idx="10"/>
          </p:nvPr>
        </p:nvSpPr>
        <p:spPr/>
        <p:txBody>
          <a:bodyPr/>
          <a:lstStyle/>
          <a:p>
            <a:r>
              <a:rPr lang="en-US" dirty="0"/>
              <a:t>Temple Mount on the Jerusalem model (from the east)</a:t>
            </a:r>
          </a:p>
        </p:txBody>
      </p:sp>
      <p:sp>
        <p:nvSpPr>
          <p:cNvPr id="10" name="Text Placeholder 9"/>
          <p:cNvSpPr>
            <a:spLocks noGrp="1"/>
          </p:cNvSpPr>
          <p:nvPr>
            <p:ph type="body" sz="quarter" idx="12"/>
          </p:nvPr>
        </p:nvSpPr>
        <p:spPr/>
        <p:txBody>
          <a:bodyPr/>
          <a:lstStyle/>
          <a:p>
            <a:r>
              <a:rPr lang="en-US" dirty="0"/>
              <a:t>2:20</a:t>
            </a:r>
          </a:p>
        </p:txBody>
      </p:sp>
      <p:sp>
        <p:nvSpPr>
          <p:cNvPr id="8" name="Title 7"/>
          <p:cNvSpPr>
            <a:spLocks noGrp="1"/>
          </p:cNvSpPr>
          <p:nvPr>
            <p:ph type="title"/>
          </p:nvPr>
        </p:nvSpPr>
        <p:spPr/>
        <p:txBody>
          <a:bodyPr/>
          <a:lstStyle/>
          <a:p>
            <a:r>
              <a:rPr lang="en-US" dirty="0"/>
              <a:t>The Jews then said, “This temple has been under construction for forty-six years”</a:t>
            </a:r>
          </a:p>
        </p:txBody>
      </p:sp>
    </p:spTree>
    <p:extLst>
      <p:ext uri="{BB962C8B-B14F-4D97-AF65-F5344CB8AC3E}">
        <p14:creationId xmlns:p14="http://schemas.microsoft.com/office/powerpoint/2010/main" val="164097673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sky, building, historic site&#10;&#10;Description automatically generated">
            <a:extLst>
              <a:ext uri="{FF2B5EF4-FFF2-40B4-BE49-F238E27FC236}">
                <a16:creationId xmlns:a16="http://schemas.microsoft.com/office/drawing/2014/main" id="{3CD6A686-C99C-4188-1AB3-749CE86477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9" name="Text Placeholder 8"/>
          <p:cNvSpPr>
            <a:spLocks noGrp="1"/>
          </p:cNvSpPr>
          <p:nvPr>
            <p:ph type="body" sz="quarter" idx="10"/>
          </p:nvPr>
        </p:nvSpPr>
        <p:spPr/>
        <p:txBody>
          <a:bodyPr/>
          <a:lstStyle/>
          <a:p>
            <a:r>
              <a:rPr lang="en-US" dirty="0"/>
              <a:t>Herod’s Temple on the Jerusalem model (from the northeast)</a:t>
            </a:r>
          </a:p>
        </p:txBody>
      </p:sp>
      <p:sp>
        <p:nvSpPr>
          <p:cNvPr id="10" name="Text Placeholder 9"/>
          <p:cNvSpPr>
            <a:spLocks noGrp="1"/>
          </p:cNvSpPr>
          <p:nvPr>
            <p:ph type="body" sz="quarter" idx="12"/>
          </p:nvPr>
        </p:nvSpPr>
        <p:spPr/>
        <p:txBody>
          <a:bodyPr/>
          <a:lstStyle/>
          <a:p>
            <a:r>
              <a:rPr lang="en-US" dirty="0"/>
              <a:t>2:20</a:t>
            </a:r>
          </a:p>
        </p:txBody>
      </p:sp>
      <p:sp>
        <p:nvSpPr>
          <p:cNvPr id="8" name="Title 7"/>
          <p:cNvSpPr>
            <a:spLocks noGrp="1"/>
          </p:cNvSpPr>
          <p:nvPr>
            <p:ph type="title"/>
          </p:nvPr>
        </p:nvSpPr>
        <p:spPr/>
        <p:txBody>
          <a:bodyPr/>
          <a:lstStyle/>
          <a:p>
            <a:r>
              <a:rPr lang="en-US" dirty="0"/>
              <a:t>The Jews then said, “This temple has been under construction for forty-six years”</a:t>
            </a:r>
          </a:p>
        </p:txBody>
      </p:sp>
    </p:spTree>
    <p:extLst>
      <p:ext uri="{BB962C8B-B14F-4D97-AF65-F5344CB8AC3E}">
        <p14:creationId xmlns:p14="http://schemas.microsoft.com/office/powerpoint/2010/main" val="203618944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978F45-3691-4895-8D3A-B0FE11379F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0787" y="0"/>
            <a:ext cx="12986427" cy="10287001"/>
          </a:xfrm>
          <a:prstGeom prst="rect">
            <a:avLst/>
          </a:prstGeom>
        </p:spPr>
      </p:pic>
      <p:sp>
        <p:nvSpPr>
          <p:cNvPr id="2" name="Text Placeholder 1"/>
          <p:cNvSpPr>
            <a:spLocks noGrp="1"/>
          </p:cNvSpPr>
          <p:nvPr>
            <p:ph type="body" sz="quarter" idx="10"/>
          </p:nvPr>
        </p:nvSpPr>
        <p:spPr/>
        <p:txBody>
          <a:bodyPr/>
          <a:lstStyle/>
          <a:p>
            <a:r>
              <a:rPr lang="en-US" dirty="0"/>
              <a:t>Façade of the Jerusalem temple depicted on a coin, AD 132–35</a:t>
            </a:r>
          </a:p>
        </p:txBody>
      </p:sp>
      <p:sp>
        <p:nvSpPr>
          <p:cNvPr id="3" name="Text Placeholder 2"/>
          <p:cNvSpPr>
            <a:spLocks noGrp="1"/>
          </p:cNvSpPr>
          <p:nvPr>
            <p:ph type="body" sz="quarter" idx="12"/>
          </p:nvPr>
        </p:nvSpPr>
        <p:spPr/>
        <p:txBody>
          <a:bodyPr/>
          <a:lstStyle/>
          <a:p>
            <a:r>
              <a:rPr lang="en-US" dirty="0"/>
              <a:t>2:20</a:t>
            </a:r>
          </a:p>
        </p:txBody>
      </p:sp>
      <p:sp>
        <p:nvSpPr>
          <p:cNvPr id="4" name="Title 3"/>
          <p:cNvSpPr>
            <a:spLocks noGrp="1"/>
          </p:cNvSpPr>
          <p:nvPr>
            <p:ph type="title"/>
          </p:nvPr>
        </p:nvSpPr>
        <p:spPr/>
        <p:txBody>
          <a:bodyPr/>
          <a:lstStyle/>
          <a:p>
            <a:r>
              <a:rPr lang="en-US" dirty="0"/>
              <a:t>The Jews then said, “This temple has been under construction for forty-six years”</a:t>
            </a:r>
          </a:p>
        </p:txBody>
      </p:sp>
    </p:spTree>
    <p:extLst>
      <p:ext uri="{BB962C8B-B14F-4D97-AF65-F5344CB8AC3E}">
        <p14:creationId xmlns:p14="http://schemas.microsoft.com/office/powerpoint/2010/main" val="13488215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 building material, stone&#10;&#10;Description automatically generated">
            <a:extLst>
              <a:ext uri="{FF2B5EF4-FFF2-40B4-BE49-F238E27FC236}">
                <a16:creationId xmlns:a16="http://schemas.microsoft.com/office/drawing/2014/main" id="{32701945-9074-40D0-8A09-374B07659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0"/>
            <a:ext cx="13716000" cy="10287000"/>
          </a:xfrm>
          <a:prstGeom prst="rect">
            <a:avLst/>
          </a:prstGeom>
        </p:spPr>
      </p:pic>
      <p:sp>
        <p:nvSpPr>
          <p:cNvPr id="2" name="Text Placeholder 1"/>
          <p:cNvSpPr>
            <a:spLocks noGrp="1"/>
          </p:cNvSpPr>
          <p:nvPr>
            <p:ph type="body" sz="quarter" idx="10"/>
          </p:nvPr>
        </p:nvSpPr>
        <p:spPr/>
        <p:txBody>
          <a:bodyPr/>
          <a:lstStyle/>
          <a:p>
            <a:r>
              <a:rPr lang="en-US" dirty="0"/>
              <a:t>Limestone Greek inscription with drachma donation for Herod’s Temple from Jerusalem, 21 BC</a:t>
            </a:r>
          </a:p>
        </p:txBody>
      </p:sp>
      <p:sp>
        <p:nvSpPr>
          <p:cNvPr id="3" name="Text Placeholder 2"/>
          <p:cNvSpPr>
            <a:spLocks noGrp="1"/>
          </p:cNvSpPr>
          <p:nvPr>
            <p:ph type="body" sz="quarter" idx="12"/>
          </p:nvPr>
        </p:nvSpPr>
        <p:spPr/>
        <p:txBody>
          <a:bodyPr/>
          <a:lstStyle/>
          <a:p>
            <a:r>
              <a:rPr lang="en-US" dirty="0"/>
              <a:t>2:20</a:t>
            </a:r>
          </a:p>
        </p:txBody>
      </p:sp>
      <p:sp>
        <p:nvSpPr>
          <p:cNvPr id="4" name="Title 3"/>
          <p:cNvSpPr>
            <a:spLocks noGrp="1"/>
          </p:cNvSpPr>
          <p:nvPr>
            <p:ph type="title"/>
          </p:nvPr>
        </p:nvSpPr>
        <p:spPr/>
        <p:txBody>
          <a:bodyPr/>
          <a:lstStyle/>
          <a:p>
            <a:r>
              <a:rPr lang="en-US" dirty="0"/>
              <a:t>The Jews then said, “This temple has been under construction for forty-six years”</a:t>
            </a:r>
          </a:p>
        </p:txBody>
      </p:sp>
    </p:spTree>
    <p:extLst>
      <p:ext uri="{BB962C8B-B14F-4D97-AF65-F5344CB8AC3E}">
        <p14:creationId xmlns:p14="http://schemas.microsoft.com/office/powerpoint/2010/main" val="419553049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A9743B-C51C-470E-891A-EF6441B6A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Ossuary of Simon, builder of the Temple, from Jerusalem, 1st century AD</a:t>
            </a:r>
          </a:p>
        </p:txBody>
      </p:sp>
      <p:sp>
        <p:nvSpPr>
          <p:cNvPr id="3" name="Text Placeholder 2"/>
          <p:cNvSpPr>
            <a:spLocks noGrp="1"/>
          </p:cNvSpPr>
          <p:nvPr>
            <p:ph type="body" sz="quarter" idx="12"/>
          </p:nvPr>
        </p:nvSpPr>
        <p:spPr/>
        <p:txBody>
          <a:bodyPr/>
          <a:lstStyle/>
          <a:p>
            <a:r>
              <a:rPr lang="en-US" dirty="0"/>
              <a:t>2:20</a:t>
            </a:r>
          </a:p>
        </p:txBody>
      </p:sp>
      <p:sp>
        <p:nvSpPr>
          <p:cNvPr id="4" name="Title 3"/>
          <p:cNvSpPr>
            <a:spLocks noGrp="1"/>
          </p:cNvSpPr>
          <p:nvPr>
            <p:ph type="title"/>
          </p:nvPr>
        </p:nvSpPr>
        <p:spPr/>
        <p:txBody>
          <a:bodyPr/>
          <a:lstStyle/>
          <a:p>
            <a:r>
              <a:rPr lang="en-US" dirty="0"/>
              <a:t>The Jews then said, “This temple has been under construction for forty-six years”</a:t>
            </a:r>
          </a:p>
        </p:txBody>
      </p:sp>
    </p:spTree>
    <p:extLst>
      <p:ext uri="{BB962C8B-B14F-4D97-AF65-F5344CB8AC3E}">
        <p14:creationId xmlns:p14="http://schemas.microsoft.com/office/powerpoint/2010/main" val="351867933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stone wall&#10;&#10;Description automatically generated">
            <a:extLst>
              <a:ext uri="{FF2B5EF4-FFF2-40B4-BE49-F238E27FC236}">
                <a16:creationId xmlns:a16="http://schemas.microsoft.com/office/drawing/2014/main" id="{DF19F3CD-D8CE-397A-B0F9-50781A0FF5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Herodian stones in eastern wall of Temple Mount</a:t>
            </a:r>
          </a:p>
        </p:txBody>
      </p:sp>
      <p:sp>
        <p:nvSpPr>
          <p:cNvPr id="3" name="Text Placeholder 2"/>
          <p:cNvSpPr>
            <a:spLocks noGrp="1"/>
          </p:cNvSpPr>
          <p:nvPr>
            <p:ph type="body" sz="quarter" idx="12"/>
          </p:nvPr>
        </p:nvSpPr>
        <p:spPr/>
        <p:txBody>
          <a:bodyPr/>
          <a:lstStyle/>
          <a:p>
            <a:r>
              <a:rPr lang="en-US" dirty="0"/>
              <a:t>2:20</a:t>
            </a:r>
          </a:p>
        </p:txBody>
      </p:sp>
      <p:sp>
        <p:nvSpPr>
          <p:cNvPr id="4" name="Title 3"/>
          <p:cNvSpPr>
            <a:spLocks noGrp="1"/>
          </p:cNvSpPr>
          <p:nvPr>
            <p:ph type="title"/>
          </p:nvPr>
        </p:nvSpPr>
        <p:spPr/>
        <p:txBody>
          <a:bodyPr/>
          <a:lstStyle/>
          <a:p>
            <a:r>
              <a:rPr lang="en-US" dirty="0"/>
              <a:t>The Jews then said, “This temple has been under construction for forty-six years”</a:t>
            </a:r>
          </a:p>
        </p:txBody>
      </p:sp>
    </p:spTree>
    <p:extLst>
      <p:ext uri="{BB962C8B-B14F-4D97-AF65-F5344CB8AC3E}">
        <p14:creationId xmlns:p14="http://schemas.microsoft.com/office/powerpoint/2010/main" val="345244396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rick, building, stone, nature&#10;&#10;Description automatically generated">
            <a:extLst>
              <a:ext uri="{FF2B5EF4-FFF2-40B4-BE49-F238E27FC236}">
                <a16:creationId xmlns:a16="http://schemas.microsoft.com/office/drawing/2014/main" id="{3BB38530-BE14-4C72-947F-AABCBC7834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144" y="0"/>
            <a:ext cx="6839712" cy="10287000"/>
          </a:xfrm>
          <a:prstGeom prst="rect">
            <a:avLst/>
          </a:prstGeom>
        </p:spPr>
      </p:pic>
      <p:sp>
        <p:nvSpPr>
          <p:cNvPr id="9" name="Text Placeholder 8"/>
          <p:cNvSpPr>
            <a:spLocks noGrp="1"/>
          </p:cNvSpPr>
          <p:nvPr>
            <p:ph type="body" sz="quarter" idx="10"/>
          </p:nvPr>
        </p:nvSpPr>
        <p:spPr/>
        <p:txBody>
          <a:bodyPr/>
          <a:lstStyle/>
          <a:p>
            <a:r>
              <a:rPr lang="en-US" dirty="0"/>
              <a:t>Southeastern corner of Temple Mount</a:t>
            </a:r>
          </a:p>
        </p:txBody>
      </p:sp>
      <p:sp>
        <p:nvSpPr>
          <p:cNvPr id="10" name="Text Placeholder 9"/>
          <p:cNvSpPr>
            <a:spLocks noGrp="1"/>
          </p:cNvSpPr>
          <p:nvPr>
            <p:ph type="body" sz="quarter" idx="12"/>
          </p:nvPr>
        </p:nvSpPr>
        <p:spPr/>
        <p:txBody>
          <a:bodyPr/>
          <a:lstStyle/>
          <a:p>
            <a:r>
              <a:rPr lang="en-US" dirty="0"/>
              <a:t>2:20</a:t>
            </a:r>
          </a:p>
        </p:txBody>
      </p:sp>
      <p:sp>
        <p:nvSpPr>
          <p:cNvPr id="8" name="Title 7"/>
          <p:cNvSpPr>
            <a:spLocks noGrp="1"/>
          </p:cNvSpPr>
          <p:nvPr>
            <p:ph type="title"/>
          </p:nvPr>
        </p:nvSpPr>
        <p:spPr/>
        <p:txBody>
          <a:bodyPr/>
          <a:lstStyle/>
          <a:p>
            <a:r>
              <a:rPr lang="en-US" dirty="0"/>
              <a:t>“And you will raise it up in three days?”</a:t>
            </a:r>
          </a:p>
        </p:txBody>
      </p:sp>
    </p:spTree>
    <p:extLst>
      <p:ext uri="{BB962C8B-B14F-4D97-AF65-F5344CB8AC3E}">
        <p14:creationId xmlns:p14="http://schemas.microsoft.com/office/powerpoint/2010/main" val="415614765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uilding, brick, building material, stone&#10;&#10;Description automatically generated">
            <a:extLst>
              <a:ext uri="{FF2B5EF4-FFF2-40B4-BE49-F238E27FC236}">
                <a16:creationId xmlns:a16="http://schemas.microsoft.com/office/drawing/2014/main" id="{16D5BB2B-7C45-B458-55A5-64758E49AA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9" name="Text Placeholder 8"/>
          <p:cNvSpPr>
            <a:spLocks noGrp="1"/>
          </p:cNvSpPr>
          <p:nvPr>
            <p:ph type="body" sz="quarter" idx="10"/>
          </p:nvPr>
        </p:nvSpPr>
        <p:spPr/>
        <p:txBody>
          <a:bodyPr/>
          <a:lstStyle/>
          <a:p>
            <a:r>
              <a:rPr lang="en-US" dirty="0"/>
              <a:t>Large stones at southwestern corner of Temple Mount</a:t>
            </a:r>
          </a:p>
        </p:txBody>
      </p:sp>
      <p:sp>
        <p:nvSpPr>
          <p:cNvPr id="10" name="Text Placeholder 9"/>
          <p:cNvSpPr>
            <a:spLocks noGrp="1"/>
          </p:cNvSpPr>
          <p:nvPr>
            <p:ph type="body" sz="quarter" idx="12"/>
          </p:nvPr>
        </p:nvSpPr>
        <p:spPr/>
        <p:txBody>
          <a:bodyPr/>
          <a:lstStyle/>
          <a:p>
            <a:r>
              <a:rPr lang="en-US" dirty="0"/>
              <a:t>2:20</a:t>
            </a:r>
          </a:p>
        </p:txBody>
      </p:sp>
      <p:sp>
        <p:nvSpPr>
          <p:cNvPr id="7" name="Title 6"/>
          <p:cNvSpPr>
            <a:spLocks noGrp="1"/>
          </p:cNvSpPr>
          <p:nvPr>
            <p:ph type="title"/>
          </p:nvPr>
        </p:nvSpPr>
        <p:spPr/>
        <p:txBody>
          <a:bodyPr/>
          <a:lstStyle/>
          <a:p>
            <a:r>
              <a:rPr lang="en-US" dirty="0"/>
              <a:t>“And you will raise it up in three days?”</a:t>
            </a:r>
          </a:p>
        </p:txBody>
      </p:sp>
    </p:spTree>
    <p:extLst>
      <p:ext uri="{BB962C8B-B14F-4D97-AF65-F5344CB8AC3E}">
        <p14:creationId xmlns:p14="http://schemas.microsoft.com/office/powerpoint/2010/main" val="90150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grass, sky, outdoor, field&#10;&#10;Description automatically generated">
            <a:extLst>
              <a:ext uri="{FF2B5EF4-FFF2-40B4-BE49-F238E27FC236}">
                <a16:creationId xmlns:a16="http://schemas.microsoft.com/office/drawing/2014/main" id="{F1E02068-3341-0C42-4117-B90F014F8F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9" name="Text Placeholder 8"/>
          <p:cNvSpPr>
            <a:spLocks noGrp="1"/>
          </p:cNvSpPr>
          <p:nvPr>
            <p:ph type="body" sz="quarter" idx="10"/>
          </p:nvPr>
        </p:nvSpPr>
        <p:spPr/>
        <p:txBody>
          <a:bodyPr/>
          <a:lstStyle/>
          <a:p>
            <a:r>
              <a:rPr lang="en-US" dirty="0"/>
              <a:t>Khirbet </a:t>
            </a:r>
            <a:r>
              <a:rPr lang="en-US" dirty="0" err="1"/>
              <a:t>Qana</a:t>
            </a:r>
            <a:r>
              <a:rPr lang="en-US" dirty="0"/>
              <a:t>, likely location of Cana (from the west)</a:t>
            </a:r>
          </a:p>
        </p:txBody>
      </p:sp>
      <p:sp>
        <p:nvSpPr>
          <p:cNvPr id="10" name="Text Placeholder 9"/>
          <p:cNvSpPr>
            <a:spLocks noGrp="1"/>
          </p:cNvSpPr>
          <p:nvPr>
            <p:ph type="body" sz="quarter" idx="12"/>
          </p:nvPr>
        </p:nvSpPr>
        <p:spPr/>
        <p:txBody>
          <a:bodyPr/>
          <a:lstStyle/>
          <a:p>
            <a:r>
              <a:rPr lang="en-US" dirty="0"/>
              <a:t>2:1</a:t>
            </a:r>
          </a:p>
        </p:txBody>
      </p:sp>
      <p:sp>
        <p:nvSpPr>
          <p:cNvPr id="8" name="Title 7"/>
          <p:cNvSpPr>
            <a:spLocks noGrp="1"/>
          </p:cNvSpPr>
          <p:nvPr>
            <p:ph type="title"/>
          </p:nvPr>
        </p:nvSpPr>
        <p:spPr/>
        <p:txBody>
          <a:bodyPr/>
          <a:lstStyle/>
          <a:p>
            <a:r>
              <a:rPr lang="en-US" dirty="0"/>
              <a:t>And on the third day there was a wedding in Cana of Galilee</a:t>
            </a:r>
          </a:p>
        </p:txBody>
      </p:sp>
    </p:spTree>
    <p:extLst>
      <p:ext uri="{BB962C8B-B14F-4D97-AF65-F5344CB8AC3E}">
        <p14:creationId xmlns:p14="http://schemas.microsoft.com/office/powerpoint/2010/main" val="58697197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10;&#10;Description automatically generated">
            <a:extLst>
              <a:ext uri="{FF2B5EF4-FFF2-40B4-BE49-F238E27FC236}">
                <a16:creationId xmlns:a16="http://schemas.microsoft.com/office/drawing/2014/main" id="{DCA52B29-6134-41C8-824B-30EC1E4414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0297" y="0"/>
            <a:ext cx="15487407" cy="10287000"/>
          </a:xfrm>
          <a:prstGeom prst="rect">
            <a:avLst/>
          </a:prstGeom>
        </p:spPr>
      </p:pic>
      <p:sp>
        <p:nvSpPr>
          <p:cNvPr id="2" name="Text Placeholder 1"/>
          <p:cNvSpPr>
            <a:spLocks noGrp="1"/>
          </p:cNvSpPr>
          <p:nvPr>
            <p:ph type="body" sz="quarter" idx="10"/>
          </p:nvPr>
        </p:nvSpPr>
        <p:spPr/>
        <p:txBody>
          <a:bodyPr/>
          <a:lstStyle/>
          <a:p>
            <a:r>
              <a:rPr lang="en-US" dirty="0"/>
              <a:t>Traditional tomb of Jesus in the Church of Holy Sepulcher</a:t>
            </a:r>
          </a:p>
        </p:txBody>
      </p:sp>
      <p:sp>
        <p:nvSpPr>
          <p:cNvPr id="3" name="Text Placeholder 2"/>
          <p:cNvSpPr>
            <a:spLocks noGrp="1"/>
          </p:cNvSpPr>
          <p:nvPr>
            <p:ph type="body" sz="quarter" idx="12"/>
          </p:nvPr>
        </p:nvSpPr>
        <p:spPr/>
        <p:txBody>
          <a:bodyPr/>
          <a:lstStyle/>
          <a:p>
            <a:r>
              <a:rPr lang="en-US" dirty="0"/>
              <a:t>2:22</a:t>
            </a:r>
          </a:p>
        </p:txBody>
      </p:sp>
      <p:sp>
        <p:nvSpPr>
          <p:cNvPr id="4" name="Title 3"/>
          <p:cNvSpPr>
            <a:spLocks noGrp="1"/>
          </p:cNvSpPr>
          <p:nvPr>
            <p:ph type="title"/>
          </p:nvPr>
        </p:nvSpPr>
        <p:spPr/>
        <p:txBody>
          <a:bodyPr/>
          <a:lstStyle/>
          <a:p>
            <a:r>
              <a:rPr lang="en-US" dirty="0"/>
              <a:t>When therefore He was raised from the dead, His disciples remembered that He had said this</a:t>
            </a:r>
          </a:p>
        </p:txBody>
      </p:sp>
    </p:spTree>
    <p:extLst>
      <p:ext uri="{BB962C8B-B14F-4D97-AF65-F5344CB8AC3E}">
        <p14:creationId xmlns:p14="http://schemas.microsoft.com/office/powerpoint/2010/main" val="142961863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funeral, text, person, art&#10;&#10;Description automatically generated">
            <a:extLst>
              <a:ext uri="{FF2B5EF4-FFF2-40B4-BE49-F238E27FC236}">
                <a16:creationId xmlns:a16="http://schemas.microsoft.com/office/drawing/2014/main" id="{0612ABBF-C510-15BE-C9A5-AB984BD734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Torah Scroll</a:t>
            </a:r>
          </a:p>
        </p:txBody>
      </p:sp>
      <p:sp>
        <p:nvSpPr>
          <p:cNvPr id="3" name="Text Placeholder 2"/>
          <p:cNvSpPr>
            <a:spLocks noGrp="1"/>
          </p:cNvSpPr>
          <p:nvPr>
            <p:ph type="body" sz="quarter" idx="12"/>
          </p:nvPr>
        </p:nvSpPr>
        <p:spPr/>
        <p:txBody>
          <a:bodyPr/>
          <a:lstStyle/>
          <a:p>
            <a:r>
              <a:rPr lang="en-US" dirty="0"/>
              <a:t>2:22</a:t>
            </a:r>
          </a:p>
        </p:txBody>
      </p:sp>
      <p:sp>
        <p:nvSpPr>
          <p:cNvPr id="4" name="Title 3"/>
          <p:cNvSpPr>
            <a:spLocks noGrp="1"/>
          </p:cNvSpPr>
          <p:nvPr>
            <p:ph type="title"/>
          </p:nvPr>
        </p:nvSpPr>
        <p:spPr/>
        <p:txBody>
          <a:bodyPr/>
          <a:lstStyle/>
          <a:p>
            <a:r>
              <a:rPr lang="en-US" dirty="0"/>
              <a:t>And they believed the Scripture</a:t>
            </a:r>
          </a:p>
        </p:txBody>
      </p:sp>
    </p:spTree>
    <p:extLst>
      <p:ext uri="{BB962C8B-B14F-4D97-AF65-F5344CB8AC3E}">
        <p14:creationId xmlns:p14="http://schemas.microsoft.com/office/powerpoint/2010/main" val="305675248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uilding, outdoor, people, old&#10;&#10;Description automatically generated">
            <a:extLst>
              <a:ext uri="{FF2B5EF4-FFF2-40B4-BE49-F238E27FC236}">
                <a16:creationId xmlns:a16="http://schemas.microsoft.com/office/drawing/2014/main" id="{786EFFD4-AB08-42D2-ADB9-F98C299AA5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1428" y="0"/>
            <a:ext cx="13725144" cy="10287000"/>
          </a:xfrm>
          <a:prstGeom prst="rect">
            <a:avLst/>
          </a:prstGeom>
        </p:spPr>
      </p:pic>
      <p:sp>
        <p:nvSpPr>
          <p:cNvPr id="9" name="Text Placeholder 8"/>
          <p:cNvSpPr>
            <a:spLocks noGrp="1"/>
          </p:cNvSpPr>
          <p:nvPr>
            <p:ph type="body" sz="quarter" idx="10"/>
          </p:nvPr>
        </p:nvSpPr>
        <p:spPr/>
        <p:txBody>
          <a:bodyPr/>
          <a:lstStyle/>
          <a:p>
            <a:r>
              <a:rPr lang="en-US" dirty="0"/>
              <a:t>Street scene near Damascus Gate</a:t>
            </a:r>
          </a:p>
        </p:txBody>
      </p:sp>
      <p:sp>
        <p:nvSpPr>
          <p:cNvPr id="10" name="Text Placeholder 9"/>
          <p:cNvSpPr>
            <a:spLocks noGrp="1"/>
          </p:cNvSpPr>
          <p:nvPr>
            <p:ph type="body" sz="quarter" idx="12"/>
          </p:nvPr>
        </p:nvSpPr>
        <p:spPr/>
        <p:txBody>
          <a:bodyPr/>
          <a:lstStyle/>
          <a:p>
            <a:r>
              <a:rPr lang="en-US" dirty="0"/>
              <a:t>2:23</a:t>
            </a:r>
          </a:p>
        </p:txBody>
      </p:sp>
      <p:sp>
        <p:nvSpPr>
          <p:cNvPr id="8" name="Title 7"/>
          <p:cNvSpPr>
            <a:spLocks noGrp="1"/>
          </p:cNvSpPr>
          <p:nvPr>
            <p:ph type="title"/>
          </p:nvPr>
        </p:nvSpPr>
        <p:spPr/>
        <p:txBody>
          <a:bodyPr/>
          <a:lstStyle/>
          <a:p>
            <a:r>
              <a:rPr lang="en-US" dirty="0"/>
              <a:t>Now when He was in Jerusalem at the Passover, during the feast, many believed in His name</a:t>
            </a:r>
          </a:p>
        </p:txBody>
      </p:sp>
    </p:spTree>
    <p:extLst>
      <p:ext uri="{BB962C8B-B14F-4D97-AF65-F5344CB8AC3E}">
        <p14:creationId xmlns:p14="http://schemas.microsoft.com/office/powerpoint/2010/main" val="283186798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high angle view of a construction site&#10;&#10;Description automatically generated with low confidence">
            <a:extLst>
              <a:ext uri="{FF2B5EF4-FFF2-40B4-BE49-F238E27FC236}">
                <a16:creationId xmlns:a16="http://schemas.microsoft.com/office/drawing/2014/main" id="{BD86C71E-A237-CE79-B8F7-1318B49A6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Model of Jerusalem in the 1st century AD (from the south)</a:t>
            </a:r>
          </a:p>
        </p:txBody>
      </p:sp>
      <p:sp>
        <p:nvSpPr>
          <p:cNvPr id="3" name="Text Placeholder 2"/>
          <p:cNvSpPr>
            <a:spLocks noGrp="1"/>
          </p:cNvSpPr>
          <p:nvPr>
            <p:ph type="body" sz="quarter" idx="12"/>
          </p:nvPr>
        </p:nvSpPr>
        <p:spPr/>
        <p:txBody>
          <a:bodyPr/>
          <a:lstStyle/>
          <a:p>
            <a:r>
              <a:rPr lang="en-US" dirty="0"/>
              <a:t>2:23</a:t>
            </a:r>
          </a:p>
        </p:txBody>
      </p:sp>
      <p:sp>
        <p:nvSpPr>
          <p:cNvPr id="4" name="Title 3"/>
          <p:cNvSpPr>
            <a:spLocks noGrp="1"/>
          </p:cNvSpPr>
          <p:nvPr>
            <p:ph type="title"/>
          </p:nvPr>
        </p:nvSpPr>
        <p:spPr/>
        <p:txBody>
          <a:bodyPr/>
          <a:lstStyle/>
          <a:p>
            <a:r>
              <a:rPr lang="en-US" dirty="0"/>
              <a:t>Now when He was in Jerusalem at the Passover, during the feast, many believed in His name</a:t>
            </a:r>
          </a:p>
        </p:txBody>
      </p:sp>
    </p:spTree>
    <p:extLst>
      <p:ext uri="{BB962C8B-B14F-4D97-AF65-F5344CB8AC3E}">
        <p14:creationId xmlns:p14="http://schemas.microsoft.com/office/powerpoint/2010/main" val="81643701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bread&#10;&#10;Description automatically generated">
            <a:extLst>
              <a:ext uri="{FF2B5EF4-FFF2-40B4-BE49-F238E27FC236}">
                <a16:creationId xmlns:a16="http://schemas.microsoft.com/office/drawing/2014/main" id="{4265AC5E-EE6B-4DBE-B729-BE2E03EEC6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4892" y="562356"/>
            <a:ext cx="13158216" cy="9162288"/>
          </a:xfrm>
          <a:prstGeom prst="rect">
            <a:avLst/>
          </a:prstGeom>
        </p:spPr>
      </p:pic>
      <p:sp>
        <p:nvSpPr>
          <p:cNvPr id="9" name="Text Placeholder 8"/>
          <p:cNvSpPr>
            <a:spLocks noGrp="1"/>
          </p:cNvSpPr>
          <p:nvPr>
            <p:ph type="body" sz="quarter" idx="10"/>
          </p:nvPr>
        </p:nvSpPr>
        <p:spPr/>
        <p:txBody>
          <a:bodyPr/>
          <a:lstStyle/>
          <a:p>
            <a:r>
              <a:rPr lang="en-US" dirty="0"/>
              <a:t>Unleavened bread (</a:t>
            </a:r>
            <a:r>
              <a:rPr lang="en-US" dirty="0" err="1"/>
              <a:t>matza</a:t>
            </a:r>
            <a:r>
              <a:rPr lang="en-US" dirty="0"/>
              <a:t>) for Passover</a:t>
            </a:r>
          </a:p>
        </p:txBody>
      </p:sp>
      <p:sp>
        <p:nvSpPr>
          <p:cNvPr id="10" name="Text Placeholder 9"/>
          <p:cNvSpPr>
            <a:spLocks noGrp="1"/>
          </p:cNvSpPr>
          <p:nvPr>
            <p:ph type="body" sz="quarter" idx="12"/>
          </p:nvPr>
        </p:nvSpPr>
        <p:spPr/>
        <p:txBody>
          <a:bodyPr/>
          <a:lstStyle/>
          <a:p>
            <a:r>
              <a:rPr lang="en-US" dirty="0"/>
              <a:t>2:23</a:t>
            </a:r>
          </a:p>
        </p:txBody>
      </p:sp>
      <p:sp>
        <p:nvSpPr>
          <p:cNvPr id="8" name="Title 7"/>
          <p:cNvSpPr>
            <a:spLocks noGrp="1"/>
          </p:cNvSpPr>
          <p:nvPr>
            <p:ph type="title"/>
          </p:nvPr>
        </p:nvSpPr>
        <p:spPr/>
        <p:txBody>
          <a:bodyPr/>
          <a:lstStyle/>
          <a:p>
            <a:r>
              <a:rPr lang="en-US" dirty="0"/>
              <a:t>Now when He was in Jerusalem at the Passover, during the feast, many believed in His name</a:t>
            </a:r>
          </a:p>
        </p:txBody>
      </p:sp>
    </p:spTree>
    <p:extLst>
      <p:ext uri="{BB962C8B-B14F-4D97-AF65-F5344CB8AC3E}">
        <p14:creationId xmlns:p14="http://schemas.microsoft.com/office/powerpoint/2010/main" val="62017557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17396F-BBB1-4964-DD05-A6FA6285CB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Passover Seder </a:t>
            </a:r>
            <a:r>
              <a:rPr lang="en-US" dirty="0" err="1"/>
              <a:t>matza</a:t>
            </a:r>
            <a:r>
              <a:rPr lang="en-US" dirty="0"/>
              <a:t> (</a:t>
            </a:r>
            <a:r>
              <a:rPr lang="en-US"/>
              <a:t>unleavened bread)</a:t>
            </a:r>
            <a:endParaRPr lang="en-US" dirty="0"/>
          </a:p>
        </p:txBody>
      </p:sp>
      <p:sp>
        <p:nvSpPr>
          <p:cNvPr id="3" name="Text Placeholder 2"/>
          <p:cNvSpPr>
            <a:spLocks noGrp="1"/>
          </p:cNvSpPr>
          <p:nvPr>
            <p:ph type="body" sz="quarter" idx="12"/>
          </p:nvPr>
        </p:nvSpPr>
        <p:spPr/>
        <p:txBody>
          <a:bodyPr/>
          <a:lstStyle/>
          <a:p>
            <a:r>
              <a:rPr lang="en-US" dirty="0"/>
              <a:t>2:23</a:t>
            </a:r>
          </a:p>
        </p:txBody>
      </p:sp>
      <p:sp>
        <p:nvSpPr>
          <p:cNvPr id="4" name="Title 3"/>
          <p:cNvSpPr>
            <a:spLocks noGrp="1"/>
          </p:cNvSpPr>
          <p:nvPr>
            <p:ph type="title"/>
          </p:nvPr>
        </p:nvSpPr>
        <p:spPr/>
        <p:txBody>
          <a:bodyPr/>
          <a:lstStyle/>
          <a:p>
            <a:r>
              <a:rPr lang="en-US" dirty="0"/>
              <a:t>Now when He was in Jerusalem at the Passover, during the feast, many believed in His name</a:t>
            </a:r>
          </a:p>
        </p:txBody>
      </p:sp>
    </p:spTree>
    <p:extLst>
      <p:ext uri="{BB962C8B-B14F-4D97-AF65-F5344CB8AC3E}">
        <p14:creationId xmlns:p14="http://schemas.microsoft.com/office/powerpoint/2010/main" val="177803836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28CBF9-3FFD-A16A-1B06-B8B7E7D763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9" name="Text Placeholder 8"/>
          <p:cNvSpPr>
            <a:spLocks noGrp="1"/>
          </p:cNvSpPr>
          <p:nvPr>
            <p:ph type="body" sz="quarter" idx="10"/>
          </p:nvPr>
        </p:nvSpPr>
        <p:spPr/>
        <p:txBody>
          <a:bodyPr/>
          <a:lstStyle/>
          <a:p>
            <a:r>
              <a:rPr lang="en-US" dirty="0" err="1"/>
              <a:t>Kashering</a:t>
            </a:r>
            <a:r>
              <a:rPr lang="en-US" dirty="0"/>
              <a:t> pots in preparation for Passover</a:t>
            </a:r>
          </a:p>
        </p:txBody>
      </p:sp>
      <p:sp>
        <p:nvSpPr>
          <p:cNvPr id="10" name="Text Placeholder 9"/>
          <p:cNvSpPr>
            <a:spLocks noGrp="1"/>
          </p:cNvSpPr>
          <p:nvPr>
            <p:ph type="body" sz="quarter" idx="12"/>
          </p:nvPr>
        </p:nvSpPr>
        <p:spPr/>
        <p:txBody>
          <a:bodyPr/>
          <a:lstStyle/>
          <a:p>
            <a:r>
              <a:rPr lang="en-US" dirty="0"/>
              <a:t>2:23</a:t>
            </a:r>
          </a:p>
        </p:txBody>
      </p:sp>
      <p:sp>
        <p:nvSpPr>
          <p:cNvPr id="8" name="Title 7"/>
          <p:cNvSpPr>
            <a:spLocks noGrp="1"/>
          </p:cNvSpPr>
          <p:nvPr>
            <p:ph type="title"/>
          </p:nvPr>
        </p:nvSpPr>
        <p:spPr/>
        <p:txBody>
          <a:bodyPr/>
          <a:lstStyle/>
          <a:p>
            <a:r>
              <a:rPr lang="en-US" dirty="0"/>
              <a:t>Now when He was in Jerusalem at the Passover, during the feast, many believed in His name</a:t>
            </a:r>
          </a:p>
        </p:txBody>
      </p:sp>
    </p:spTree>
    <p:extLst>
      <p:ext uri="{BB962C8B-B14F-4D97-AF65-F5344CB8AC3E}">
        <p14:creationId xmlns:p14="http://schemas.microsoft.com/office/powerpoint/2010/main" val="191735089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late with food on it&#10;&#10;Description automatically generated with medium confidence">
            <a:extLst>
              <a:ext uri="{FF2B5EF4-FFF2-40B4-BE49-F238E27FC236}">
                <a16:creationId xmlns:a16="http://schemas.microsoft.com/office/drawing/2014/main" id="{1EA55533-A22C-CCEE-8900-687AEC3563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Passover Seder plate</a:t>
            </a:r>
          </a:p>
        </p:txBody>
      </p:sp>
      <p:sp>
        <p:nvSpPr>
          <p:cNvPr id="3" name="Text Placeholder 2"/>
          <p:cNvSpPr>
            <a:spLocks noGrp="1"/>
          </p:cNvSpPr>
          <p:nvPr>
            <p:ph type="body" sz="quarter" idx="12"/>
          </p:nvPr>
        </p:nvSpPr>
        <p:spPr/>
        <p:txBody>
          <a:bodyPr/>
          <a:lstStyle/>
          <a:p>
            <a:r>
              <a:rPr lang="en-US" dirty="0"/>
              <a:t>2:23</a:t>
            </a:r>
          </a:p>
        </p:txBody>
      </p:sp>
      <p:sp>
        <p:nvSpPr>
          <p:cNvPr id="4" name="Title 3"/>
          <p:cNvSpPr>
            <a:spLocks noGrp="1"/>
          </p:cNvSpPr>
          <p:nvPr>
            <p:ph type="title"/>
          </p:nvPr>
        </p:nvSpPr>
        <p:spPr/>
        <p:txBody>
          <a:bodyPr/>
          <a:lstStyle/>
          <a:p>
            <a:r>
              <a:rPr lang="en-US" dirty="0"/>
              <a:t>Now when He was in Jerusalem at the Passover, during the feast, many believed in His name</a:t>
            </a:r>
          </a:p>
        </p:txBody>
      </p:sp>
    </p:spTree>
    <p:extLst>
      <p:ext uri="{BB962C8B-B14F-4D97-AF65-F5344CB8AC3E}">
        <p14:creationId xmlns:p14="http://schemas.microsoft.com/office/powerpoint/2010/main" val="179120272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ated entrance to a building&#10;&#10;Description automatically generated with medium confidence">
            <a:extLst>
              <a:ext uri="{FF2B5EF4-FFF2-40B4-BE49-F238E27FC236}">
                <a16:creationId xmlns:a16="http://schemas.microsoft.com/office/drawing/2014/main" id="{41537879-0799-5C69-901D-52E146BC14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9" name="Text Placeholder 8"/>
          <p:cNvSpPr>
            <a:spLocks noGrp="1"/>
          </p:cNvSpPr>
          <p:nvPr>
            <p:ph type="body" sz="quarter" idx="10"/>
          </p:nvPr>
        </p:nvSpPr>
        <p:spPr/>
        <p:txBody>
          <a:bodyPr/>
          <a:lstStyle/>
          <a:p>
            <a:r>
              <a:rPr lang="en-US" dirty="0"/>
              <a:t>Samaritan home with Passover blood on doorposts</a:t>
            </a:r>
          </a:p>
        </p:txBody>
      </p:sp>
      <p:sp>
        <p:nvSpPr>
          <p:cNvPr id="10" name="Text Placeholder 9"/>
          <p:cNvSpPr>
            <a:spLocks noGrp="1"/>
          </p:cNvSpPr>
          <p:nvPr>
            <p:ph type="body" sz="quarter" idx="12"/>
          </p:nvPr>
        </p:nvSpPr>
        <p:spPr/>
        <p:txBody>
          <a:bodyPr/>
          <a:lstStyle/>
          <a:p>
            <a:r>
              <a:rPr lang="en-US" dirty="0"/>
              <a:t>2:23</a:t>
            </a:r>
          </a:p>
        </p:txBody>
      </p:sp>
      <p:sp>
        <p:nvSpPr>
          <p:cNvPr id="8" name="Title 7"/>
          <p:cNvSpPr>
            <a:spLocks noGrp="1"/>
          </p:cNvSpPr>
          <p:nvPr>
            <p:ph type="title"/>
          </p:nvPr>
        </p:nvSpPr>
        <p:spPr/>
        <p:txBody>
          <a:bodyPr/>
          <a:lstStyle/>
          <a:p>
            <a:r>
              <a:rPr lang="en-US" dirty="0"/>
              <a:t>Now when He was in Jerusalem at the Passover, during the feast, many believed in His name</a:t>
            </a:r>
          </a:p>
        </p:txBody>
      </p:sp>
    </p:spTree>
    <p:extLst>
      <p:ext uri="{BB962C8B-B14F-4D97-AF65-F5344CB8AC3E}">
        <p14:creationId xmlns:p14="http://schemas.microsoft.com/office/powerpoint/2010/main" val="100118552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 building material, stone&#10;&#10;Description automatically generated">
            <a:extLst>
              <a:ext uri="{FF2B5EF4-FFF2-40B4-BE49-F238E27FC236}">
                <a16:creationId xmlns:a16="http://schemas.microsoft.com/office/drawing/2014/main" id="{84043F2D-09A0-42C1-929D-EF82C3F46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0"/>
            <a:ext cx="13716000" cy="10287000"/>
          </a:xfrm>
          <a:prstGeom prst="rect">
            <a:avLst/>
          </a:prstGeom>
        </p:spPr>
      </p:pic>
      <p:sp>
        <p:nvSpPr>
          <p:cNvPr id="2" name="Text Placeholder 1"/>
          <p:cNvSpPr>
            <a:spLocks noGrp="1"/>
          </p:cNvSpPr>
          <p:nvPr>
            <p:ph type="body" sz="quarter" idx="10"/>
          </p:nvPr>
        </p:nvSpPr>
        <p:spPr/>
        <p:txBody>
          <a:bodyPr/>
          <a:lstStyle/>
          <a:p>
            <a:r>
              <a:rPr lang="en-US" dirty="0"/>
              <a:t>Ivory plaque with healing of blind, 5th century AD</a:t>
            </a:r>
          </a:p>
        </p:txBody>
      </p:sp>
      <p:sp>
        <p:nvSpPr>
          <p:cNvPr id="3" name="Text Placeholder 2"/>
          <p:cNvSpPr>
            <a:spLocks noGrp="1"/>
          </p:cNvSpPr>
          <p:nvPr>
            <p:ph type="body" sz="quarter" idx="12"/>
          </p:nvPr>
        </p:nvSpPr>
        <p:spPr/>
        <p:txBody>
          <a:bodyPr/>
          <a:lstStyle/>
          <a:p>
            <a:r>
              <a:rPr lang="en-US" dirty="0"/>
              <a:t>2:23</a:t>
            </a:r>
          </a:p>
        </p:txBody>
      </p:sp>
      <p:sp>
        <p:nvSpPr>
          <p:cNvPr id="4" name="Title 3"/>
          <p:cNvSpPr>
            <a:spLocks noGrp="1"/>
          </p:cNvSpPr>
          <p:nvPr>
            <p:ph type="title"/>
          </p:nvPr>
        </p:nvSpPr>
        <p:spPr/>
        <p:txBody>
          <a:bodyPr/>
          <a:lstStyle/>
          <a:p>
            <a:r>
              <a:rPr lang="en-US" dirty="0"/>
              <a:t>They saw the signs that He was doing</a:t>
            </a:r>
          </a:p>
        </p:txBody>
      </p:sp>
    </p:spTree>
    <p:extLst>
      <p:ext uri="{BB962C8B-B14F-4D97-AF65-F5344CB8AC3E}">
        <p14:creationId xmlns:p14="http://schemas.microsoft.com/office/powerpoint/2010/main" val="26360243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ocky area with a body of water in the background&#10;&#10;Description automatically generated with medium confidence">
            <a:extLst>
              <a:ext uri="{FF2B5EF4-FFF2-40B4-BE49-F238E27FC236}">
                <a16:creationId xmlns:a16="http://schemas.microsoft.com/office/drawing/2014/main" id="{8E473179-4299-6379-6D48-05B0F0CB48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ext Placeholder 4">
            <a:extLst>
              <a:ext uri="{FF2B5EF4-FFF2-40B4-BE49-F238E27FC236}">
                <a16:creationId xmlns:a16="http://schemas.microsoft.com/office/drawing/2014/main" id="{4F2B9103-F681-4349-ACB3-E09D6BD19187}"/>
              </a:ext>
            </a:extLst>
          </p:cNvPr>
          <p:cNvSpPr>
            <a:spLocks noGrp="1"/>
          </p:cNvSpPr>
          <p:nvPr>
            <p:ph type="body" sz="quarter" idx="10"/>
          </p:nvPr>
        </p:nvSpPr>
        <p:spPr/>
        <p:txBody>
          <a:bodyPr/>
          <a:lstStyle/>
          <a:p>
            <a:r>
              <a:rPr lang="en-US" dirty="0"/>
              <a:t>Excavations of Khirbet </a:t>
            </a:r>
            <a:r>
              <a:rPr lang="en-US" dirty="0" err="1"/>
              <a:t>Qana</a:t>
            </a:r>
            <a:r>
              <a:rPr lang="en-US" dirty="0"/>
              <a:t>, likely location of Cana</a:t>
            </a:r>
          </a:p>
        </p:txBody>
      </p:sp>
      <p:sp>
        <p:nvSpPr>
          <p:cNvPr id="6" name="Text Placeholder 5">
            <a:extLst>
              <a:ext uri="{FF2B5EF4-FFF2-40B4-BE49-F238E27FC236}">
                <a16:creationId xmlns:a16="http://schemas.microsoft.com/office/drawing/2014/main" id="{47D23FC1-51A5-4AFF-8E2B-7C75CDAB500F}"/>
              </a:ext>
            </a:extLst>
          </p:cNvPr>
          <p:cNvSpPr>
            <a:spLocks noGrp="1"/>
          </p:cNvSpPr>
          <p:nvPr>
            <p:ph type="body" sz="quarter" idx="12"/>
          </p:nvPr>
        </p:nvSpPr>
        <p:spPr/>
        <p:txBody>
          <a:bodyPr/>
          <a:lstStyle/>
          <a:p>
            <a:r>
              <a:rPr lang="en-US" dirty="0"/>
              <a:t>2:1</a:t>
            </a:r>
          </a:p>
        </p:txBody>
      </p:sp>
      <p:sp>
        <p:nvSpPr>
          <p:cNvPr id="4" name="Title 3">
            <a:extLst>
              <a:ext uri="{FF2B5EF4-FFF2-40B4-BE49-F238E27FC236}">
                <a16:creationId xmlns:a16="http://schemas.microsoft.com/office/drawing/2014/main" id="{D31ADF3C-99ED-4211-BB33-AC72343E808F}"/>
              </a:ext>
            </a:extLst>
          </p:cNvPr>
          <p:cNvSpPr>
            <a:spLocks noGrp="1"/>
          </p:cNvSpPr>
          <p:nvPr>
            <p:ph type="title"/>
          </p:nvPr>
        </p:nvSpPr>
        <p:spPr/>
        <p:txBody>
          <a:bodyPr/>
          <a:lstStyle/>
          <a:p>
            <a:r>
              <a:rPr lang="en-US" dirty="0"/>
              <a:t>And on the third day there was a wedding in Cana of Galilee</a:t>
            </a:r>
          </a:p>
        </p:txBody>
      </p:sp>
    </p:spTree>
    <p:extLst>
      <p:ext uri="{BB962C8B-B14F-4D97-AF65-F5344CB8AC3E}">
        <p14:creationId xmlns:p14="http://schemas.microsoft.com/office/powerpoint/2010/main" val="280957379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odel of a building&#10;&#10;Description automatically generated with low confidence">
            <a:extLst>
              <a:ext uri="{FF2B5EF4-FFF2-40B4-BE49-F238E27FC236}">
                <a16:creationId xmlns:a16="http://schemas.microsoft.com/office/drawing/2014/main" id="{9DB30A95-1553-B078-00EA-4B6021785C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Pools of Bethesda on the Jerusalem model</a:t>
            </a:r>
          </a:p>
        </p:txBody>
      </p:sp>
      <p:sp>
        <p:nvSpPr>
          <p:cNvPr id="3" name="Text Placeholder 2"/>
          <p:cNvSpPr>
            <a:spLocks noGrp="1"/>
          </p:cNvSpPr>
          <p:nvPr>
            <p:ph type="body" sz="quarter" idx="12"/>
          </p:nvPr>
        </p:nvSpPr>
        <p:spPr/>
        <p:txBody>
          <a:bodyPr/>
          <a:lstStyle/>
          <a:p>
            <a:r>
              <a:rPr lang="en-US" dirty="0"/>
              <a:t>2:23</a:t>
            </a:r>
          </a:p>
        </p:txBody>
      </p:sp>
      <p:sp>
        <p:nvSpPr>
          <p:cNvPr id="4" name="Title 3"/>
          <p:cNvSpPr>
            <a:spLocks noGrp="1"/>
          </p:cNvSpPr>
          <p:nvPr>
            <p:ph type="title"/>
          </p:nvPr>
        </p:nvSpPr>
        <p:spPr/>
        <p:txBody>
          <a:bodyPr/>
          <a:lstStyle/>
          <a:p>
            <a:r>
              <a:rPr lang="en-US"/>
              <a:t>They saw the signs that He was doing</a:t>
            </a:r>
          </a:p>
        </p:txBody>
      </p:sp>
    </p:spTree>
    <p:extLst>
      <p:ext uri="{BB962C8B-B14F-4D97-AF65-F5344CB8AC3E}">
        <p14:creationId xmlns:p14="http://schemas.microsoft.com/office/powerpoint/2010/main" val="77962609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DFD2A-0AE5-1E51-5E50-D792F5814E3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5D40295-9CAB-5921-1F7B-E1B42FD95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0"/>
            <a:ext cx="10287000" cy="10287000"/>
          </a:xfrm>
          <a:prstGeom prst="rect">
            <a:avLst/>
          </a:prstGeom>
        </p:spPr>
      </p:pic>
      <p:sp>
        <p:nvSpPr>
          <p:cNvPr id="8" name="Rectangle 7">
            <a:extLst>
              <a:ext uri="{FF2B5EF4-FFF2-40B4-BE49-F238E27FC236}">
                <a16:creationId xmlns:a16="http://schemas.microsoft.com/office/drawing/2014/main" id="{FA31ADFE-D774-3A48-688F-BCAB11E94786}"/>
              </a:ext>
            </a:extLst>
          </p:cNvPr>
          <p:cNvSpPr/>
          <p:nvPr/>
        </p:nvSpPr>
        <p:spPr>
          <a:xfrm>
            <a:off x="11049000" y="4686300"/>
            <a:ext cx="6477000" cy="1905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More than 2,000 slides in PowerPoint format. Available now from BiblePlaces.com.</a:t>
            </a:r>
          </a:p>
        </p:txBody>
      </p:sp>
    </p:spTree>
    <p:extLst>
      <p:ext uri="{BB962C8B-B14F-4D97-AF65-F5344CB8AC3E}">
        <p14:creationId xmlns:p14="http://schemas.microsoft.com/office/powerpoint/2010/main" val="2688519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ruins, sky, building&#10;&#10;Description automatically generated">
            <a:extLst>
              <a:ext uri="{FF2B5EF4-FFF2-40B4-BE49-F238E27FC236}">
                <a16:creationId xmlns:a16="http://schemas.microsoft.com/office/drawing/2014/main" id="{E0E09F9E-0247-953D-2AFD-F1FD81BD28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9" name="Text Placeholder 8"/>
          <p:cNvSpPr>
            <a:spLocks noGrp="1"/>
          </p:cNvSpPr>
          <p:nvPr>
            <p:ph type="body" sz="quarter" idx="10"/>
          </p:nvPr>
        </p:nvSpPr>
        <p:spPr/>
        <p:txBody>
          <a:bodyPr/>
          <a:lstStyle/>
          <a:p>
            <a:r>
              <a:rPr lang="en-US" dirty="0"/>
              <a:t>Excavations of room and cellar at Khirbet </a:t>
            </a:r>
            <a:r>
              <a:rPr lang="en-US" dirty="0" err="1"/>
              <a:t>Qana</a:t>
            </a:r>
            <a:r>
              <a:rPr lang="en-US" dirty="0"/>
              <a:t>, likely location of Cana</a:t>
            </a:r>
          </a:p>
        </p:txBody>
      </p:sp>
      <p:sp>
        <p:nvSpPr>
          <p:cNvPr id="10" name="Text Placeholder 9"/>
          <p:cNvSpPr>
            <a:spLocks noGrp="1"/>
          </p:cNvSpPr>
          <p:nvPr>
            <p:ph type="body" sz="quarter" idx="12"/>
          </p:nvPr>
        </p:nvSpPr>
        <p:spPr/>
        <p:txBody>
          <a:bodyPr/>
          <a:lstStyle/>
          <a:p>
            <a:r>
              <a:rPr lang="en-US" dirty="0"/>
              <a:t>2:1</a:t>
            </a:r>
          </a:p>
        </p:txBody>
      </p:sp>
      <p:sp>
        <p:nvSpPr>
          <p:cNvPr id="7" name="Title 6"/>
          <p:cNvSpPr>
            <a:spLocks noGrp="1"/>
          </p:cNvSpPr>
          <p:nvPr>
            <p:ph type="title"/>
          </p:nvPr>
        </p:nvSpPr>
        <p:spPr/>
        <p:txBody>
          <a:bodyPr/>
          <a:lstStyle/>
          <a:p>
            <a:r>
              <a:rPr lang="en-US" dirty="0"/>
              <a:t>And on the third day there was a wedding in Cana of Galilee</a:t>
            </a:r>
          </a:p>
        </p:txBody>
      </p:sp>
    </p:spTree>
    <p:extLst>
      <p:ext uri="{BB962C8B-B14F-4D97-AF65-F5344CB8AC3E}">
        <p14:creationId xmlns:p14="http://schemas.microsoft.com/office/powerpoint/2010/main" val="1923247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mountain, sky, tree&#10;&#10;Description automatically generated">
            <a:extLst>
              <a:ext uri="{FF2B5EF4-FFF2-40B4-BE49-F238E27FC236}">
                <a16:creationId xmlns:a16="http://schemas.microsoft.com/office/drawing/2014/main" id="{913B37EF-D859-618A-AF09-FBB174076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9" name="Text Placeholder 8"/>
          <p:cNvSpPr>
            <a:spLocks noGrp="1"/>
          </p:cNvSpPr>
          <p:nvPr>
            <p:ph type="body" sz="quarter" idx="10"/>
          </p:nvPr>
        </p:nvSpPr>
        <p:spPr/>
        <p:txBody>
          <a:bodyPr/>
          <a:lstStyle/>
          <a:p>
            <a:r>
              <a:rPr lang="en-US" dirty="0" err="1"/>
              <a:t>Kefar</a:t>
            </a:r>
            <a:r>
              <a:rPr lang="en-US" dirty="0"/>
              <a:t> Kenna, traditional location of Cana (from the south)</a:t>
            </a:r>
          </a:p>
        </p:txBody>
      </p:sp>
      <p:sp>
        <p:nvSpPr>
          <p:cNvPr id="10" name="Text Placeholder 9"/>
          <p:cNvSpPr>
            <a:spLocks noGrp="1"/>
          </p:cNvSpPr>
          <p:nvPr>
            <p:ph type="body" sz="quarter" idx="12"/>
          </p:nvPr>
        </p:nvSpPr>
        <p:spPr/>
        <p:txBody>
          <a:bodyPr/>
          <a:lstStyle/>
          <a:p>
            <a:r>
              <a:rPr lang="en-US" dirty="0"/>
              <a:t>2:1</a:t>
            </a:r>
          </a:p>
        </p:txBody>
      </p:sp>
      <p:sp>
        <p:nvSpPr>
          <p:cNvPr id="7" name="Title 6"/>
          <p:cNvSpPr>
            <a:spLocks noGrp="1"/>
          </p:cNvSpPr>
          <p:nvPr>
            <p:ph type="title"/>
          </p:nvPr>
        </p:nvSpPr>
        <p:spPr/>
        <p:txBody>
          <a:bodyPr/>
          <a:lstStyle/>
          <a:p>
            <a:r>
              <a:rPr lang="en-US" dirty="0"/>
              <a:t>And on the third day there was a wedding in Cana of Galilee</a:t>
            </a:r>
          </a:p>
        </p:txBody>
      </p:sp>
    </p:spTree>
    <p:extLst>
      <p:ext uri="{BB962C8B-B14F-4D97-AF65-F5344CB8AC3E}">
        <p14:creationId xmlns:p14="http://schemas.microsoft.com/office/powerpoint/2010/main" val="234455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building, house, tree&#10;&#10;Description automatically generated">
            <a:extLst>
              <a:ext uri="{FF2B5EF4-FFF2-40B4-BE49-F238E27FC236}">
                <a16:creationId xmlns:a16="http://schemas.microsoft.com/office/drawing/2014/main" id="{94EB3FFB-9ECF-AA96-A939-6132C4F17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Text Placeholder 9"/>
          <p:cNvSpPr>
            <a:spLocks noGrp="1"/>
          </p:cNvSpPr>
          <p:nvPr>
            <p:ph type="body" sz="quarter" idx="10"/>
          </p:nvPr>
        </p:nvSpPr>
        <p:spPr/>
        <p:txBody>
          <a:bodyPr/>
          <a:lstStyle/>
          <a:p>
            <a:r>
              <a:rPr lang="en-US" dirty="0" err="1"/>
              <a:t>Kefar</a:t>
            </a:r>
            <a:r>
              <a:rPr lang="en-US" dirty="0"/>
              <a:t> Kenna, traditional location of Cana (from the south)</a:t>
            </a:r>
          </a:p>
        </p:txBody>
      </p:sp>
      <p:sp>
        <p:nvSpPr>
          <p:cNvPr id="11" name="Text Placeholder 10"/>
          <p:cNvSpPr>
            <a:spLocks noGrp="1"/>
          </p:cNvSpPr>
          <p:nvPr>
            <p:ph type="body" sz="quarter" idx="12"/>
          </p:nvPr>
        </p:nvSpPr>
        <p:spPr/>
        <p:txBody>
          <a:bodyPr/>
          <a:lstStyle/>
          <a:p>
            <a:r>
              <a:rPr lang="en-US" dirty="0"/>
              <a:t>2:1</a:t>
            </a:r>
          </a:p>
        </p:txBody>
      </p:sp>
      <p:sp>
        <p:nvSpPr>
          <p:cNvPr id="2" name="Title 1"/>
          <p:cNvSpPr>
            <a:spLocks noGrp="1"/>
          </p:cNvSpPr>
          <p:nvPr>
            <p:ph type="title"/>
          </p:nvPr>
        </p:nvSpPr>
        <p:spPr/>
        <p:txBody>
          <a:bodyPr/>
          <a:lstStyle/>
          <a:p>
            <a:r>
              <a:rPr lang="en-US" dirty="0"/>
              <a:t>And on the third day there was a wedding in Cana of Galilee</a:t>
            </a:r>
          </a:p>
        </p:txBody>
      </p:sp>
    </p:spTree>
    <p:extLst>
      <p:ext uri="{BB962C8B-B14F-4D97-AF65-F5344CB8AC3E}">
        <p14:creationId xmlns:p14="http://schemas.microsoft.com/office/powerpoint/2010/main" val="511058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erial view of a city&#10;&#10;Description automatically generated with medium confidence">
            <a:extLst>
              <a:ext uri="{FF2B5EF4-FFF2-40B4-BE49-F238E27FC236}">
                <a16:creationId xmlns:a16="http://schemas.microsoft.com/office/drawing/2014/main" id="{039DB166-43A7-4925-862C-240A0F205F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err="1"/>
              <a:t>Kefar</a:t>
            </a:r>
            <a:r>
              <a:rPr lang="en-US" dirty="0"/>
              <a:t> Kenna, Catholic Wedding Church and Orthodox Church (aerial view from the northwest)</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And on the third day there was a wedding in Cana of Galilee</a:t>
            </a:r>
          </a:p>
        </p:txBody>
      </p:sp>
    </p:spTree>
    <p:extLst>
      <p:ext uri="{BB962C8B-B14F-4D97-AF65-F5344CB8AC3E}">
        <p14:creationId xmlns:p14="http://schemas.microsoft.com/office/powerpoint/2010/main" val="17913361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itting under a tree in a field&#10;&#10;Description automatically generated with medium confidence">
            <a:extLst>
              <a:ext uri="{FF2B5EF4-FFF2-40B4-BE49-F238E27FC236}">
                <a16:creationId xmlns:a16="http://schemas.microsoft.com/office/drawing/2014/main" id="{028EDFE6-4F50-E9D3-1D3C-3033A68209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9" name="Text Placeholder 8"/>
          <p:cNvSpPr>
            <a:spLocks noGrp="1"/>
          </p:cNvSpPr>
          <p:nvPr>
            <p:ph type="body" sz="quarter" idx="10"/>
          </p:nvPr>
        </p:nvSpPr>
        <p:spPr/>
        <p:txBody>
          <a:bodyPr/>
          <a:lstStyle/>
          <a:p>
            <a:r>
              <a:rPr lang="en-US" dirty="0" err="1"/>
              <a:t>Kefar</a:t>
            </a:r>
            <a:r>
              <a:rPr lang="en-US" dirty="0"/>
              <a:t> Kenna, traditional location of Cana</a:t>
            </a:r>
          </a:p>
        </p:txBody>
      </p:sp>
      <p:sp>
        <p:nvSpPr>
          <p:cNvPr id="10" name="Text Placeholder 9"/>
          <p:cNvSpPr>
            <a:spLocks noGrp="1"/>
          </p:cNvSpPr>
          <p:nvPr>
            <p:ph type="body" sz="quarter" idx="12"/>
          </p:nvPr>
        </p:nvSpPr>
        <p:spPr/>
        <p:txBody>
          <a:bodyPr/>
          <a:lstStyle/>
          <a:p>
            <a:r>
              <a:rPr lang="en-US" dirty="0"/>
              <a:t>2:1</a:t>
            </a:r>
          </a:p>
        </p:txBody>
      </p:sp>
      <p:sp>
        <p:nvSpPr>
          <p:cNvPr id="7" name="Title 6"/>
          <p:cNvSpPr>
            <a:spLocks noGrp="1"/>
          </p:cNvSpPr>
          <p:nvPr>
            <p:ph type="title"/>
          </p:nvPr>
        </p:nvSpPr>
        <p:spPr/>
        <p:txBody>
          <a:bodyPr/>
          <a:lstStyle/>
          <a:p>
            <a:r>
              <a:rPr lang="en-US" dirty="0"/>
              <a:t>And on the third day there was a wedding in Cana of Galilee</a:t>
            </a:r>
          </a:p>
        </p:txBody>
      </p:sp>
    </p:spTree>
    <p:extLst>
      <p:ext uri="{BB962C8B-B14F-4D97-AF65-F5344CB8AC3E}">
        <p14:creationId xmlns:p14="http://schemas.microsoft.com/office/powerpoint/2010/main" val="3602771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sky, black and white, plant&#10;&#10;Description automatically generated">
            <a:extLst>
              <a:ext uri="{FF2B5EF4-FFF2-40B4-BE49-F238E27FC236}">
                <a16:creationId xmlns:a16="http://schemas.microsoft.com/office/drawing/2014/main" id="{2F5A4237-F2DF-46A5-B667-DFEB0D2A80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9" name="Text Placeholder 8"/>
          <p:cNvSpPr>
            <a:spLocks noGrp="1"/>
          </p:cNvSpPr>
          <p:nvPr>
            <p:ph type="body" sz="quarter" idx="10"/>
          </p:nvPr>
        </p:nvSpPr>
        <p:spPr/>
        <p:txBody>
          <a:bodyPr/>
          <a:lstStyle/>
          <a:p>
            <a:r>
              <a:rPr lang="en-US" dirty="0" err="1"/>
              <a:t>Kefar</a:t>
            </a:r>
            <a:r>
              <a:rPr lang="en-US" dirty="0"/>
              <a:t> Kenna, traditional location of Cana</a:t>
            </a:r>
          </a:p>
        </p:txBody>
      </p:sp>
      <p:sp>
        <p:nvSpPr>
          <p:cNvPr id="10" name="Text Placeholder 9"/>
          <p:cNvSpPr>
            <a:spLocks noGrp="1"/>
          </p:cNvSpPr>
          <p:nvPr>
            <p:ph type="body" sz="quarter" idx="12"/>
          </p:nvPr>
        </p:nvSpPr>
        <p:spPr/>
        <p:txBody>
          <a:bodyPr/>
          <a:lstStyle/>
          <a:p>
            <a:r>
              <a:rPr lang="en-US" dirty="0"/>
              <a:t>2:1</a:t>
            </a:r>
          </a:p>
        </p:txBody>
      </p:sp>
      <p:sp>
        <p:nvSpPr>
          <p:cNvPr id="7" name="Title 6"/>
          <p:cNvSpPr>
            <a:spLocks noGrp="1"/>
          </p:cNvSpPr>
          <p:nvPr>
            <p:ph type="title"/>
          </p:nvPr>
        </p:nvSpPr>
        <p:spPr/>
        <p:txBody>
          <a:bodyPr/>
          <a:lstStyle/>
          <a:p>
            <a:r>
              <a:rPr lang="en-US" dirty="0"/>
              <a:t>And on the third day there was a wedding in Cana of Galilee</a:t>
            </a:r>
          </a:p>
        </p:txBody>
      </p:sp>
    </p:spTree>
    <p:extLst>
      <p:ext uri="{BB962C8B-B14F-4D97-AF65-F5344CB8AC3E}">
        <p14:creationId xmlns:p14="http://schemas.microsoft.com/office/powerpoint/2010/main" val="1232780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nature, cloud, sky&#10;&#10;Description automatically generated">
            <a:extLst>
              <a:ext uri="{FF2B5EF4-FFF2-40B4-BE49-F238E27FC236}">
                <a16:creationId xmlns:a16="http://schemas.microsoft.com/office/drawing/2014/main" id="{B00ED275-6BA2-702B-B3D6-D7FBDA8F54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Village of Cana in Lebanon (from the west)</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And on the third day there was a wedding in Cana of Galilee</a:t>
            </a:r>
          </a:p>
        </p:txBody>
      </p:sp>
    </p:spTree>
    <p:extLst>
      <p:ext uri="{BB962C8B-B14F-4D97-AF65-F5344CB8AC3E}">
        <p14:creationId xmlns:p14="http://schemas.microsoft.com/office/powerpoint/2010/main" val="2372493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9AF7C-E231-565B-E524-F7E459AA276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7C17D4E-2FBC-AF9E-5FE4-CF70218FB1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itle 4">
            <a:extLst>
              <a:ext uri="{FF2B5EF4-FFF2-40B4-BE49-F238E27FC236}">
                <a16:creationId xmlns:a16="http://schemas.microsoft.com/office/drawing/2014/main" id="{6AE95BF6-47BF-A932-79B6-6031507A31B2}"/>
              </a:ext>
            </a:extLst>
          </p:cNvPr>
          <p:cNvSpPr>
            <a:spLocks noGrp="1"/>
          </p:cNvSpPr>
          <p:nvPr>
            <p:ph type="title"/>
          </p:nvPr>
        </p:nvSpPr>
        <p:spPr>
          <a:xfrm>
            <a:off x="0" y="5447322"/>
            <a:ext cx="18288000" cy="877824"/>
          </a:xfrm>
        </p:spPr>
        <p:txBody>
          <a:bodyPr/>
          <a:lstStyle/>
          <a:p>
            <a:r>
              <a:rPr lang="en-US"/>
              <a:t>JOHN 2</a:t>
            </a:r>
            <a:endParaRPr lang="en-US" dirty="0"/>
          </a:p>
        </p:txBody>
      </p:sp>
      <p:pic>
        <p:nvPicPr>
          <p:cNvPr id="11" name="Picture 10">
            <a:extLst>
              <a:ext uri="{FF2B5EF4-FFF2-40B4-BE49-F238E27FC236}">
                <a16:creationId xmlns:a16="http://schemas.microsoft.com/office/drawing/2014/main" id="{62C289D9-B9DF-7AF8-1B0B-A81791C09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9260" y="6639742"/>
            <a:ext cx="7269480" cy="408758"/>
          </a:xfrm>
          <a:prstGeom prst="rect">
            <a:avLst/>
          </a:prstGeom>
        </p:spPr>
      </p:pic>
      <p:sp>
        <p:nvSpPr>
          <p:cNvPr id="6" name="Title 4">
            <a:extLst>
              <a:ext uri="{FF2B5EF4-FFF2-40B4-BE49-F238E27FC236}">
                <a16:creationId xmlns:a16="http://schemas.microsoft.com/office/drawing/2014/main" id="{71ABE5EE-E15A-B806-489A-0AA2BAF2C127}"/>
              </a:ext>
            </a:extLst>
          </p:cNvPr>
          <p:cNvSpPr txBox="1">
            <a:spLocks/>
          </p:cNvSpPr>
          <p:nvPr/>
        </p:nvSpPr>
        <p:spPr>
          <a:xfrm>
            <a:off x="3383280" y="1712544"/>
            <a:ext cx="11094720" cy="7469556"/>
          </a:xfrm>
          <a:prstGeom prst="rect">
            <a:avLst/>
          </a:prstGeom>
          <a:solidFill>
            <a:srgbClr val="010000"/>
          </a:solidFill>
        </p:spPr>
        <p:txBody>
          <a:bodyPr vert="horz" lIns="91440" tIns="45720" rIns="91440" bIns="45720" rtlCol="0" anchor="ctr" anchorCtr="0">
            <a:noAutofit/>
          </a:bodyPr>
          <a:lstStyle>
            <a:lvl1pPr marL="0" algn="ctr" defTabSz="914400" rtl="0" eaLnBrk="1" fontAlgn="base" latinLnBrk="0" hangingPunct="1">
              <a:spcBef>
                <a:spcPct val="0"/>
              </a:spcBef>
              <a:spcAft>
                <a:spcPct val="0"/>
              </a:spcAft>
              <a:buNone/>
              <a:defRPr lang="en-US" sz="2800" b="1" i="0" kern="1200" cap="all" spc="300" baseline="0" dirty="0">
                <a:solidFill>
                  <a:srgbClr val="FEFFFF"/>
                </a:solidFill>
                <a:latin typeface="+mj-lt"/>
                <a:ea typeface="+mj-ea"/>
                <a:cs typeface="Calibri" panose="020F0502020204030204" pitchFamily="34" charset="0"/>
              </a:defRPr>
            </a:lvl1pPr>
          </a:lstStyle>
          <a:p>
            <a:r>
              <a:rPr lang="en-US" sz="3200" b="0" cap="none" spc="0" dirty="0"/>
              <a:t>This is a free sample of the John 2 presentation from the Photo Companion to the Bible. To purchase the full volume, visit https://www.bibleplaces.com/john/</a:t>
            </a:r>
            <a:br>
              <a:rPr lang="en-US" sz="3200" b="0" cap="none" spc="0" dirty="0"/>
            </a:br>
            <a:br>
              <a:rPr lang="en-US" sz="3200" b="0" cap="none" spc="0" dirty="0"/>
            </a:br>
            <a:r>
              <a:rPr lang="en-US" sz="3200" b="0" cap="none" spc="0" dirty="0"/>
              <a:t>The Photo Companion to the Bible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br>
              <a:rPr lang="en-US" sz="3200" b="0" cap="none" spc="0" dirty="0"/>
            </a:br>
            <a:br>
              <a:rPr lang="en-US" sz="3200" b="0" cap="none" spc="0" dirty="0"/>
            </a:br>
            <a:r>
              <a:rPr lang="en-US" sz="3200" b="0" cap="none" spc="0" dirty="0"/>
              <a:t>For more details (for this and every slide), see the Notes section below.</a:t>
            </a:r>
            <a:br>
              <a:rPr lang="en-US" sz="3200" b="0" cap="none" spc="0" dirty="0"/>
            </a:br>
            <a:br>
              <a:rPr lang="en-US" sz="3200" b="0" cap="none" spc="0" dirty="0"/>
            </a:br>
            <a:endParaRPr lang="en-US" sz="3200" b="0" cap="none" spc="0" dirty="0"/>
          </a:p>
        </p:txBody>
      </p:sp>
      <p:sp>
        <p:nvSpPr>
          <p:cNvPr id="7" name="Arrow: Right 6">
            <a:extLst>
              <a:ext uri="{FF2B5EF4-FFF2-40B4-BE49-F238E27FC236}">
                <a16:creationId xmlns:a16="http://schemas.microsoft.com/office/drawing/2014/main" id="{00FA2F3D-E5F4-E673-DBF9-95FFC7018CDA}"/>
              </a:ext>
            </a:extLst>
          </p:cNvPr>
          <p:cNvSpPr/>
          <p:nvPr/>
        </p:nvSpPr>
        <p:spPr>
          <a:xfrm rot="5400000">
            <a:off x="8636000" y="8191661"/>
            <a:ext cx="589280" cy="454518"/>
          </a:xfrm>
          <a:prstGeom prst="rightArrow">
            <a:avLst/>
          </a:prstGeom>
          <a:noFill/>
          <a:ln w="50800">
            <a:solidFill>
              <a:srgbClr val="416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966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plant, tree, sky&#10;&#10;Description automatically generated">
            <a:extLst>
              <a:ext uri="{FF2B5EF4-FFF2-40B4-BE49-F238E27FC236}">
                <a16:creationId xmlns:a16="http://schemas.microsoft.com/office/drawing/2014/main" id="{01381B4B-8B37-3687-9372-E074C427B9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Cana Grotto and </a:t>
            </a:r>
            <a:r>
              <a:rPr lang="en-US" dirty="0" err="1"/>
              <a:t>Wadi</a:t>
            </a:r>
            <a:r>
              <a:rPr lang="en-US" dirty="0"/>
              <a:t> el-</a:t>
            </a:r>
            <a:r>
              <a:rPr lang="en-US" dirty="0" err="1"/>
              <a:t>Aghrab</a:t>
            </a:r>
            <a:endParaRPr lang="en-US" dirty="0"/>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And on the third day there was a wedding in Cana of Galilee</a:t>
            </a:r>
          </a:p>
        </p:txBody>
      </p:sp>
    </p:spTree>
    <p:extLst>
      <p:ext uri="{BB962C8B-B14F-4D97-AF65-F5344CB8AC3E}">
        <p14:creationId xmlns:p14="http://schemas.microsoft.com/office/powerpoint/2010/main" val="41898898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sky, rock, plant&#10;&#10;Description automatically generated">
            <a:extLst>
              <a:ext uri="{FF2B5EF4-FFF2-40B4-BE49-F238E27FC236}">
                <a16:creationId xmlns:a16="http://schemas.microsoft.com/office/drawing/2014/main" id="{EFC3BD57-6107-C6C6-3203-0E820AEC1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Cana Grotto</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And on the third day there was a wedding in Cana of Galilee</a:t>
            </a:r>
          </a:p>
        </p:txBody>
      </p:sp>
    </p:spTree>
    <p:extLst>
      <p:ext uri="{BB962C8B-B14F-4D97-AF65-F5344CB8AC3E}">
        <p14:creationId xmlns:p14="http://schemas.microsoft.com/office/powerpoint/2010/main" val="11008205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rock&#10;&#10;Description automatically generated with medium confidence">
            <a:extLst>
              <a:ext uri="{FF2B5EF4-FFF2-40B4-BE49-F238E27FC236}">
                <a16:creationId xmlns:a16="http://schemas.microsoft.com/office/drawing/2014/main" id="{D8CB21CA-D28C-A5C6-A502-A43570D28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Relief near Grotto of Wedding at Cana</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And on the third day there was a wedding in Cana of Galilee</a:t>
            </a:r>
          </a:p>
        </p:txBody>
      </p:sp>
    </p:spTree>
    <p:extLst>
      <p:ext uri="{BB962C8B-B14F-4D97-AF65-F5344CB8AC3E}">
        <p14:creationId xmlns:p14="http://schemas.microsoft.com/office/powerpoint/2010/main" val="12749146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building, plant, boulder&#10;&#10;Description automatically generated">
            <a:extLst>
              <a:ext uri="{FF2B5EF4-FFF2-40B4-BE49-F238E27FC236}">
                <a16:creationId xmlns:a16="http://schemas.microsoft.com/office/drawing/2014/main" id="{FEB43658-CE85-E74D-AF9D-3C6F3F40F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Relief of Jesus and the apostles near the grotto of the Last Supper at Cana Grotto</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And on the third day there was a wedding in Cana of Galilee</a:t>
            </a:r>
          </a:p>
        </p:txBody>
      </p:sp>
    </p:spTree>
    <p:extLst>
      <p:ext uri="{BB962C8B-B14F-4D97-AF65-F5344CB8AC3E}">
        <p14:creationId xmlns:p14="http://schemas.microsoft.com/office/powerpoint/2010/main" val="19567365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of a person in a robe&#10;&#10;Description automatically generated with medium confidence">
            <a:extLst>
              <a:ext uri="{FF2B5EF4-FFF2-40B4-BE49-F238E27FC236}">
                <a16:creationId xmlns:a16="http://schemas.microsoft.com/office/drawing/2014/main" id="{9C948E0B-EAE2-7EA0-3710-53403817BA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Statue of Mary at the Church of the Annunciation in Nazareth</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And when the wine ran out, the mother of Jesus said to Him, “They have no wine”</a:t>
            </a:r>
          </a:p>
        </p:txBody>
      </p:sp>
    </p:spTree>
    <p:extLst>
      <p:ext uri="{BB962C8B-B14F-4D97-AF65-F5344CB8AC3E}">
        <p14:creationId xmlns:p14="http://schemas.microsoft.com/office/powerpoint/2010/main" val="33024337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wall, pottery, vase, urn&#10;&#10;Description automatically generated">
            <a:extLst>
              <a:ext uri="{FF2B5EF4-FFF2-40B4-BE49-F238E27FC236}">
                <a16:creationId xmlns:a16="http://schemas.microsoft.com/office/drawing/2014/main" id="{E95F0204-8337-53B3-E03C-B514510D05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430"/>
            <a:ext cx="18308365" cy="10275570"/>
          </a:xfrm>
          <a:prstGeom prst="rect">
            <a:avLst/>
          </a:prstGeom>
        </p:spPr>
      </p:pic>
      <p:sp>
        <p:nvSpPr>
          <p:cNvPr id="9" name="Text Placeholder 8"/>
          <p:cNvSpPr>
            <a:spLocks noGrp="1"/>
          </p:cNvSpPr>
          <p:nvPr>
            <p:ph type="body" sz="quarter" idx="10"/>
          </p:nvPr>
        </p:nvSpPr>
        <p:spPr/>
        <p:txBody>
          <a:bodyPr/>
          <a:lstStyle/>
          <a:p>
            <a:r>
              <a:rPr lang="en-US" dirty="0"/>
              <a:t>Clay wedding jars on display in </a:t>
            </a:r>
            <a:r>
              <a:rPr lang="en-US" dirty="0" err="1"/>
              <a:t>Kefar</a:t>
            </a:r>
            <a:r>
              <a:rPr lang="en-US" dirty="0"/>
              <a:t> Kenna</a:t>
            </a:r>
          </a:p>
        </p:txBody>
      </p:sp>
      <p:sp>
        <p:nvSpPr>
          <p:cNvPr id="10" name="Text Placeholder 9"/>
          <p:cNvSpPr>
            <a:spLocks noGrp="1"/>
          </p:cNvSpPr>
          <p:nvPr>
            <p:ph type="body" sz="quarter" idx="12"/>
          </p:nvPr>
        </p:nvSpPr>
        <p:spPr/>
        <p:txBody>
          <a:bodyPr/>
          <a:lstStyle/>
          <a:p>
            <a:r>
              <a:rPr lang="en-US" dirty="0"/>
              <a:t>2:3</a:t>
            </a:r>
          </a:p>
        </p:txBody>
      </p:sp>
      <p:sp>
        <p:nvSpPr>
          <p:cNvPr id="8" name="Title 7"/>
          <p:cNvSpPr>
            <a:spLocks noGrp="1"/>
          </p:cNvSpPr>
          <p:nvPr>
            <p:ph type="title"/>
          </p:nvPr>
        </p:nvSpPr>
        <p:spPr/>
        <p:txBody>
          <a:bodyPr/>
          <a:lstStyle/>
          <a:p>
            <a:r>
              <a:rPr lang="en-US" dirty="0"/>
              <a:t>And when the wine ran out, the mother of Jesus said to Him, “They have no wine”</a:t>
            </a:r>
          </a:p>
        </p:txBody>
      </p:sp>
    </p:spTree>
    <p:extLst>
      <p:ext uri="{BB962C8B-B14F-4D97-AF65-F5344CB8AC3E}">
        <p14:creationId xmlns:p14="http://schemas.microsoft.com/office/powerpoint/2010/main" val="39417235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wall, vase, pottery, indoor&#10;&#10;Description automatically generated">
            <a:extLst>
              <a:ext uri="{FF2B5EF4-FFF2-40B4-BE49-F238E27FC236}">
                <a16:creationId xmlns:a16="http://schemas.microsoft.com/office/drawing/2014/main" id="{524991CD-E0EB-3474-0782-23B5984133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5204" y="0"/>
            <a:ext cx="12737592" cy="10287000"/>
          </a:xfrm>
          <a:prstGeom prst="rect">
            <a:avLst/>
          </a:prstGeom>
        </p:spPr>
      </p:pic>
      <p:sp>
        <p:nvSpPr>
          <p:cNvPr id="2" name="Text Placeholder 1"/>
          <p:cNvSpPr>
            <a:spLocks noGrp="1"/>
          </p:cNvSpPr>
          <p:nvPr>
            <p:ph type="body" sz="quarter" idx="10"/>
          </p:nvPr>
        </p:nvSpPr>
        <p:spPr/>
        <p:txBody>
          <a:bodyPr/>
          <a:lstStyle/>
          <a:p>
            <a:r>
              <a:rPr lang="en-US" dirty="0"/>
              <a:t>Amphorae for holding wine</a:t>
            </a:r>
          </a:p>
        </p:txBody>
      </p:sp>
      <p:sp>
        <p:nvSpPr>
          <p:cNvPr id="3" name="Text Placeholder 2"/>
          <p:cNvSpPr>
            <a:spLocks noGrp="1"/>
          </p:cNvSpPr>
          <p:nvPr>
            <p:ph type="body" sz="quarter" idx="12"/>
          </p:nvPr>
        </p:nvSpPr>
        <p:spPr/>
        <p:txBody>
          <a:bodyPr/>
          <a:lstStyle/>
          <a:p>
            <a:r>
              <a:rPr lang="en-US" dirty="0"/>
              <a:t>2:3</a:t>
            </a:r>
          </a:p>
        </p:txBody>
      </p:sp>
      <p:sp>
        <p:nvSpPr>
          <p:cNvPr id="4" name="Title 3"/>
          <p:cNvSpPr>
            <a:spLocks noGrp="1"/>
          </p:cNvSpPr>
          <p:nvPr>
            <p:ph type="title"/>
          </p:nvPr>
        </p:nvSpPr>
        <p:spPr/>
        <p:txBody>
          <a:bodyPr/>
          <a:lstStyle/>
          <a:p>
            <a:r>
              <a:rPr lang="en-US" dirty="0"/>
              <a:t>And when the wine ran out, the mother of Jesus said to Him, “They have no wine”</a:t>
            </a:r>
          </a:p>
        </p:txBody>
      </p:sp>
    </p:spTree>
    <p:extLst>
      <p:ext uri="{BB962C8B-B14F-4D97-AF65-F5344CB8AC3E}">
        <p14:creationId xmlns:p14="http://schemas.microsoft.com/office/powerpoint/2010/main" val="4642945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E03CD90-5752-4A4F-BC97-40525FF186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8682" y="342900"/>
            <a:ext cx="13470636" cy="9695755"/>
          </a:xfrm>
          <a:prstGeom prst="rect">
            <a:avLst/>
          </a:prstGeom>
        </p:spPr>
      </p:pic>
      <p:sp>
        <p:nvSpPr>
          <p:cNvPr id="2" name="Text Placeholder 1"/>
          <p:cNvSpPr>
            <a:spLocks noGrp="1"/>
          </p:cNvSpPr>
          <p:nvPr>
            <p:ph type="body" sz="quarter" idx="10"/>
          </p:nvPr>
        </p:nvSpPr>
        <p:spPr/>
        <p:txBody>
          <a:bodyPr/>
          <a:lstStyle/>
          <a:p>
            <a:r>
              <a:rPr lang="en-US" dirty="0"/>
              <a:t>Marble sundial from Pompeii, 1st century AD</a:t>
            </a:r>
          </a:p>
        </p:txBody>
      </p:sp>
      <p:sp>
        <p:nvSpPr>
          <p:cNvPr id="3" name="Text Placeholder 2"/>
          <p:cNvSpPr>
            <a:spLocks noGrp="1"/>
          </p:cNvSpPr>
          <p:nvPr>
            <p:ph type="body" sz="quarter" idx="12"/>
          </p:nvPr>
        </p:nvSpPr>
        <p:spPr/>
        <p:txBody>
          <a:bodyPr/>
          <a:lstStyle/>
          <a:p>
            <a:r>
              <a:rPr lang="en-US" dirty="0"/>
              <a:t>2:4</a:t>
            </a:r>
          </a:p>
        </p:txBody>
      </p:sp>
      <p:sp>
        <p:nvSpPr>
          <p:cNvPr id="4" name="Title 3"/>
          <p:cNvSpPr>
            <a:spLocks noGrp="1"/>
          </p:cNvSpPr>
          <p:nvPr>
            <p:ph type="title"/>
          </p:nvPr>
        </p:nvSpPr>
        <p:spPr/>
        <p:txBody>
          <a:bodyPr/>
          <a:lstStyle/>
          <a:p>
            <a:r>
              <a:rPr lang="en-US" dirty="0"/>
              <a:t>Jesus said . . . “My hour has not yet come”</a:t>
            </a:r>
          </a:p>
        </p:txBody>
      </p:sp>
    </p:spTree>
    <p:extLst>
      <p:ext uri="{BB962C8B-B14F-4D97-AF65-F5344CB8AC3E}">
        <p14:creationId xmlns:p14="http://schemas.microsoft.com/office/powerpoint/2010/main" val="36985106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up&#10;&#10;Description automatically generated">
            <a:extLst>
              <a:ext uri="{FF2B5EF4-FFF2-40B4-BE49-F238E27FC236}">
                <a16:creationId xmlns:a16="http://schemas.microsoft.com/office/drawing/2014/main" id="{5C69918B-03C4-8DE2-A1C7-1131A0566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Text Placeholder 6"/>
          <p:cNvSpPr>
            <a:spLocks noGrp="1"/>
          </p:cNvSpPr>
          <p:nvPr>
            <p:ph type="body" sz="quarter" idx="10"/>
          </p:nvPr>
        </p:nvSpPr>
        <p:spPr/>
        <p:txBody>
          <a:bodyPr/>
          <a:lstStyle/>
          <a:p>
            <a:r>
              <a:rPr lang="en-US" dirty="0"/>
              <a:t>Stone water jars from Jerusalem, 1st century AD</a:t>
            </a:r>
          </a:p>
        </p:txBody>
      </p:sp>
      <p:sp>
        <p:nvSpPr>
          <p:cNvPr id="10" name="Text Placeholder 9"/>
          <p:cNvSpPr>
            <a:spLocks noGrp="1"/>
          </p:cNvSpPr>
          <p:nvPr>
            <p:ph type="body" sz="quarter" idx="12"/>
          </p:nvPr>
        </p:nvSpPr>
        <p:spPr/>
        <p:txBody>
          <a:bodyPr/>
          <a:lstStyle/>
          <a:p>
            <a:r>
              <a:rPr lang="en-US" dirty="0"/>
              <a:t>2:6</a:t>
            </a:r>
          </a:p>
        </p:txBody>
      </p:sp>
      <p:sp>
        <p:nvSpPr>
          <p:cNvPr id="5" name="Title 4"/>
          <p:cNvSpPr>
            <a:spLocks noGrp="1"/>
          </p:cNvSpPr>
          <p:nvPr>
            <p:ph type="title"/>
          </p:nvPr>
        </p:nvSpPr>
        <p:spPr/>
        <p:txBody>
          <a:bodyPr/>
          <a:lstStyle/>
          <a:p>
            <a:r>
              <a:rPr lang="en-US" dirty="0"/>
              <a:t>Now there were six stone water jars set there, each holding twenty or thirty gallons</a:t>
            </a:r>
          </a:p>
        </p:txBody>
      </p:sp>
    </p:spTree>
    <p:extLst>
      <p:ext uri="{BB962C8B-B14F-4D97-AF65-F5344CB8AC3E}">
        <p14:creationId xmlns:p14="http://schemas.microsoft.com/office/powerpoint/2010/main" val="7375854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fresh&#10;&#10;Description automatically generated">
            <a:extLst>
              <a:ext uri="{FF2B5EF4-FFF2-40B4-BE49-F238E27FC236}">
                <a16:creationId xmlns:a16="http://schemas.microsoft.com/office/drawing/2014/main" id="{8E3E1324-89A9-3197-009E-BCC404F88C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Text Placeholder 6"/>
          <p:cNvSpPr>
            <a:spLocks noGrp="1"/>
          </p:cNvSpPr>
          <p:nvPr>
            <p:ph type="body" sz="quarter" idx="10"/>
          </p:nvPr>
        </p:nvSpPr>
        <p:spPr/>
        <p:txBody>
          <a:bodyPr/>
          <a:lstStyle/>
          <a:p>
            <a:r>
              <a:rPr lang="en-US" dirty="0"/>
              <a:t>Stone water jar from Jewish Quarter in Jerusalem, 1st century AD</a:t>
            </a:r>
          </a:p>
        </p:txBody>
      </p:sp>
      <p:sp>
        <p:nvSpPr>
          <p:cNvPr id="10" name="Text Placeholder 9"/>
          <p:cNvSpPr>
            <a:spLocks noGrp="1"/>
          </p:cNvSpPr>
          <p:nvPr>
            <p:ph type="body" sz="quarter" idx="12"/>
          </p:nvPr>
        </p:nvSpPr>
        <p:spPr/>
        <p:txBody>
          <a:bodyPr/>
          <a:lstStyle/>
          <a:p>
            <a:r>
              <a:rPr lang="en-US" dirty="0"/>
              <a:t>2:6</a:t>
            </a:r>
          </a:p>
        </p:txBody>
      </p:sp>
      <p:sp>
        <p:nvSpPr>
          <p:cNvPr id="5" name="Title 4"/>
          <p:cNvSpPr>
            <a:spLocks noGrp="1"/>
          </p:cNvSpPr>
          <p:nvPr>
            <p:ph type="title"/>
          </p:nvPr>
        </p:nvSpPr>
        <p:spPr/>
        <p:txBody>
          <a:bodyPr/>
          <a:lstStyle/>
          <a:p>
            <a:r>
              <a:rPr lang="en-US" dirty="0"/>
              <a:t>Now there were six stone water jars set there, each holding twenty or thirty gallons</a:t>
            </a:r>
          </a:p>
        </p:txBody>
      </p:sp>
    </p:spTree>
    <p:extLst>
      <p:ext uri="{BB962C8B-B14F-4D97-AF65-F5344CB8AC3E}">
        <p14:creationId xmlns:p14="http://schemas.microsoft.com/office/powerpoint/2010/main" val="1329025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ky, outdoor, people, nature&#10;&#10;Description automatically generated">
            <a:extLst>
              <a:ext uri="{FF2B5EF4-FFF2-40B4-BE49-F238E27FC236}">
                <a16:creationId xmlns:a16="http://schemas.microsoft.com/office/drawing/2014/main" id="{6169753D-475D-60AB-2165-91AF97A1C2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9" name="Text Placeholder 8"/>
          <p:cNvSpPr>
            <a:spLocks noGrp="1"/>
          </p:cNvSpPr>
          <p:nvPr>
            <p:ph type="body" sz="quarter" idx="10"/>
          </p:nvPr>
        </p:nvSpPr>
        <p:spPr/>
        <p:txBody>
          <a:bodyPr/>
          <a:lstStyle/>
          <a:p>
            <a:r>
              <a:rPr lang="en-US" dirty="0"/>
              <a:t>Orthodox Jewish wedding under </a:t>
            </a:r>
            <a:r>
              <a:rPr lang="en-US" dirty="0" err="1"/>
              <a:t>chuppah</a:t>
            </a:r>
            <a:endParaRPr lang="en-US" dirty="0"/>
          </a:p>
        </p:txBody>
      </p:sp>
      <p:sp>
        <p:nvSpPr>
          <p:cNvPr id="10" name="Text Placeholder 9"/>
          <p:cNvSpPr>
            <a:spLocks noGrp="1"/>
          </p:cNvSpPr>
          <p:nvPr>
            <p:ph type="body" sz="quarter" idx="12"/>
          </p:nvPr>
        </p:nvSpPr>
        <p:spPr/>
        <p:txBody>
          <a:bodyPr/>
          <a:lstStyle/>
          <a:p>
            <a:r>
              <a:rPr lang="en-US" dirty="0"/>
              <a:t>2:1</a:t>
            </a:r>
          </a:p>
        </p:txBody>
      </p:sp>
      <p:sp>
        <p:nvSpPr>
          <p:cNvPr id="7" name="Title 6"/>
          <p:cNvSpPr>
            <a:spLocks noGrp="1"/>
          </p:cNvSpPr>
          <p:nvPr>
            <p:ph type="title"/>
          </p:nvPr>
        </p:nvSpPr>
        <p:spPr/>
        <p:txBody>
          <a:bodyPr/>
          <a:lstStyle/>
          <a:p>
            <a:r>
              <a:rPr lang="en-US" dirty="0"/>
              <a:t>And on the third day there was a wedding</a:t>
            </a:r>
          </a:p>
        </p:txBody>
      </p:sp>
    </p:spTree>
    <p:extLst>
      <p:ext uri="{BB962C8B-B14F-4D97-AF65-F5344CB8AC3E}">
        <p14:creationId xmlns:p14="http://schemas.microsoft.com/office/powerpoint/2010/main" val="6366153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athroom, bathtub, wall, tub&#10;&#10;Description automatically generated">
            <a:extLst>
              <a:ext uri="{FF2B5EF4-FFF2-40B4-BE49-F238E27FC236}">
                <a16:creationId xmlns:a16="http://schemas.microsoft.com/office/drawing/2014/main" id="{237F36E0-8A83-F8F0-B706-98C9ABB31F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Text Placeholder 6"/>
          <p:cNvSpPr>
            <a:spLocks noGrp="1"/>
          </p:cNvSpPr>
          <p:nvPr>
            <p:ph type="body" sz="quarter" idx="10"/>
          </p:nvPr>
        </p:nvSpPr>
        <p:spPr/>
        <p:txBody>
          <a:bodyPr/>
          <a:lstStyle/>
          <a:p>
            <a:r>
              <a:rPr lang="en-US" dirty="0"/>
              <a:t>Stone bath from </a:t>
            </a:r>
            <a:r>
              <a:rPr lang="en-US" dirty="0" err="1"/>
              <a:t>Cypros</a:t>
            </a:r>
            <a:r>
              <a:rPr lang="en-US" dirty="0"/>
              <a:t>, 1st century BC</a:t>
            </a:r>
          </a:p>
        </p:txBody>
      </p:sp>
      <p:sp>
        <p:nvSpPr>
          <p:cNvPr id="10" name="Text Placeholder 9"/>
          <p:cNvSpPr>
            <a:spLocks noGrp="1"/>
          </p:cNvSpPr>
          <p:nvPr>
            <p:ph type="body" sz="quarter" idx="12"/>
          </p:nvPr>
        </p:nvSpPr>
        <p:spPr/>
        <p:txBody>
          <a:bodyPr/>
          <a:lstStyle/>
          <a:p>
            <a:r>
              <a:rPr lang="en-US" dirty="0"/>
              <a:t>2:6</a:t>
            </a:r>
          </a:p>
        </p:txBody>
      </p:sp>
      <p:sp>
        <p:nvSpPr>
          <p:cNvPr id="5" name="Title 4"/>
          <p:cNvSpPr>
            <a:spLocks noGrp="1"/>
          </p:cNvSpPr>
          <p:nvPr>
            <p:ph type="title"/>
          </p:nvPr>
        </p:nvSpPr>
        <p:spPr/>
        <p:txBody>
          <a:bodyPr/>
          <a:lstStyle/>
          <a:p>
            <a:r>
              <a:rPr lang="en-US" dirty="0"/>
              <a:t>Now there were six stone water jars set there, each holding twenty or thirty gallons</a:t>
            </a:r>
          </a:p>
        </p:txBody>
      </p:sp>
    </p:spTree>
    <p:extLst>
      <p:ext uri="{BB962C8B-B14F-4D97-AF65-F5344CB8AC3E}">
        <p14:creationId xmlns:p14="http://schemas.microsoft.com/office/powerpoint/2010/main" val="19449982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ound, bathtub, outdoor, bathroom&#10;&#10;Description automatically generated">
            <a:extLst>
              <a:ext uri="{FF2B5EF4-FFF2-40B4-BE49-F238E27FC236}">
                <a16:creationId xmlns:a16="http://schemas.microsoft.com/office/drawing/2014/main" id="{08023C31-3DDE-8B8B-2B49-C3A2B52745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Text Placeholder 6"/>
          <p:cNvSpPr>
            <a:spLocks noGrp="1"/>
          </p:cNvSpPr>
          <p:nvPr>
            <p:ph type="body" sz="quarter" idx="10"/>
          </p:nvPr>
        </p:nvSpPr>
        <p:spPr/>
        <p:txBody>
          <a:bodyPr/>
          <a:lstStyle/>
          <a:p>
            <a:r>
              <a:rPr lang="en-US" dirty="0"/>
              <a:t>Marble basin at the Diocletian Baths in Rome</a:t>
            </a:r>
          </a:p>
        </p:txBody>
      </p:sp>
      <p:sp>
        <p:nvSpPr>
          <p:cNvPr id="10" name="Text Placeholder 9"/>
          <p:cNvSpPr>
            <a:spLocks noGrp="1"/>
          </p:cNvSpPr>
          <p:nvPr>
            <p:ph type="body" sz="quarter" idx="12"/>
          </p:nvPr>
        </p:nvSpPr>
        <p:spPr/>
        <p:txBody>
          <a:bodyPr/>
          <a:lstStyle/>
          <a:p>
            <a:r>
              <a:rPr lang="en-US" dirty="0"/>
              <a:t>2:6</a:t>
            </a:r>
          </a:p>
        </p:txBody>
      </p:sp>
      <p:sp>
        <p:nvSpPr>
          <p:cNvPr id="5" name="Title 4"/>
          <p:cNvSpPr>
            <a:spLocks noGrp="1"/>
          </p:cNvSpPr>
          <p:nvPr>
            <p:ph type="title"/>
          </p:nvPr>
        </p:nvSpPr>
        <p:spPr/>
        <p:txBody>
          <a:bodyPr/>
          <a:lstStyle/>
          <a:p>
            <a:r>
              <a:rPr lang="en-US" dirty="0"/>
              <a:t>Now there were six stone water jars set there, each holding twenty or thirty gallons</a:t>
            </a:r>
          </a:p>
        </p:txBody>
      </p:sp>
    </p:spTree>
    <p:extLst>
      <p:ext uri="{BB962C8B-B14F-4D97-AF65-F5344CB8AC3E}">
        <p14:creationId xmlns:p14="http://schemas.microsoft.com/office/powerpoint/2010/main" val="13601922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ky, outdoor, mammal&#10;&#10;Description automatically generated">
            <a:extLst>
              <a:ext uri="{FF2B5EF4-FFF2-40B4-BE49-F238E27FC236}">
                <a16:creationId xmlns:a16="http://schemas.microsoft.com/office/drawing/2014/main" id="{A5DD0704-D0B4-5BB2-58F8-C910C8BDAA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Filling water jars at well in the desert</a:t>
            </a:r>
          </a:p>
        </p:txBody>
      </p:sp>
      <p:sp>
        <p:nvSpPr>
          <p:cNvPr id="3" name="Text Placeholder 2"/>
          <p:cNvSpPr>
            <a:spLocks noGrp="1"/>
          </p:cNvSpPr>
          <p:nvPr>
            <p:ph type="body" sz="quarter" idx="12"/>
          </p:nvPr>
        </p:nvSpPr>
        <p:spPr/>
        <p:txBody>
          <a:bodyPr/>
          <a:lstStyle/>
          <a:p>
            <a:r>
              <a:rPr lang="en-US" dirty="0"/>
              <a:t>2:7</a:t>
            </a:r>
          </a:p>
        </p:txBody>
      </p:sp>
      <p:sp>
        <p:nvSpPr>
          <p:cNvPr id="4" name="Title 3"/>
          <p:cNvSpPr>
            <a:spLocks noGrp="1"/>
          </p:cNvSpPr>
          <p:nvPr>
            <p:ph type="title"/>
          </p:nvPr>
        </p:nvSpPr>
        <p:spPr/>
        <p:txBody>
          <a:bodyPr/>
          <a:lstStyle/>
          <a:p>
            <a:r>
              <a:rPr lang="en-US" dirty="0"/>
              <a:t>Jesus said to them, “Fill the water jars with water”</a:t>
            </a:r>
          </a:p>
        </p:txBody>
      </p:sp>
    </p:spTree>
    <p:extLst>
      <p:ext uri="{BB962C8B-B14F-4D97-AF65-F5344CB8AC3E}">
        <p14:creationId xmlns:p14="http://schemas.microsoft.com/office/powerpoint/2010/main" val="21678885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vase, artifact, indoor, wall&#10;&#10;Description automatically generated">
            <a:extLst>
              <a:ext uri="{FF2B5EF4-FFF2-40B4-BE49-F238E27FC236}">
                <a16:creationId xmlns:a16="http://schemas.microsoft.com/office/drawing/2014/main" id="{B93C1007-8183-9B2B-6527-89FDE2BA09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7112" y="234138"/>
            <a:ext cx="8113776" cy="10052861"/>
          </a:xfrm>
          <a:prstGeom prst="rect">
            <a:avLst/>
          </a:prstGeom>
        </p:spPr>
      </p:pic>
      <p:sp>
        <p:nvSpPr>
          <p:cNvPr id="2" name="Text Placeholder 1"/>
          <p:cNvSpPr>
            <a:spLocks noGrp="1"/>
          </p:cNvSpPr>
          <p:nvPr>
            <p:ph type="body" sz="quarter" idx="10"/>
          </p:nvPr>
        </p:nvSpPr>
        <p:spPr/>
        <p:txBody>
          <a:bodyPr/>
          <a:lstStyle/>
          <a:p>
            <a:r>
              <a:rPr lang="en-US" dirty="0"/>
              <a:t>Stone water jar from Jerusalem, 1st century AD</a:t>
            </a:r>
          </a:p>
        </p:txBody>
      </p:sp>
      <p:sp>
        <p:nvSpPr>
          <p:cNvPr id="3" name="Text Placeholder 2"/>
          <p:cNvSpPr>
            <a:spLocks noGrp="1"/>
          </p:cNvSpPr>
          <p:nvPr>
            <p:ph type="body" sz="quarter" idx="12"/>
          </p:nvPr>
        </p:nvSpPr>
        <p:spPr/>
        <p:txBody>
          <a:bodyPr/>
          <a:lstStyle/>
          <a:p>
            <a:r>
              <a:rPr lang="en-US" dirty="0"/>
              <a:t>2:7</a:t>
            </a:r>
          </a:p>
        </p:txBody>
      </p:sp>
      <p:sp>
        <p:nvSpPr>
          <p:cNvPr id="4" name="Title 3"/>
          <p:cNvSpPr>
            <a:spLocks noGrp="1"/>
          </p:cNvSpPr>
          <p:nvPr>
            <p:ph type="title"/>
          </p:nvPr>
        </p:nvSpPr>
        <p:spPr/>
        <p:txBody>
          <a:bodyPr/>
          <a:lstStyle/>
          <a:p>
            <a:r>
              <a:rPr lang="en-US" dirty="0"/>
              <a:t>Jesus said to them, “Fill the water jars with water. And they filled them up to the brim”</a:t>
            </a:r>
          </a:p>
        </p:txBody>
      </p:sp>
    </p:spTree>
    <p:extLst>
      <p:ext uri="{BB962C8B-B14F-4D97-AF65-F5344CB8AC3E}">
        <p14:creationId xmlns:p14="http://schemas.microsoft.com/office/powerpoint/2010/main" val="9154083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rawing, painting, sketch, art&#10;&#10;Description automatically generated">
            <a:extLst>
              <a:ext uri="{FF2B5EF4-FFF2-40B4-BE49-F238E27FC236}">
                <a16:creationId xmlns:a16="http://schemas.microsoft.com/office/drawing/2014/main" id="{15426CC1-200B-00FB-60AA-ECAA1B9557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003"/>
            <a:ext cx="18293341" cy="10283997"/>
          </a:xfrm>
          <a:prstGeom prst="rect">
            <a:avLst/>
          </a:prstGeom>
        </p:spPr>
      </p:pic>
      <p:sp>
        <p:nvSpPr>
          <p:cNvPr id="2" name="Text Placeholder 1"/>
          <p:cNvSpPr>
            <a:spLocks noGrp="1"/>
          </p:cNvSpPr>
          <p:nvPr>
            <p:ph type="body" sz="quarter" idx="10"/>
          </p:nvPr>
        </p:nvSpPr>
        <p:spPr/>
        <p:txBody>
          <a:bodyPr/>
          <a:lstStyle/>
          <a:p>
            <a:r>
              <a:rPr lang="sv-SE" dirty="0"/>
              <a:t>Drawing water at the spring of Cana</a:t>
            </a:r>
            <a:endParaRPr lang="en-US" dirty="0"/>
          </a:p>
        </p:txBody>
      </p:sp>
      <p:sp>
        <p:nvSpPr>
          <p:cNvPr id="3" name="Text Placeholder 2"/>
          <p:cNvSpPr>
            <a:spLocks noGrp="1"/>
          </p:cNvSpPr>
          <p:nvPr>
            <p:ph type="body" sz="quarter" idx="12"/>
          </p:nvPr>
        </p:nvSpPr>
        <p:spPr/>
        <p:txBody>
          <a:bodyPr/>
          <a:lstStyle/>
          <a:p>
            <a:r>
              <a:rPr lang="en-US" dirty="0"/>
              <a:t>2:7</a:t>
            </a:r>
          </a:p>
        </p:txBody>
      </p:sp>
      <p:sp>
        <p:nvSpPr>
          <p:cNvPr id="4" name="Title 3"/>
          <p:cNvSpPr>
            <a:spLocks noGrp="1"/>
          </p:cNvSpPr>
          <p:nvPr>
            <p:ph type="title"/>
          </p:nvPr>
        </p:nvSpPr>
        <p:spPr/>
        <p:txBody>
          <a:bodyPr/>
          <a:lstStyle/>
          <a:p>
            <a:r>
              <a:rPr lang="en-US" dirty="0"/>
              <a:t>Jesus said to them, “Fill the water jars with water. And they filled them up to the brim”</a:t>
            </a:r>
          </a:p>
        </p:txBody>
      </p:sp>
    </p:spTree>
    <p:extLst>
      <p:ext uri="{BB962C8B-B14F-4D97-AF65-F5344CB8AC3E}">
        <p14:creationId xmlns:p14="http://schemas.microsoft.com/office/powerpoint/2010/main" val="24190511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ground, outdoor&#10;&#10;Description automatically generated">
            <a:extLst>
              <a:ext uri="{FF2B5EF4-FFF2-40B4-BE49-F238E27FC236}">
                <a16:creationId xmlns:a16="http://schemas.microsoft.com/office/drawing/2014/main" id="{B5FCDCBF-05E5-46EF-A81D-2D37455E8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0220" y="0"/>
            <a:ext cx="14767560" cy="10287000"/>
          </a:xfrm>
          <a:prstGeom prst="rect">
            <a:avLst/>
          </a:prstGeom>
        </p:spPr>
      </p:pic>
      <p:sp>
        <p:nvSpPr>
          <p:cNvPr id="2" name="Text Placeholder 1"/>
          <p:cNvSpPr>
            <a:spLocks noGrp="1"/>
          </p:cNvSpPr>
          <p:nvPr>
            <p:ph type="body" sz="quarter" idx="10"/>
          </p:nvPr>
        </p:nvSpPr>
        <p:spPr/>
        <p:txBody>
          <a:bodyPr/>
          <a:lstStyle/>
          <a:p>
            <a:r>
              <a:rPr lang="en-US" dirty="0"/>
              <a:t>Women at </a:t>
            </a:r>
            <a:r>
              <a:rPr lang="en-US" dirty="0" err="1"/>
              <a:t>Kefar</a:t>
            </a:r>
            <a:r>
              <a:rPr lang="en-US" dirty="0"/>
              <a:t> Kenna spring, traditional Cana</a:t>
            </a:r>
          </a:p>
        </p:txBody>
      </p:sp>
      <p:sp>
        <p:nvSpPr>
          <p:cNvPr id="3" name="Text Placeholder 2"/>
          <p:cNvSpPr>
            <a:spLocks noGrp="1"/>
          </p:cNvSpPr>
          <p:nvPr>
            <p:ph type="body" sz="quarter" idx="12"/>
          </p:nvPr>
        </p:nvSpPr>
        <p:spPr/>
        <p:txBody>
          <a:bodyPr/>
          <a:lstStyle/>
          <a:p>
            <a:r>
              <a:rPr lang="en-US" dirty="0"/>
              <a:t>2:7</a:t>
            </a:r>
          </a:p>
        </p:txBody>
      </p:sp>
      <p:sp>
        <p:nvSpPr>
          <p:cNvPr id="4" name="Title 3"/>
          <p:cNvSpPr>
            <a:spLocks noGrp="1"/>
          </p:cNvSpPr>
          <p:nvPr>
            <p:ph type="title"/>
          </p:nvPr>
        </p:nvSpPr>
        <p:spPr/>
        <p:txBody>
          <a:bodyPr/>
          <a:lstStyle/>
          <a:p>
            <a:r>
              <a:rPr lang="en-US" dirty="0"/>
              <a:t>Jesus said to them, “Fill the water jars with water. And they filled them up to the brim”</a:t>
            </a:r>
          </a:p>
        </p:txBody>
      </p:sp>
    </p:spTree>
    <p:extLst>
      <p:ext uri="{BB962C8B-B14F-4D97-AF65-F5344CB8AC3E}">
        <p14:creationId xmlns:p14="http://schemas.microsoft.com/office/powerpoint/2010/main" val="35917688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1F71FC-7CDB-4DAC-976D-1FB6FB8111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Girls carrying water jars on their heads from the spring at </a:t>
            </a:r>
            <a:r>
              <a:rPr lang="en-US" dirty="0" err="1"/>
              <a:t>Kefar</a:t>
            </a:r>
            <a:r>
              <a:rPr lang="en-US" dirty="0"/>
              <a:t> Kenna, traditional Cana</a:t>
            </a:r>
          </a:p>
        </p:txBody>
      </p:sp>
      <p:sp>
        <p:nvSpPr>
          <p:cNvPr id="3" name="Text Placeholder 2"/>
          <p:cNvSpPr>
            <a:spLocks noGrp="1"/>
          </p:cNvSpPr>
          <p:nvPr>
            <p:ph type="body" sz="quarter" idx="12"/>
          </p:nvPr>
        </p:nvSpPr>
        <p:spPr/>
        <p:txBody>
          <a:bodyPr/>
          <a:lstStyle/>
          <a:p>
            <a:r>
              <a:rPr lang="en-US" dirty="0"/>
              <a:t>2:7</a:t>
            </a:r>
          </a:p>
        </p:txBody>
      </p:sp>
      <p:sp>
        <p:nvSpPr>
          <p:cNvPr id="4" name="Title 3"/>
          <p:cNvSpPr>
            <a:spLocks noGrp="1"/>
          </p:cNvSpPr>
          <p:nvPr>
            <p:ph type="title"/>
          </p:nvPr>
        </p:nvSpPr>
        <p:spPr/>
        <p:txBody>
          <a:bodyPr/>
          <a:lstStyle/>
          <a:p>
            <a:r>
              <a:rPr lang="en-US" dirty="0"/>
              <a:t>Jesus said to them, “Fill the water jars with water. And they filled them up to the brim”</a:t>
            </a:r>
          </a:p>
        </p:txBody>
      </p:sp>
    </p:spTree>
    <p:extLst>
      <p:ext uri="{BB962C8B-B14F-4D97-AF65-F5344CB8AC3E}">
        <p14:creationId xmlns:p14="http://schemas.microsoft.com/office/powerpoint/2010/main" val="16616294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tatue, artifact, stone carving, carving&#10;&#10;Description automatically generated">
            <a:extLst>
              <a:ext uri="{FF2B5EF4-FFF2-40B4-BE49-F238E27FC236}">
                <a16:creationId xmlns:a16="http://schemas.microsoft.com/office/drawing/2014/main" id="{7110C1C5-8C87-1ADD-7ABA-C0FC0D18BB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2436" y="0"/>
            <a:ext cx="15883128" cy="10287000"/>
          </a:xfrm>
          <a:prstGeom prst="rect">
            <a:avLst/>
          </a:prstGeom>
        </p:spPr>
      </p:pic>
      <p:sp>
        <p:nvSpPr>
          <p:cNvPr id="2" name="Text Placeholder 1"/>
          <p:cNvSpPr>
            <a:spLocks noGrp="1"/>
          </p:cNvSpPr>
          <p:nvPr>
            <p:ph type="body" sz="quarter" idx="10"/>
          </p:nvPr>
        </p:nvSpPr>
        <p:spPr/>
        <p:txBody>
          <a:bodyPr/>
          <a:lstStyle/>
          <a:p>
            <a:r>
              <a:rPr lang="en-US" dirty="0"/>
              <a:t>Relief of four hydria-bearers from the Parthenon in Athens</a:t>
            </a:r>
          </a:p>
        </p:txBody>
      </p:sp>
      <p:sp>
        <p:nvSpPr>
          <p:cNvPr id="3" name="Text Placeholder 2"/>
          <p:cNvSpPr>
            <a:spLocks noGrp="1"/>
          </p:cNvSpPr>
          <p:nvPr>
            <p:ph type="body" sz="quarter" idx="12"/>
          </p:nvPr>
        </p:nvSpPr>
        <p:spPr/>
        <p:txBody>
          <a:bodyPr/>
          <a:lstStyle/>
          <a:p>
            <a:r>
              <a:rPr lang="en-US" dirty="0"/>
              <a:t>2:7</a:t>
            </a:r>
          </a:p>
        </p:txBody>
      </p:sp>
      <p:sp>
        <p:nvSpPr>
          <p:cNvPr id="4" name="Title 3"/>
          <p:cNvSpPr>
            <a:spLocks noGrp="1"/>
          </p:cNvSpPr>
          <p:nvPr>
            <p:ph type="title"/>
          </p:nvPr>
        </p:nvSpPr>
        <p:spPr/>
        <p:txBody>
          <a:bodyPr/>
          <a:lstStyle/>
          <a:p>
            <a:r>
              <a:rPr lang="en-US" dirty="0"/>
              <a:t>Jesus said to them, “Fill the water jars with water. And they filled them up to the brim”</a:t>
            </a:r>
          </a:p>
        </p:txBody>
      </p:sp>
    </p:spTree>
    <p:extLst>
      <p:ext uri="{BB962C8B-B14F-4D97-AF65-F5344CB8AC3E}">
        <p14:creationId xmlns:p14="http://schemas.microsoft.com/office/powerpoint/2010/main" val="14503185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ttle and glasses on a table&#10;&#10;Description automatically generated with medium confidence">
            <a:extLst>
              <a:ext uri="{FF2B5EF4-FFF2-40B4-BE49-F238E27FC236}">
                <a16:creationId xmlns:a16="http://schemas.microsoft.com/office/drawing/2014/main" id="{7CDEEC32-BA11-61F5-0FB1-86D31BA7D7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9" name="Text Placeholder 8"/>
          <p:cNvSpPr>
            <a:spLocks noGrp="1"/>
          </p:cNvSpPr>
          <p:nvPr>
            <p:ph type="body" sz="quarter" idx="10"/>
          </p:nvPr>
        </p:nvSpPr>
        <p:spPr/>
        <p:txBody>
          <a:bodyPr/>
          <a:lstStyle/>
          <a:p>
            <a:r>
              <a:rPr lang="en-US" dirty="0"/>
              <a:t>Wedding wine and goblet</a:t>
            </a:r>
          </a:p>
        </p:txBody>
      </p:sp>
      <p:sp>
        <p:nvSpPr>
          <p:cNvPr id="10" name="Text Placeholder 9"/>
          <p:cNvSpPr>
            <a:spLocks noGrp="1"/>
          </p:cNvSpPr>
          <p:nvPr>
            <p:ph type="body" sz="quarter" idx="12"/>
          </p:nvPr>
        </p:nvSpPr>
        <p:spPr/>
        <p:txBody>
          <a:bodyPr/>
          <a:lstStyle/>
          <a:p>
            <a:r>
              <a:rPr lang="en-US" dirty="0"/>
              <a:t>2:8</a:t>
            </a:r>
          </a:p>
        </p:txBody>
      </p:sp>
      <p:sp>
        <p:nvSpPr>
          <p:cNvPr id="8" name="Title 7"/>
          <p:cNvSpPr>
            <a:spLocks noGrp="1"/>
          </p:cNvSpPr>
          <p:nvPr>
            <p:ph type="title"/>
          </p:nvPr>
        </p:nvSpPr>
        <p:spPr/>
        <p:txBody>
          <a:bodyPr/>
          <a:lstStyle/>
          <a:p>
            <a:r>
              <a:rPr lang="en-US" dirty="0"/>
              <a:t>And He said to them, “Draw some out now, and take it to the master of the feast”</a:t>
            </a:r>
          </a:p>
        </p:txBody>
      </p:sp>
    </p:spTree>
    <p:extLst>
      <p:ext uri="{BB962C8B-B14F-4D97-AF65-F5344CB8AC3E}">
        <p14:creationId xmlns:p14="http://schemas.microsoft.com/office/powerpoint/2010/main" val="1167693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ottery, earthenware, vase, artifact&#10;&#10;Description automatically generated">
            <a:extLst>
              <a:ext uri="{FF2B5EF4-FFF2-40B4-BE49-F238E27FC236}">
                <a16:creationId xmlns:a16="http://schemas.microsoft.com/office/drawing/2014/main" id="{1004CB71-CFE2-D7EB-39DD-EA8059A431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4196" y="0"/>
            <a:ext cx="10579608" cy="10287000"/>
          </a:xfrm>
          <a:prstGeom prst="rect">
            <a:avLst/>
          </a:prstGeom>
        </p:spPr>
      </p:pic>
      <p:sp>
        <p:nvSpPr>
          <p:cNvPr id="2" name="Text Placeholder 1"/>
          <p:cNvSpPr>
            <a:spLocks noGrp="1"/>
          </p:cNvSpPr>
          <p:nvPr>
            <p:ph type="body" sz="quarter" idx="10"/>
          </p:nvPr>
        </p:nvSpPr>
        <p:spPr/>
        <p:txBody>
          <a:bodyPr/>
          <a:lstStyle/>
          <a:p>
            <a:r>
              <a:rPr lang="da-DK" dirty="0"/>
              <a:t>Dipper juglet from Jerusalem, 650–587 BC</a:t>
            </a:r>
            <a:endParaRPr lang="en-US" dirty="0"/>
          </a:p>
        </p:txBody>
      </p:sp>
      <p:sp>
        <p:nvSpPr>
          <p:cNvPr id="3" name="Text Placeholder 2"/>
          <p:cNvSpPr>
            <a:spLocks noGrp="1"/>
          </p:cNvSpPr>
          <p:nvPr>
            <p:ph type="body" sz="quarter" idx="12"/>
          </p:nvPr>
        </p:nvSpPr>
        <p:spPr/>
        <p:txBody>
          <a:bodyPr/>
          <a:lstStyle/>
          <a:p>
            <a:r>
              <a:rPr lang="en-US" dirty="0"/>
              <a:t>2:8</a:t>
            </a:r>
          </a:p>
        </p:txBody>
      </p:sp>
      <p:sp>
        <p:nvSpPr>
          <p:cNvPr id="4" name="Title 3"/>
          <p:cNvSpPr>
            <a:spLocks noGrp="1"/>
          </p:cNvSpPr>
          <p:nvPr>
            <p:ph type="title"/>
          </p:nvPr>
        </p:nvSpPr>
        <p:spPr/>
        <p:txBody>
          <a:bodyPr/>
          <a:lstStyle/>
          <a:p>
            <a:r>
              <a:rPr lang="en-US" dirty="0"/>
              <a:t>And He said to them, “Draw some out now, and take it to the master of the feast”</a:t>
            </a:r>
          </a:p>
        </p:txBody>
      </p:sp>
    </p:spTree>
    <p:extLst>
      <p:ext uri="{BB962C8B-B14F-4D97-AF65-F5344CB8AC3E}">
        <p14:creationId xmlns:p14="http://schemas.microsoft.com/office/powerpoint/2010/main" val="3622927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person, outdoor, standing, people&#10;&#10;Description automatically generated">
            <a:extLst>
              <a:ext uri="{FF2B5EF4-FFF2-40B4-BE49-F238E27FC236}">
                <a16:creationId xmlns:a16="http://schemas.microsoft.com/office/drawing/2014/main" id="{54BA0ECC-B644-22FC-8FF7-729C7B238B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9" name="Text Placeholder 8"/>
          <p:cNvSpPr>
            <a:spLocks noGrp="1"/>
          </p:cNvSpPr>
          <p:nvPr>
            <p:ph type="body" sz="quarter" idx="10"/>
          </p:nvPr>
        </p:nvSpPr>
        <p:spPr/>
        <p:txBody>
          <a:bodyPr/>
          <a:lstStyle/>
          <a:p>
            <a:r>
              <a:rPr lang="en-US" dirty="0"/>
              <a:t>Bride and groom at Orthodox Jewish wedding</a:t>
            </a:r>
          </a:p>
        </p:txBody>
      </p:sp>
      <p:sp>
        <p:nvSpPr>
          <p:cNvPr id="10" name="Text Placeholder 9"/>
          <p:cNvSpPr>
            <a:spLocks noGrp="1"/>
          </p:cNvSpPr>
          <p:nvPr>
            <p:ph type="body" sz="quarter" idx="12"/>
          </p:nvPr>
        </p:nvSpPr>
        <p:spPr/>
        <p:txBody>
          <a:bodyPr/>
          <a:lstStyle/>
          <a:p>
            <a:r>
              <a:rPr lang="en-US" dirty="0"/>
              <a:t>2:1</a:t>
            </a:r>
          </a:p>
        </p:txBody>
      </p:sp>
      <p:sp>
        <p:nvSpPr>
          <p:cNvPr id="7" name="Title 6"/>
          <p:cNvSpPr>
            <a:spLocks noGrp="1"/>
          </p:cNvSpPr>
          <p:nvPr>
            <p:ph type="title"/>
          </p:nvPr>
        </p:nvSpPr>
        <p:spPr/>
        <p:txBody>
          <a:bodyPr/>
          <a:lstStyle/>
          <a:p>
            <a:r>
              <a:rPr lang="en-US" dirty="0"/>
              <a:t>And on the third day there was a wedding</a:t>
            </a:r>
          </a:p>
        </p:txBody>
      </p:sp>
    </p:spTree>
    <p:extLst>
      <p:ext uri="{BB962C8B-B14F-4D97-AF65-F5344CB8AC3E}">
        <p14:creationId xmlns:p14="http://schemas.microsoft.com/office/powerpoint/2010/main" val="7948422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22465A-ADF9-4157-A163-9DC25DB794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9412" y="0"/>
            <a:ext cx="9409176" cy="10287000"/>
          </a:xfrm>
          <a:prstGeom prst="rect">
            <a:avLst/>
          </a:prstGeom>
        </p:spPr>
      </p:pic>
      <p:sp>
        <p:nvSpPr>
          <p:cNvPr id="2" name="Text Placeholder 1"/>
          <p:cNvSpPr>
            <a:spLocks noGrp="1"/>
          </p:cNvSpPr>
          <p:nvPr>
            <p:ph type="body" sz="quarter" idx="10"/>
          </p:nvPr>
        </p:nvSpPr>
        <p:spPr/>
        <p:txBody>
          <a:bodyPr/>
          <a:lstStyle/>
          <a:p>
            <a:r>
              <a:rPr lang="en-US" dirty="0"/>
              <a:t>Bridegroom at Bedouin wedding</a:t>
            </a:r>
          </a:p>
        </p:txBody>
      </p:sp>
      <p:sp>
        <p:nvSpPr>
          <p:cNvPr id="3" name="Text Placeholder 2"/>
          <p:cNvSpPr>
            <a:spLocks noGrp="1"/>
          </p:cNvSpPr>
          <p:nvPr>
            <p:ph type="body" sz="quarter" idx="12"/>
          </p:nvPr>
        </p:nvSpPr>
        <p:spPr/>
        <p:txBody>
          <a:bodyPr/>
          <a:lstStyle/>
          <a:p>
            <a:r>
              <a:rPr lang="en-US" dirty="0"/>
              <a:t>2:9</a:t>
            </a:r>
          </a:p>
        </p:txBody>
      </p:sp>
      <p:sp>
        <p:nvSpPr>
          <p:cNvPr id="4" name="Title 3"/>
          <p:cNvSpPr>
            <a:spLocks noGrp="1"/>
          </p:cNvSpPr>
          <p:nvPr>
            <p:ph type="title"/>
          </p:nvPr>
        </p:nvSpPr>
        <p:spPr/>
        <p:txBody>
          <a:bodyPr/>
          <a:lstStyle/>
          <a:p>
            <a:r>
              <a:rPr lang="en-US" dirty="0"/>
              <a:t>The ruler of the feast called the groom</a:t>
            </a:r>
          </a:p>
        </p:txBody>
      </p:sp>
    </p:spTree>
    <p:extLst>
      <p:ext uri="{BB962C8B-B14F-4D97-AF65-F5344CB8AC3E}">
        <p14:creationId xmlns:p14="http://schemas.microsoft.com/office/powerpoint/2010/main" val="42854769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DA470AF-A353-4DE4-AD0D-7559A6A48C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60904"/>
            <a:ext cx="18288000" cy="4965192"/>
          </a:xfrm>
          <a:prstGeom prst="rect">
            <a:avLst/>
          </a:prstGeom>
        </p:spPr>
      </p:pic>
      <p:sp>
        <p:nvSpPr>
          <p:cNvPr id="2" name="Text Placeholder 1"/>
          <p:cNvSpPr>
            <a:spLocks noGrp="1"/>
          </p:cNvSpPr>
          <p:nvPr>
            <p:ph type="body" sz="quarter" idx="10"/>
          </p:nvPr>
        </p:nvSpPr>
        <p:spPr/>
        <p:txBody>
          <a:bodyPr/>
          <a:lstStyle/>
          <a:p>
            <a:r>
              <a:rPr lang="en-US" dirty="0"/>
              <a:t>Khirbet </a:t>
            </a:r>
            <a:r>
              <a:rPr lang="en-US" dirty="0" err="1"/>
              <a:t>Qana</a:t>
            </a:r>
            <a:r>
              <a:rPr lang="en-US" dirty="0"/>
              <a:t>, likely location of Cana (from the southwest)</a:t>
            </a:r>
          </a:p>
        </p:txBody>
      </p:sp>
      <p:sp>
        <p:nvSpPr>
          <p:cNvPr id="3" name="Text Placeholder 2"/>
          <p:cNvSpPr>
            <a:spLocks noGrp="1"/>
          </p:cNvSpPr>
          <p:nvPr>
            <p:ph type="body" sz="quarter" idx="12"/>
          </p:nvPr>
        </p:nvSpPr>
        <p:spPr/>
        <p:txBody>
          <a:bodyPr/>
          <a:lstStyle/>
          <a:p>
            <a:r>
              <a:rPr lang="en-US" dirty="0"/>
              <a:t>2:11</a:t>
            </a:r>
          </a:p>
        </p:txBody>
      </p:sp>
      <p:sp>
        <p:nvSpPr>
          <p:cNvPr id="4" name="Title 3"/>
          <p:cNvSpPr>
            <a:spLocks noGrp="1"/>
          </p:cNvSpPr>
          <p:nvPr>
            <p:ph type="title"/>
          </p:nvPr>
        </p:nvSpPr>
        <p:spPr/>
        <p:txBody>
          <a:bodyPr/>
          <a:lstStyle/>
          <a:p>
            <a:r>
              <a:rPr lang="en-US" dirty="0"/>
              <a:t>Jesus performed this first of His signs in Cana of Galilee</a:t>
            </a:r>
          </a:p>
        </p:txBody>
      </p:sp>
    </p:spTree>
    <p:extLst>
      <p:ext uri="{BB962C8B-B14F-4D97-AF65-F5344CB8AC3E}">
        <p14:creationId xmlns:p14="http://schemas.microsoft.com/office/powerpoint/2010/main" val="1212021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sky, outdoor, nature&#10;&#10;Description automatically generated">
            <a:extLst>
              <a:ext uri="{FF2B5EF4-FFF2-40B4-BE49-F238E27FC236}">
                <a16:creationId xmlns:a16="http://schemas.microsoft.com/office/drawing/2014/main" id="{75B92BD8-24A6-4049-89CC-B9AA3450A0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Khirbet </a:t>
            </a:r>
            <a:r>
              <a:rPr lang="en-US" dirty="0" err="1"/>
              <a:t>Qana</a:t>
            </a:r>
            <a:r>
              <a:rPr lang="en-US" dirty="0"/>
              <a:t>, likely location of Cana (from the northwest) </a:t>
            </a:r>
          </a:p>
        </p:txBody>
      </p:sp>
      <p:sp>
        <p:nvSpPr>
          <p:cNvPr id="3" name="Text Placeholder 2"/>
          <p:cNvSpPr>
            <a:spLocks noGrp="1"/>
          </p:cNvSpPr>
          <p:nvPr>
            <p:ph type="body" sz="quarter" idx="12"/>
          </p:nvPr>
        </p:nvSpPr>
        <p:spPr/>
        <p:txBody>
          <a:bodyPr/>
          <a:lstStyle/>
          <a:p>
            <a:r>
              <a:rPr lang="en-US" dirty="0"/>
              <a:t>2:11</a:t>
            </a:r>
          </a:p>
        </p:txBody>
      </p:sp>
      <p:sp>
        <p:nvSpPr>
          <p:cNvPr id="4" name="Title 3"/>
          <p:cNvSpPr>
            <a:spLocks noGrp="1"/>
          </p:cNvSpPr>
          <p:nvPr>
            <p:ph type="title"/>
          </p:nvPr>
        </p:nvSpPr>
        <p:spPr/>
        <p:txBody>
          <a:bodyPr/>
          <a:lstStyle/>
          <a:p>
            <a:r>
              <a:rPr lang="en-US" dirty="0"/>
              <a:t>Jesus performed this first of His signs in Cana of Galilee</a:t>
            </a:r>
          </a:p>
        </p:txBody>
      </p:sp>
    </p:spTree>
    <p:extLst>
      <p:ext uri="{BB962C8B-B14F-4D97-AF65-F5344CB8AC3E}">
        <p14:creationId xmlns:p14="http://schemas.microsoft.com/office/powerpoint/2010/main" val="8440364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n aerial view of a city&#10;&#10;Description automatically generated with medium confidence">
            <a:extLst>
              <a:ext uri="{FF2B5EF4-FFF2-40B4-BE49-F238E27FC236}">
                <a16:creationId xmlns:a16="http://schemas.microsoft.com/office/drawing/2014/main" id="{B2AE93F8-4607-B1E6-8C78-03DAA0DAAF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err="1"/>
              <a:t>Kefar</a:t>
            </a:r>
            <a:r>
              <a:rPr lang="en-US" dirty="0"/>
              <a:t> Kenna, alternate location for Cana (aerial view from the east)</a:t>
            </a:r>
          </a:p>
        </p:txBody>
      </p:sp>
      <p:sp>
        <p:nvSpPr>
          <p:cNvPr id="3" name="Text Placeholder 2"/>
          <p:cNvSpPr>
            <a:spLocks noGrp="1"/>
          </p:cNvSpPr>
          <p:nvPr>
            <p:ph type="body" sz="quarter" idx="12"/>
          </p:nvPr>
        </p:nvSpPr>
        <p:spPr/>
        <p:txBody>
          <a:bodyPr/>
          <a:lstStyle/>
          <a:p>
            <a:r>
              <a:rPr lang="en-US" dirty="0"/>
              <a:t>2:11</a:t>
            </a:r>
          </a:p>
        </p:txBody>
      </p:sp>
      <p:sp>
        <p:nvSpPr>
          <p:cNvPr id="4" name="Title 3"/>
          <p:cNvSpPr>
            <a:spLocks noGrp="1"/>
          </p:cNvSpPr>
          <p:nvPr>
            <p:ph type="title"/>
          </p:nvPr>
        </p:nvSpPr>
        <p:spPr/>
        <p:txBody>
          <a:bodyPr/>
          <a:lstStyle/>
          <a:p>
            <a:r>
              <a:rPr lang="en-US" dirty="0"/>
              <a:t>Jesus performed this first of His signs in Cana of Galilee</a:t>
            </a:r>
          </a:p>
        </p:txBody>
      </p:sp>
    </p:spTree>
    <p:extLst>
      <p:ext uri="{BB962C8B-B14F-4D97-AF65-F5344CB8AC3E}">
        <p14:creationId xmlns:p14="http://schemas.microsoft.com/office/powerpoint/2010/main" val="23076465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n aerial view of a city&#10;&#10;Description automatically generated with medium confidence">
            <a:extLst>
              <a:ext uri="{FF2B5EF4-FFF2-40B4-BE49-F238E27FC236}">
                <a16:creationId xmlns:a16="http://schemas.microsoft.com/office/drawing/2014/main" id="{B48F6FB6-A9A9-2A4A-5793-3C92B7A348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err="1"/>
              <a:t>Kefar</a:t>
            </a:r>
            <a:r>
              <a:rPr lang="en-US" dirty="0"/>
              <a:t> Kenna, alternate location for Cana (aerial view from the east)</a:t>
            </a:r>
          </a:p>
        </p:txBody>
      </p:sp>
      <p:sp>
        <p:nvSpPr>
          <p:cNvPr id="3" name="Text Placeholder 2"/>
          <p:cNvSpPr>
            <a:spLocks noGrp="1"/>
          </p:cNvSpPr>
          <p:nvPr>
            <p:ph type="body" sz="quarter" idx="12"/>
          </p:nvPr>
        </p:nvSpPr>
        <p:spPr/>
        <p:txBody>
          <a:bodyPr/>
          <a:lstStyle/>
          <a:p>
            <a:r>
              <a:rPr lang="en-US" dirty="0"/>
              <a:t>2:11</a:t>
            </a:r>
          </a:p>
        </p:txBody>
      </p:sp>
      <p:sp>
        <p:nvSpPr>
          <p:cNvPr id="4" name="Title 3"/>
          <p:cNvSpPr>
            <a:spLocks noGrp="1"/>
          </p:cNvSpPr>
          <p:nvPr>
            <p:ph type="title"/>
          </p:nvPr>
        </p:nvSpPr>
        <p:spPr/>
        <p:txBody>
          <a:bodyPr/>
          <a:lstStyle/>
          <a:p>
            <a:r>
              <a:rPr lang="en-US" dirty="0"/>
              <a:t>Jesus performed this first of His signs in Cana of Galilee</a:t>
            </a:r>
          </a:p>
        </p:txBody>
      </p:sp>
      <p:sp>
        <p:nvSpPr>
          <p:cNvPr id="6" name="Oval 5"/>
          <p:cNvSpPr/>
          <p:nvPr/>
        </p:nvSpPr>
        <p:spPr>
          <a:xfrm>
            <a:off x="6400800" y="2247900"/>
            <a:ext cx="5181600" cy="1524000"/>
          </a:xfrm>
          <a:prstGeom prst="ellipse">
            <a:avLst/>
          </a:prstGeom>
          <a:noFill/>
          <a:ln w="50800"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dirty="0">
              <a:solidFill>
                <a:srgbClr val="000000"/>
              </a:solidFill>
              <a:latin typeface="Arial"/>
            </a:endParaRPr>
          </a:p>
        </p:txBody>
      </p:sp>
    </p:spTree>
    <p:extLst>
      <p:ext uri="{BB962C8B-B14F-4D97-AF65-F5344CB8AC3E}">
        <p14:creationId xmlns:p14="http://schemas.microsoft.com/office/powerpoint/2010/main" val="36957178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sky, nature&#10;&#10;Description automatically generated">
            <a:extLst>
              <a:ext uri="{FF2B5EF4-FFF2-40B4-BE49-F238E27FC236}">
                <a16:creationId xmlns:a16="http://schemas.microsoft.com/office/drawing/2014/main" id="{6D9EC5EB-930A-4807-AA17-69C6066D70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err="1"/>
              <a:t>Kefar</a:t>
            </a:r>
            <a:r>
              <a:rPr lang="en-US" dirty="0"/>
              <a:t> Kenna, Orthodox Church and Catholic Wedding Church (aerial view from the northwest)</a:t>
            </a:r>
          </a:p>
        </p:txBody>
      </p:sp>
      <p:sp>
        <p:nvSpPr>
          <p:cNvPr id="3" name="Text Placeholder 2"/>
          <p:cNvSpPr>
            <a:spLocks noGrp="1"/>
          </p:cNvSpPr>
          <p:nvPr>
            <p:ph type="body" sz="quarter" idx="12"/>
          </p:nvPr>
        </p:nvSpPr>
        <p:spPr/>
        <p:txBody>
          <a:bodyPr/>
          <a:lstStyle/>
          <a:p>
            <a:r>
              <a:rPr lang="en-US" dirty="0"/>
              <a:t>2:11</a:t>
            </a:r>
          </a:p>
        </p:txBody>
      </p:sp>
      <p:sp>
        <p:nvSpPr>
          <p:cNvPr id="4" name="Title 3"/>
          <p:cNvSpPr>
            <a:spLocks noGrp="1"/>
          </p:cNvSpPr>
          <p:nvPr>
            <p:ph type="title"/>
          </p:nvPr>
        </p:nvSpPr>
        <p:spPr/>
        <p:txBody>
          <a:bodyPr/>
          <a:lstStyle/>
          <a:p>
            <a:r>
              <a:rPr lang="en-US" dirty="0"/>
              <a:t>Jesus performed this first of His signs in Cana of Galilee</a:t>
            </a:r>
          </a:p>
        </p:txBody>
      </p:sp>
    </p:spTree>
    <p:extLst>
      <p:ext uri="{BB962C8B-B14F-4D97-AF65-F5344CB8AC3E}">
        <p14:creationId xmlns:p14="http://schemas.microsoft.com/office/powerpoint/2010/main" val="36142059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water, sky, nature&#10;&#10;Description automatically generated">
            <a:extLst>
              <a:ext uri="{FF2B5EF4-FFF2-40B4-BE49-F238E27FC236}">
                <a16:creationId xmlns:a16="http://schemas.microsoft.com/office/drawing/2014/main" id="{73C08F34-1714-4DB8-B91D-B8F1763331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9" name="Text Placeholder 8"/>
          <p:cNvSpPr>
            <a:spLocks noGrp="1"/>
          </p:cNvSpPr>
          <p:nvPr>
            <p:ph type="body" sz="quarter" idx="10"/>
          </p:nvPr>
        </p:nvSpPr>
        <p:spPr/>
        <p:txBody>
          <a:bodyPr/>
          <a:lstStyle/>
          <a:p>
            <a:r>
              <a:rPr lang="en-US" dirty="0"/>
              <a:t>Capernaum and Mount of Beatitudes from the Sea of Galilee</a:t>
            </a:r>
          </a:p>
        </p:txBody>
      </p:sp>
      <p:sp>
        <p:nvSpPr>
          <p:cNvPr id="10" name="Text Placeholder 9"/>
          <p:cNvSpPr>
            <a:spLocks noGrp="1"/>
          </p:cNvSpPr>
          <p:nvPr>
            <p:ph type="body" sz="quarter" idx="12"/>
          </p:nvPr>
        </p:nvSpPr>
        <p:spPr/>
        <p:txBody>
          <a:bodyPr/>
          <a:lstStyle/>
          <a:p>
            <a:r>
              <a:rPr lang="en-US" dirty="0"/>
              <a:t>2:12</a:t>
            </a:r>
          </a:p>
        </p:txBody>
      </p:sp>
      <p:sp>
        <p:nvSpPr>
          <p:cNvPr id="8" name="Title 7"/>
          <p:cNvSpPr>
            <a:spLocks noGrp="1"/>
          </p:cNvSpPr>
          <p:nvPr>
            <p:ph type="title"/>
          </p:nvPr>
        </p:nvSpPr>
        <p:spPr/>
        <p:txBody>
          <a:bodyPr/>
          <a:lstStyle/>
          <a:p>
            <a:r>
              <a:rPr lang="en-US" dirty="0"/>
              <a:t>After this He went down to Capernaum, He, His mother, and His brothers, and His disciples</a:t>
            </a:r>
          </a:p>
        </p:txBody>
      </p:sp>
    </p:spTree>
    <p:extLst>
      <p:ext uri="{BB962C8B-B14F-4D97-AF65-F5344CB8AC3E}">
        <p14:creationId xmlns:p14="http://schemas.microsoft.com/office/powerpoint/2010/main" val="27060341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nature, water, outdoor, water resources&#10;&#10;Description automatically generated">
            <a:extLst>
              <a:ext uri="{FF2B5EF4-FFF2-40B4-BE49-F238E27FC236}">
                <a16:creationId xmlns:a16="http://schemas.microsoft.com/office/drawing/2014/main" id="{00130D58-8160-F3CF-286E-860C899F8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9" name="Text Placeholder 8"/>
          <p:cNvSpPr>
            <a:spLocks noGrp="1"/>
          </p:cNvSpPr>
          <p:nvPr>
            <p:ph type="body" sz="quarter" idx="10"/>
          </p:nvPr>
        </p:nvSpPr>
        <p:spPr/>
        <p:txBody>
          <a:bodyPr/>
          <a:lstStyle/>
          <a:p>
            <a:r>
              <a:rPr lang="en-US" dirty="0"/>
              <a:t>Capernaum area (aerial view from the southeast)</a:t>
            </a:r>
          </a:p>
        </p:txBody>
      </p:sp>
      <p:sp>
        <p:nvSpPr>
          <p:cNvPr id="10" name="Text Placeholder 9"/>
          <p:cNvSpPr>
            <a:spLocks noGrp="1"/>
          </p:cNvSpPr>
          <p:nvPr>
            <p:ph type="body" sz="quarter" idx="12"/>
          </p:nvPr>
        </p:nvSpPr>
        <p:spPr/>
        <p:txBody>
          <a:bodyPr/>
          <a:lstStyle/>
          <a:p>
            <a:r>
              <a:rPr lang="en-US" dirty="0"/>
              <a:t>2:12</a:t>
            </a:r>
          </a:p>
        </p:txBody>
      </p:sp>
      <p:sp>
        <p:nvSpPr>
          <p:cNvPr id="8" name="Title 7"/>
          <p:cNvSpPr>
            <a:spLocks noGrp="1"/>
          </p:cNvSpPr>
          <p:nvPr>
            <p:ph type="title"/>
          </p:nvPr>
        </p:nvSpPr>
        <p:spPr/>
        <p:txBody>
          <a:bodyPr/>
          <a:lstStyle/>
          <a:p>
            <a:r>
              <a:rPr lang="en-US" dirty="0"/>
              <a:t>After this He went down to Capernaum, He, His mother, and His brothers, and His disciples</a:t>
            </a:r>
          </a:p>
        </p:txBody>
      </p:sp>
    </p:spTree>
    <p:extLst>
      <p:ext uri="{BB962C8B-B14F-4D97-AF65-F5344CB8AC3E}">
        <p14:creationId xmlns:p14="http://schemas.microsoft.com/office/powerpoint/2010/main" val="261439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n aerial view of an island&#10;&#10;Description automatically generated with medium confidence">
            <a:extLst>
              <a:ext uri="{FF2B5EF4-FFF2-40B4-BE49-F238E27FC236}">
                <a16:creationId xmlns:a16="http://schemas.microsoft.com/office/drawing/2014/main" id="{0290D738-4F27-C9A1-577A-BAC035E5DE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Capernaum (aerial view from the south), 1931 </a:t>
            </a:r>
          </a:p>
        </p:txBody>
      </p:sp>
      <p:sp>
        <p:nvSpPr>
          <p:cNvPr id="3" name="Text Placeholder 2"/>
          <p:cNvSpPr>
            <a:spLocks noGrp="1"/>
          </p:cNvSpPr>
          <p:nvPr>
            <p:ph type="body" sz="quarter" idx="12"/>
          </p:nvPr>
        </p:nvSpPr>
        <p:spPr/>
        <p:txBody>
          <a:bodyPr/>
          <a:lstStyle/>
          <a:p>
            <a:r>
              <a:rPr lang="en-US" dirty="0"/>
              <a:t>2:12</a:t>
            </a:r>
          </a:p>
        </p:txBody>
      </p:sp>
      <p:sp>
        <p:nvSpPr>
          <p:cNvPr id="4" name="Title 3"/>
          <p:cNvSpPr>
            <a:spLocks noGrp="1"/>
          </p:cNvSpPr>
          <p:nvPr>
            <p:ph type="title"/>
          </p:nvPr>
        </p:nvSpPr>
        <p:spPr/>
        <p:txBody>
          <a:bodyPr/>
          <a:lstStyle/>
          <a:p>
            <a:r>
              <a:rPr lang="en-US" dirty="0"/>
              <a:t>After this He went down to Capernaum, He, His mother, and His brothers, and His disciples</a:t>
            </a:r>
          </a:p>
        </p:txBody>
      </p:sp>
    </p:spTree>
    <p:extLst>
      <p:ext uri="{BB962C8B-B14F-4D97-AF65-F5344CB8AC3E}">
        <p14:creationId xmlns:p14="http://schemas.microsoft.com/office/powerpoint/2010/main" val="12203353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ground, sky, nature&#10;&#10;Description automatically generated">
            <a:extLst>
              <a:ext uri="{FF2B5EF4-FFF2-40B4-BE49-F238E27FC236}">
                <a16:creationId xmlns:a16="http://schemas.microsoft.com/office/drawing/2014/main" id="{4235A7A0-5414-11FC-D016-C3F2CB4853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9" name="Text Placeholder 8"/>
          <p:cNvSpPr>
            <a:spLocks noGrp="1"/>
          </p:cNvSpPr>
          <p:nvPr>
            <p:ph type="body" sz="quarter" idx="10"/>
          </p:nvPr>
        </p:nvSpPr>
        <p:spPr/>
        <p:txBody>
          <a:bodyPr/>
          <a:lstStyle/>
          <a:p>
            <a:r>
              <a:rPr lang="en-US" dirty="0"/>
              <a:t>Capernaum (aerial view from the southeast)</a:t>
            </a:r>
          </a:p>
        </p:txBody>
      </p:sp>
      <p:sp>
        <p:nvSpPr>
          <p:cNvPr id="10" name="Text Placeholder 9"/>
          <p:cNvSpPr>
            <a:spLocks noGrp="1"/>
          </p:cNvSpPr>
          <p:nvPr>
            <p:ph type="body" sz="quarter" idx="12"/>
          </p:nvPr>
        </p:nvSpPr>
        <p:spPr/>
        <p:txBody>
          <a:bodyPr/>
          <a:lstStyle/>
          <a:p>
            <a:r>
              <a:rPr lang="en-US" dirty="0"/>
              <a:t>2:12</a:t>
            </a:r>
          </a:p>
        </p:txBody>
      </p:sp>
      <p:sp>
        <p:nvSpPr>
          <p:cNvPr id="8" name="Title 7"/>
          <p:cNvSpPr>
            <a:spLocks noGrp="1"/>
          </p:cNvSpPr>
          <p:nvPr>
            <p:ph type="title"/>
          </p:nvPr>
        </p:nvSpPr>
        <p:spPr/>
        <p:txBody>
          <a:bodyPr/>
          <a:lstStyle/>
          <a:p>
            <a:r>
              <a:rPr lang="en-US" dirty="0"/>
              <a:t>After this He went down to Capernaum, He, His mother, and His brothers, and His disciples</a:t>
            </a:r>
          </a:p>
        </p:txBody>
      </p:sp>
    </p:spTree>
    <p:extLst>
      <p:ext uri="{BB962C8B-B14F-4D97-AF65-F5344CB8AC3E}">
        <p14:creationId xmlns:p14="http://schemas.microsoft.com/office/powerpoint/2010/main" val="392482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riding horses&#10;&#10;Description automatically generated with medium confidence">
            <a:extLst>
              <a:ext uri="{FF2B5EF4-FFF2-40B4-BE49-F238E27FC236}">
                <a16:creationId xmlns:a16="http://schemas.microsoft.com/office/drawing/2014/main" id="{D7E3BFCE-401E-49A9-8FBC-4B14D4FE20FC}"/>
              </a:ext>
            </a:extLst>
          </p:cNvPr>
          <p:cNvPicPr>
            <a:picLocks noChangeAspect="1"/>
          </p:cNvPicPr>
          <p:nvPr/>
        </p:nvPicPr>
        <p:blipFill rotWithShape="1">
          <a:blip r:embed="rId3">
            <a:extLst>
              <a:ext uri="{28A0092B-C50C-407E-A947-70E740481C1C}">
                <a14:useLocalDpi xmlns:a14="http://schemas.microsoft.com/office/drawing/2010/main" val="0"/>
              </a:ext>
            </a:extLst>
          </a:blip>
          <a:srcRect b="23333"/>
          <a:stretch/>
        </p:blipFill>
        <p:spPr>
          <a:xfrm>
            <a:off x="4517868" y="0"/>
            <a:ext cx="9252265" cy="9779508"/>
          </a:xfrm>
          <a:prstGeom prst="rect">
            <a:avLst/>
          </a:prstGeom>
        </p:spPr>
      </p:pic>
      <p:sp>
        <p:nvSpPr>
          <p:cNvPr id="2" name="Text Placeholder 1"/>
          <p:cNvSpPr>
            <a:spLocks noGrp="1"/>
          </p:cNvSpPr>
          <p:nvPr>
            <p:ph type="body" sz="quarter" idx="10"/>
          </p:nvPr>
        </p:nvSpPr>
        <p:spPr/>
        <p:txBody>
          <a:bodyPr/>
          <a:lstStyle/>
          <a:p>
            <a:r>
              <a:rPr lang="en-US" dirty="0"/>
              <a:t>Wedding procession with horsemen in Abu Ghosh, 1904</a:t>
            </a:r>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And on the third day there was a wedding</a:t>
            </a:r>
          </a:p>
        </p:txBody>
      </p:sp>
    </p:spTree>
    <p:extLst>
      <p:ext uri="{BB962C8B-B14F-4D97-AF65-F5344CB8AC3E}">
        <p14:creationId xmlns:p14="http://schemas.microsoft.com/office/powerpoint/2010/main" val="18883103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ss, outdoor, ground, nature&#10;&#10;Description automatically generated">
            <a:extLst>
              <a:ext uri="{FF2B5EF4-FFF2-40B4-BE49-F238E27FC236}">
                <a16:creationId xmlns:a16="http://schemas.microsoft.com/office/drawing/2014/main" id="{D94E4F9A-3056-2A05-8D4D-1A22348E29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9" name="Text Placeholder 8"/>
          <p:cNvSpPr>
            <a:spLocks noGrp="1"/>
          </p:cNvSpPr>
          <p:nvPr>
            <p:ph type="body" sz="quarter" idx="10"/>
          </p:nvPr>
        </p:nvSpPr>
        <p:spPr/>
        <p:txBody>
          <a:bodyPr/>
          <a:lstStyle/>
          <a:p>
            <a:r>
              <a:rPr lang="en-US" dirty="0"/>
              <a:t>Capernaum (aerial view from the southeast)</a:t>
            </a:r>
          </a:p>
        </p:txBody>
      </p:sp>
      <p:sp>
        <p:nvSpPr>
          <p:cNvPr id="10" name="Text Placeholder 9"/>
          <p:cNvSpPr>
            <a:spLocks noGrp="1"/>
          </p:cNvSpPr>
          <p:nvPr>
            <p:ph type="body" sz="quarter" idx="12"/>
          </p:nvPr>
        </p:nvSpPr>
        <p:spPr/>
        <p:txBody>
          <a:bodyPr/>
          <a:lstStyle/>
          <a:p>
            <a:r>
              <a:rPr lang="en-US" dirty="0"/>
              <a:t>2:12</a:t>
            </a:r>
          </a:p>
        </p:txBody>
      </p:sp>
      <p:sp>
        <p:nvSpPr>
          <p:cNvPr id="8" name="Title 7"/>
          <p:cNvSpPr>
            <a:spLocks noGrp="1"/>
          </p:cNvSpPr>
          <p:nvPr>
            <p:ph type="title"/>
          </p:nvPr>
        </p:nvSpPr>
        <p:spPr/>
        <p:txBody>
          <a:bodyPr/>
          <a:lstStyle/>
          <a:p>
            <a:r>
              <a:rPr lang="en-US" dirty="0"/>
              <a:t>After this He went down to Capernaum, He, His mother, and His brothers, and His disciples</a:t>
            </a:r>
          </a:p>
        </p:txBody>
      </p:sp>
    </p:spTree>
    <p:extLst>
      <p:ext uri="{BB962C8B-B14F-4D97-AF65-F5344CB8AC3E}">
        <p14:creationId xmlns:p14="http://schemas.microsoft.com/office/powerpoint/2010/main" val="8789723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tree, sky, waste container&#10;&#10;Description automatically generated">
            <a:extLst>
              <a:ext uri="{FF2B5EF4-FFF2-40B4-BE49-F238E27FC236}">
                <a16:creationId xmlns:a16="http://schemas.microsoft.com/office/drawing/2014/main" id="{B0104BE2-9052-0F7F-DE7F-4F3628C63C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Entrance to Capernaum</a:t>
            </a:r>
          </a:p>
        </p:txBody>
      </p:sp>
      <p:sp>
        <p:nvSpPr>
          <p:cNvPr id="3" name="Text Placeholder 2"/>
          <p:cNvSpPr>
            <a:spLocks noGrp="1"/>
          </p:cNvSpPr>
          <p:nvPr>
            <p:ph type="body" sz="quarter" idx="12"/>
          </p:nvPr>
        </p:nvSpPr>
        <p:spPr/>
        <p:txBody>
          <a:bodyPr/>
          <a:lstStyle/>
          <a:p>
            <a:r>
              <a:rPr lang="en-US" dirty="0"/>
              <a:t>2:12</a:t>
            </a:r>
          </a:p>
        </p:txBody>
      </p:sp>
      <p:sp>
        <p:nvSpPr>
          <p:cNvPr id="4" name="Title 3"/>
          <p:cNvSpPr>
            <a:spLocks noGrp="1"/>
          </p:cNvSpPr>
          <p:nvPr>
            <p:ph type="title"/>
          </p:nvPr>
        </p:nvSpPr>
        <p:spPr/>
        <p:txBody>
          <a:bodyPr/>
          <a:lstStyle/>
          <a:p>
            <a:r>
              <a:rPr lang="en-US" dirty="0"/>
              <a:t>After this He went down to Capernaum, He, His mother, and His brothers, and His disciples</a:t>
            </a:r>
          </a:p>
        </p:txBody>
      </p:sp>
    </p:spTree>
    <p:extLst>
      <p:ext uri="{BB962C8B-B14F-4D97-AF65-F5344CB8AC3E}">
        <p14:creationId xmlns:p14="http://schemas.microsoft.com/office/powerpoint/2010/main" val="11195102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4F33C6-D886-A809-E086-B9C643F927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9" name="Text Placeholder 8"/>
          <p:cNvSpPr>
            <a:spLocks noGrp="1"/>
          </p:cNvSpPr>
          <p:nvPr>
            <p:ph type="body" sz="quarter" idx="10"/>
          </p:nvPr>
        </p:nvSpPr>
        <p:spPr/>
        <p:txBody>
          <a:bodyPr/>
          <a:lstStyle/>
          <a:p>
            <a:r>
              <a:rPr lang="en-US" dirty="0"/>
              <a:t>Basalt houses in Capernaum (from the north)</a:t>
            </a:r>
          </a:p>
        </p:txBody>
      </p:sp>
      <p:sp>
        <p:nvSpPr>
          <p:cNvPr id="10" name="Text Placeholder 9"/>
          <p:cNvSpPr>
            <a:spLocks noGrp="1"/>
          </p:cNvSpPr>
          <p:nvPr>
            <p:ph type="body" sz="quarter" idx="12"/>
          </p:nvPr>
        </p:nvSpPr>
        <p:spPr/>
        <p:txBody>
          <a:bodyPr/>
          <a:lstStyle/>
          <a:p>
            <a:r>
              <a:rPr lang="en-US" dirty="0"/>
              <a:t>2:12</a:t>
            </a:r>
          </a:p>
        </p:txBody>
      </p:sp>
      <p:sp>
        <p:nvSpPr>
          <p:cNvPr id="8" name="Title 7"/>
          <p:cNvSpPr>
            <a:spLocks noGrp="1"/>
          </p:cNvSpPr>
          <p:nvPr>
            <p:ph type="title"/>
          </p:nvPr>
        </p:nvSpPr>
        <p:spPr/>
        <p:txBody>
          <a:bodyPr/>
          <a:lstStyle/>
          <a:p>
            <a:r>
              <a:rPr lang="en-US" dirty="0"/>
              <a:t>After this He went down to Capernaum, He, His mother, and His brothers, and His disciples</a:t>
            </a:r>
          </a:p>
        </p:txBody>
      </p:sp>
    </p:spTree>
    <p:extLst>
      <p:ext uri="{BB962C8B-B14F-4D97-AF65-F5344CB8AC3E}">
        <p14:creationId xmlns:p14="http://schemas.microsoft.com/office/powerpoint/2010/main" val="40228364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lothing, person, person, group&#10;&#10;Description automatically generated">
            <a:extLst>
              <a:ext uri="{FF2B5EF4-FFF2-40B4-BE49-F238E27FC236}">
                <a16:creationId xmlns:a16="http://schemas.microsoft.com/office/drawing/2014/main" id="{F13ED770-ABA9-CA27-09C9-A449C1030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Celebration of Samaritan Passover</a:t>
            </a:r>
          </a:p>
        </p:txBody>
      </p:sp>
      <p:sp>
        <p:nvSpPr>
          <p:cNvPr id="3" name="Text Placeholder 2"/>
          <p:cNvSpPr>
            <a:spLocks noGrp="1"/>
          </p:cNvSpPr>
          <p:nvPr>
            <p:ph type="body" sz="quarter" idx="12"/>
          </p:nvPr>
        </p:nvSpPr>
        <p:spPr/>
        <p:txBody>
          <a:bodyPr/>
          <a:lstStyle/>
          <a:p>
            <a:r>
              <a:rPr lang="en-US" dirty="0"/>
              <a:t>2:13</a:t>
            </a:r>
          </a:p>
        </p:txBody>
      </p:sp>
      <p:sp>
        <p:nvSpPr>
          <p:cNvPr id="4" name="Title 3"/>
          <p:cNvSpPr>
            <a:spLocks noGrp="1"/>
          </p:cNvSpPr>
          <p:nvPr>
            <p:ph type="title"/>
          </p:nvPr>
        </p:nvSpPr>
        <p:spPr/>
        <p:txBody>
          <a:bodyPr/>
          <a:lstStyle/>
          <a:p>
            <a:r>
              <a:rPr lang="en-US" dirty="0"/>
              <a:t>And the Passover of the Jews was at hand</a:t>
            </a:r>
          </a:p>
        </p:txBody>
      </p:sp>
    </p:spTree>
    <p:extLst>
      <p:ext uri="{BB962C8B-B14F-4D97-AF65-F5344CB8AC3E}">
        <p14:creationId xmlns:p14="http://schemas.microsoft.com/office/powerpoint/2010/main" val="33293251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B874FA-A773-C1B6-7187-DCA1D0CCDF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Aramaic letter mentioning Passover, from Elephantine, 5th century BC</a:t>
            </a:r>
          </a:p>
        </p:txBody>
      </p:sp>
      <p:sp>
        <p:nvSpPr>
          <p:cNvPr id="3" name="Text Placeholder 2"/>
          <p:cNvSpPr>
            <a:spLocks noGrp="1"/>
          </p:cNvSpPr>
          <p:nvPr>
            <p:ph type="body" sz="quarter" idx="12"/>
          </p:nvPr>
        </p:nvSpPr>
        <p:spPr/>
        <p:txBody>
          <a:bodyPr/>
          <a:lstStyle/>
          <a:p>
            <a:r>
              <a:rPr lang="en-US" dirty="0"/>
              <a:t>2:13</a:t>
            </a:r>
          </a:p>
        </p:txBody>
      </p:sp>
      <p:sp>
        <p:nvSpPr>
          <p:cNvPr id="4" name="Title 3"/>
          <p:cNvSpPr>
            <a:spLocks noGrp="1"/>
          </p:cNvSpPr>
          <p:nvPr>
            <p:ph type="title"/>
          </p:nvPr>
        </p:nvSpPr>
        <p:spPr/>
        <p:txBody>
          <a:bodyPr/>
          <a:lstStyle/>
          <a:p>
            <a:r>
              <a:rPr lang="en-US" dirty="0"/>
              <a:t>And the Passover of the Jews was at hand</a:t>
            </a:r>
          </a:p>
        </p:txBody>
      </p:sp>
    </p:spTree>
    <p:extLst>
      <p:ext uri="{BB962C8B-B14F-4D97-AF65-F5344CB8AC3E}">
        <p14:creationId xmlns:p14="http://schemas.microsoft.com/office/powerpoint/2010/main" val="26844885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walking on a dirt road&#10;&#10;Description automatically generated with medium confidence">
            <a:extLst>
              <a:ext uri="{FF2B5EF4-FFF2-40B4-BE49-F238E27FC236}">
                <a16:creationId xmlns:a16="http://schemas.microsoft.com/office/drawing/2014/main" id="{8EA6491C-E0E0-71CB-2942-7609F5B2D4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1" name="Text Placeholder 10"/>
          <p:cNvSpPr>
            <a:spLocks noGrp="1"/>
          </p:cNvSpPr>
          <p:nvPr>
            <p:ph type="body" sz="quarter" idx="10"/>
          </p:nvPr>
        </p:nvSpPr>
        <p:spPr/>
        <p:txBody>
          <a:bodyPr/>
          <a:lstStyle/>
          <a:p>
            <a:r>
              <a:rPr lang="en-US" dirty="0"/>
              <a:t>Road leading into Jerusalem (from the north)</a:t>
            </a:r>
          </a:p>
        </p:txBody>
      </p:sp>
      <p:sp>
        <p:nvSpPr>
          <p:cNvPr id="10" name="Text Placeholder 9"/>
          <p:cNvSpPr>
            <a:spLocks noGrp="1"/>
          </p:cNvSpPr>
          <p:nvPr>
            <p:ph type="body" sz="quarter" idx="12"/>
          </p:nvPr>
        </p:nvSpPr>
        <p:spPr/>
        <p:txBody>
          <a:bodyPr/>
          <a:lstStyle/>
          <a:p>
            <a:r>
              <a:rPr lang="en-US" dirty="0"/>
              <a:t>2:13</a:t>
            </a:r>
          </a:p>
        </p:txBody>
      </p:sp>
      <p:sp>
        <p:nvSpPr>
          <p:cNvPr id="8" name="Title 7"/>
          <p:cNvSpPr>
            <a:spLocks noGrp="1"/>
          </p:cNvSpPr>
          <p:nvPr>
            <p:ph type="title"/>
          </p:nvPr>
        </p:nvSpPr>
        <p:spPr/>
        <p:txBody>
          <a:bodyPr/>
          <a:lstStyle/>
          <a:p>
            <a:r>
              <a:rPr lang="en-US" dirty="0"/>
              <a:t>And the Passover of the Jews was at hand, and Jesus went up to Jerusalem</a:t>
            </a:r>
          </a:p>
        </p:txBody>
      </p:sp>
    </p:spTree>
    <p:extLst>
      <p:ext uri="{BB962C8B-B14F-4D97-AF65-F5344CB8AC3E}">
        <p14:creationId xmlns:p14="http://schemas.microsoft.com/office/powerpoint/2010/main" val="34031083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loud, outdoor, sky, ruins&#10;&#10;Description automatically generated">
            <a:extLst>
              <a:ext uri="{FF2B5EF4-FFF2-40B4-BE49-F238E27FC236}">
                <a16:creationId xmlns:a16="http://schemas.microsoft.com/office/drawing/2014/main" id="{063C33B0-99FC-FB80-0EEE-47D11FEC1E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9" name="Text Placeholder 8"/>
          <p:cNvSpPr>
            <a:spLocks noGrp="1"/>
          </p:cNvSpPr>
          <p:nvPr>
            <p:ph type="body" sz="quarter" idx="10"/>
          </p:nvPr>
        </p:nvSpPr>
        <p:spPr/>
        <p:txBody>
          <a:bodyPr/>
          <a:lstStyle/>
          <a:p>
            <a:r>
              <a:rPr lang="en-US" dirty="0"/>
              <a:t>Jerusalem from the Mount of Olives (from the east)</a:t>
            </a:r>
          </a:p>
        </p:txBody>
      </p:sp>
      <p:sp>
        <p:nvSpPr>
          <p:cNvPr id="10" name="Text Placeholder 9"/>
          <p:cNvSpPr>
            <a:spLocks noGrp="1"/>
          </p:cNvSpPr>
          <p:nvPr>
            <p:ph type="body" sz="quarter" idx="12"/>
          </p:nvPr>
        </p:nvSpPr>
        <p:spPr/>
        <p:txBody>
          <a:bodyPr/>
          <a:lstStyle/>
          <a:p>
            <a:r>
              <a:rPr lang="en-US" dirty="0"/>
              <a:t>2:13</a:t>
            </a:r>
          </a:p>
        </p:txBody>
      </p:sp>
      <p:sp>
        <p:nvSpPr>
          <p:cNvPr id="8" name="Title 7"/>
          <p:cNvSpPr>
            <a:spLocks noGrp="1"/>
          </p:cNvSpPr>
          <p:nvPr>
            <p:ph type="title"/>
          </p:nvPr>
        </p:nvSpPr>
        <p:spPr/>
        <p:txBody>
          <a:bodyPr/>
          <a:lstStyle/>
          <a:p>
            <a:r>
              <a:rPr lang="en-US" dirty="0"/>
              <a:t>And the Passover of the Jews was at hand, and Jesus went up to Jerusalem</a:t>
            </a:r>
          </a:p>
        </p:txBody>
      </p:sp>
    </p:spTree>
    <p:extLst>
      <p:ext uri="{BB962C8B-B14F-4D97-AF65-F5344CB8AC3E}">
        <p14:creationId xmlns:p14="http://schemas.microsoft.com/office/powerpoint/2010/main" val="39704459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n aerial view of Temple Mount&#10;&#10;Description automatically generated with low confidence">
            <a:extLst>
              <a:ext uri="{FF2B5EF4-FFF2-40B4-BE49-F238E27FC236}">
                <a16:creationId xmlns:a16="http://schemas.microsoft.com/office/drawing/2014/main" id="{9F5D5A1D-C34A-9F2E-C7B4-E26D375743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Temple Mount (aerial view from the southeast)</a:t>
            </a:r>
          </a:p>
        </p:txBody>
      </p:sp>
      <p:sp>
        <p:nvSpPr>
          <p:cNvPr id="3" name="Text Placeholder 2"/>
          <p:cNvSpPr>
            <a:spLocks noGrp="1"/>
          </p:cNvSpPr>
          <p:nvPr>
            <p:ph type="body" sz="quarter" idx="12"/>
          </p:nvPr>
        </p:nvSpPr>
        <p:spPr/>
        <p:txBody>
          <a:bodyPr/>
          <a:lstStyle/>
          <a:p>
            <a:r>
              <a:rPr lang="en-US" dirty="0"/>
              <a:t>2:14</a:t>
            </a:r>
          </a:p>
        </p:txBody>
      </p:sp>
      <p:sp>
        <p:nvSpPr>
          <p:cNvPr id="4" name="Title 3"/>
          <p:cNvSpPr>
            <a:spLocks noGrp="1"/>
          </p:cNvSpPr>
          <p:nvPr>
            <p:ph type="title"/>
          </p:nvPr>
        </p:nvSpPr>
        <p:spPr/>
        <p:txBody>
          <a:bodyPr/>
          <a:lstStyle/>
          <a:p>
            <a:r>
              <a:rPr lang="en-US" dirty="0"/>
              <a:t>He found in the temple</a:t>
            </a:r>
          </a:p>
        </p:txBody>
      </p:sp>
    </p:spTree>
    <p:extLst>
      <p:ext uri="{BB962C8B-B14F-4D97-AF65-F5344CB8AC3E}">
        <p14:creationId xmlns:p14="http://schemas.microsoft.com/office/powerpoint/2010/main" val="15586489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4EA724-3E21-D719-731F-2AB0657D14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8" name="Text Placeholder 7">
            <a:extLst>
              <a:ext uri="{FF2B5EF4-FFF2-40B4-BE49-F238E27FC236}">
                <a16:creationId xmlns:a16="http://schemas.microsoft.com/office/drawing/2014/main" id="{FBDF9FB1-4E21-4E47-9C50-1B9510AB3EDD}"/>
              </a:ext>
            </a:extLst>
          </p:cNvPr>
          <p:cNvSpPr>
            <a:spLocks noGrp="1"/>
          </p:cNvSpPr>
          <p:nvPr>
            <p:ph type="body" sz="quarter" idx="10"/>
          </p:nvPr>
        </p:nvSpPr>
        <p:spPr/>
        <p:txBody>
          <a:bodyPr/>
          <a:lstStyle/>
          <a:p>
            <a:r>
              <a:rPr lang="en-US" dirty="0"/>
              <a:t>Jerusalem Temple Mount, City of David, and </a:t>
            </a:r>
            <a:r>
              <a:rPr lang="en-US" dirty="0" err="1"/>
              <a:t>Silwan</a:t>
            </a:r>
            <a:r>
              <a:rPr lang="en-US" dirty="0"/>
              <a:t> (aerial view from the north)</a:t>
            </a:r>
          </a:p>
        </p:txBody>
      </p:sp>
      <p:sp>
        <p:nvSpPr>
          <p:cNvPr id="10" name="Text Placeholder 9">
            <a:extLst>
              <a:ext uri="{FF2B5EF4-FFF2-40B4-BE49-F238E27FC236}">
                <a16:creationId xmlns:a16="http://schemas.microsoft.com/office/drawing/2014/main" id="{B9885486-86FC-43AC-8975-367EA29C1816}"/>
              </a:ext>
            </a:extLst>
          </p:cNvPr>
          <p:cNvSpPr>
            <a:spLocks noGrp="1"/>
          </p:cNvSpPr>
          <p:nvPr>
            <p:ph type="body" sz="quarter" idx="12"/>
          </p:nvPr>
        </p:nvSpPr>
        <p:spPr/>
        <p:txBody>
          <a:bodyPr/>
          <a:lstStyle/>
          <a:p>
            <a:r>
              <a:rPr lang="en-US" dirty="0"/>
              <a:t>2:14</a:t>
            </a:r>
          </a:p>
        </p:txBody>
      </p:sp>
      <p:sp>
        <p:nvSpPr>
          <p:cNvPr id="6" name="Title 5">
            <a:extLst>
              <a:ext uri="{FF2B5EF4-FFF2-40B4-BE49-F238E27FC236}">
                <a16:creationId xmlns:a16="http://schemas.microsoft.com/office/drawing/2014/main" id="{EA690BA6-E846-4781-BBA6-9104B44E2A14}"/>
              </a:ext>
            </a:extLst>
          </p:cNvPr>
          <p:cNvSpPr>
            <a:spLocks noGrp="1"/>
          </p:cNvSpPr>
          <p:nvPr>
            <p:ph type="title"/>
          </p:nvPr>
        </p:nvSpPr>
        <p:spPr/>
        <p:txBody>
          <a:bodyPr/>
          <a:lstStyle/>
          <a:p>
            <a:r>
              <a:rPr lang="en-US" dirty="0"/>
              <a:t>He found in the temple</a:t>
            </a:r>
          </a:p>
        </p:txBody>
      </p:sp>
    </p:spTree>
    <p:extLst>
      <p:ext uri="{BB962C8B-B14F-4D97-AF65-F5344CB8AC3E}">
        <p14:creationId xmlns:p14="http://schemas.microsoft.com/office/powerpoint/2010/main" val="29488875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10;&#10;Description automatically generated">
            <a:extLst>
              <a:ext uri="{FF2B5EF4-FFF2-40B4-BE49-F238E27FC236}">
                <a16:creationId xmlns:a16="http://schemas.microsoft.com/office/drawing/2014/main" id="{7262F4F4-CF52-40FC-B3A7-F88B495598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Temple Mount and the Mount of Olives (aerial view from the northwest)</a:t>
            </a:r>
          </a:p>
        </p:txBody>
      </p:sp>
      <p:sp>
        <p:nvSpPr>
          <p:cNvPr id="3" name="Text Placeholder 2"/>
          <p:cNvSpPr>
            <a:spLocks noGrp="1"/>
          </p:cNvSpPr>
          <p:nvPr>
            <p:ph type="body" sz="quarter" idx="12"/>
          </p:nvPr>
        </p:nvSpPr>
        <p:spPr/>
        <p:txBody>
          <a:bodyPr/>
          <a:lstStyle/>
          <a:p>
            <a:r>
              <a:rPr lang="en-US" dirty="0"/>
              <a:t>2:14</a:t>
            </a:r>
          </a:p>
        </p:txBody>
      </p:sp>
      <p:sp>
        <p:nvSpPr>
          <p:cNvPr id="4" name="Title 3"/>
          <p:cNvSpPr>
            <a:spLocks noGrp="1"/>
          </p:cNvSpPr>
          <p:nvPr>
            <p:ph type="title"/>
          </p:nvPr>
        </p:nvSpPr>
        <p:spPr/>
        <p:txBody>
          <a:bodyPr/>
          <a:lstStyle/>
          <a:p>
            <a:r>
              <a:rPr lang="en-US" dirty="0"/>
              <a:t>He found in the temple</a:t>
            </a:r>
          </a:p>
        </p:txBody>
      </p:sp>
    </p:spTree>
    <p:extLst>
      <p:ext uri="{BB962C8B-B14F-4D97-AF65-F5344CB8AC3E}">
        <p14:creationId xmlns:p14="http://schemas.microsoft.com/office/powerpoint/2010/main" val="4076200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in white robes&#10;&#10;Description automatically generated with low confidence">
            <a:extLst>
              <a:ext uri="{FF2B5EF4-FFF2-40B4-BE49-F238E27FC236}">
                <a16:creationId xmlns:a16="http://schemas.microsoft.com/office/drawing/2014/main" id="{29BAD7BA-82F3-7A1A-57DB-CF3B75B46D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da-DK" dirty="0"/>
              <a:t>Wedding procession at Betunia</a:t>
            </a:r>
            <a:endParaRPr lang="en-US" dirty="0"/>
          </a:p>
        </p:txBody>
      </p:sp>
      <p:sp>
        <p:nvSpPr>
          <p:cNvPr id="3" name="Text Placeholder 2"/>
          <p:cNvSpPr>
            <a:spLocks noGrp="1"/>
          </p:cNvSpPr>
          <p:nvPr>
            <p:ph type="body" sz="quarter" idx="12"/>
          </p:nvPr>
        </p:nvSpPr>
        <p:spPr/>
        <p:txBody>
          <a:bodyPr/>
          <a:lstStyle/>
          <a:p>
            <a:r>
              <a:rPr lang="en-US" dirty="0"/>
              <a:t>2:1</a:t>
            </a:r>
          </a:p>
        </p:txBody>
      </p:sp>
      <p:sp>
        <p:nvSpPr>
          <p:cNvPr id="4" name="Title 3"/>
          <p:cNvSpPr>
            <a:spLocks noGrp="1"/>
          </p:cNvSpPr>
          <p:nvPr>
            <p:ph type="title"/>
          </p:nvPr>
        </p:nvSpPr>
        <p:spPr/>
        <p:txBody>
          <a:bodyPr/>
          <a:lstStyle/>
          <a:p>
            <a:r>
              <a:rPr lang="en-US" dirty="0"/>
              <a:t>And on the third day there was a wedding</a:t>
            </a:r>
          </a:p>
        </p:txBody>
      </p:sp>
    </p:spTree>
    <p:extLst>
      <p:ext uri="{BB962C8B-B14F-4D97-AF65-F5344CB8AC3E}">
        <p14:creationId xmlns:p14="http://schemas.microsoft.com/office/powerpoint/2010/main" val="14154909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ound, outdoor, stone&#10;&#10;Description automatically generated">
            <a:extLst>
              <a:ext uri="{FF2B5EF4-FFF2-40B4-BE49-F238E27FC236}">
                <a16:creationId xmlns:a16="http://schemas.microsoft.com/office/drawing/2014/main" id="{95D99478-374D-02E3-504F-C20CA2C5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Temple Mount on the model of 1st-century Jerusalem (from the east)</a:t>
            </a:r>
          </a:p>
        </p:txBody>
      </p:sp>
      <p:sp>
        <p:nvSpPr>
          <p:cNvPr id="3" name="Text Placeholder 2"/>
          <p:cNvSpPr>
            <a:spLocks noGrp="1"/>
          </p:cNvSpPr>
          <p:nvPr>
            <p:ph type="body" sz="quarter" idx="12"/>
          </p:nvPr>
        </p:nvSpPr>
        <p:spPr/>
        <p:txBody>
          <a:bodyPr/>
          <a:lstStyle/>
          <a:p>
            <a:r>
              <a:rPr lang="en-US" dirty="0"/>
              <a:t>2:14</a:t>
            </a:r>
          </a:p>
        </p:txBody>
      </p:sp>
      <p:sp>
        <p:nvSpPr>
          <p:cNvPr id="4" name="Title 3"/>
          <p:cNvSpPr>
            <a:spLocks noGrp="1"/>
          </p:cNvSpPr>
          <p:nvPr>
            <p:ph type="title"/>
          </p:nvPr>
        </p:nvSpPr>
        <p:spPr/>
        <p:txBody>
          <a:bodyPr/>
          <a:lstStyle/>
          <a:p>
            <a:r>
              <a:rPr lang="en-US" dirty="0"/>
              <a:t>He found in the temple</a:t>
            </a:r>
          </a:p>
        </p:txBody>
      </p:sp>
    </p:spTree>
    <p:extLst>
      <p:ext uri="{BB962C8B-B14F-4D97-AF65-F5344CB8AC3E}">
        <p14:creationId xmlns:p14="http://schemas.microsoft.com/office/powerpoint/2010/main" val="18891845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y, outdoor, ground, fence&#10;&#10;Description automatically generated">
            <a:extLst>
              <a:ext uri="{FF2B5EF4-FFF2-40B4-BE49-F238E27FC236}">
                <a16:creationId xmlns:a16="http://schemas.microsoft.com/office/drawing/2014/main" id="{4ADF7FF9-B04A-8E35-5F5A-ABBDA5022A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Temple Mount on the model of 1st-century Jerusalem (from the east)</a:t>
            </a:r>
          </a:p>
        </p:txBody>
      </p:sp>
      <p:sp>
        <p:nvSpPr>
          <p:cNvPr id="3" name="Text Placeholder 2"/>
          <p:cNvSpPr>
            <a:spLocks noGrp="1"/>
          </p:cNvSpPr>
          <p:nvPr>
            <p:ph type="body" sz="quarter" idx="12"/>
          </p:nvPr>
        </p:nvSpPr>
        <p:spPr/>
        <p:txBody>
          <a:bodyPr/>
          <a:lstStyle/>
          <a:p>
            <a:r>
              <a:rPr lang="en-US" dirty="0"/>
              <a:t>2:14</a:t>
            </a:r>
          </a:p>
        </p:txBody>
      </p:sp>
      <p:sp>
        <p:nvSpPr>
          <p:cNvPr id="4" name="Title 3"/>
          <p:cNvSpPr>
            <a:spLocks noGrp="1"/>
          </p:cNvSpPr>
          <p:nvPr>
            <p:ph type="title"/>
          </p:nvPr>
        </p:nvSpPr>
        <p:spPr/>
        <p:txBody>
          <a:bodyPr/>
          <a:lstStyle/>
          <a:p>
            <a:r>
              <a:rPr lang="en-US" dirty="0"/>
              <a:t>He found in the temple</a:t>
            </a:r>
          </a:p>
        </p:txBody>
      </p:sp>
    </p:spTree>
    <p:extLst>
      <p:ext uri="{BB962C8B-B14F-4D97-AF65-F5344CB8AC3E}">
        <p14:creationId xmlns:p14="http://schemas.microsoft.com/office/powerpoint/2010/main" val="28258585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A226AA-CB69-A76A-7F0A-6AD71DC514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9" name="Text Placeholder 8"/>
          <p:cNvSpPr>
            <a:spLocks noGrp="1"/>
          </p:cNvSpPr>
          <p:nvPr>
            <p:ph type="body" sz="quarter" idx="10"/>
          </p:nvPr>
        </p:nvSpPr>
        <p:spPr/>
        <p:txBody>
          <a:bodyPr/>
          <a:lstStyle/>
          <a:p>
            <a:r>
              <a:rPr lang="en-US"/>
              <a:t>Royal Stoa of the Temple Mount on the Jerusalem model (from the northeast)</a:t>
            </a:r>
            <a:endParaRPr lang="en-US" dirty="0"/>
          </a:p>
        </p:txBody>
      </p:sp>
      <p:sp>
        <p:nvSpPr>
          <p:cNvPr id="10" name="Text Placeholder 9"/>
          <p:cNvSpPr>
            <a:spLocks noGrp="1"/>
          </p:cNvSpPr>
          <p:nvPr>
            <p:ph type="body" sz="quarter" idx="12"/>
          </p:nvPr>
        </p:nvSpPr>
        <p:spPr/>
        <p:txBody>
          <a:bodyPr/>
          <a:lstStyle/>
          <a:p>
            <a:r>
              <a:rPr lang="en-US" dirty="0"/>
              <a:t>2:14</a:t>
            </a:r>
          </a:p>
        </p:txBody>
      </p:sp>
      <p:sp>
        <p:nvSpPr>
          <p:cNvPr id="11" name="Title 10"/>
          <p:cNvSpPr>
            <a:spLocks noGrp="1"/>
          </p:cNvSpPr>
          <p:nvPr>
            <p:ph type="title"/>
          </p:nvPr>
        </p:nvSpPr>
        <p:spPr/>
        <p:txBody>
          <a:bodyPr/>
          <a:lstStyle/>
          <a:p>
            <a:r>
              <a:rPr lang="en-US" dirty="0"/>
              <a:t>He found in the temple</a:t>
            </a:r>
          </a:p>
        </p:txBody>
      </p:sp>
    </p:spTree>
    <p:extLst>
      <p:ext uri="{BB962C8B-B14F-4D97-AF65-F5344CB8AC3E}">
        <p14:creationId xmlns:p14="http://schemas.microsoft.com/office/powerpoint/2010/main" val="6138342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ground, sky, tree&#10;&#10;Description automatically generated">
            <a:extLst>
              <a:ext uri="{FF2B5EF4-FFF2-40B4-BE49-F238E27FC236}">
                <a16:creationId xmlns:a16="http://schemas.microsoft.com/office/drawing/2014/main" id="{7FD91B94-0CF6-E95F-5EBE-545877091E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1" name="Text Placeholder 10"/>
          <p:cNvSpPr>
            <a:spLocks noGrp="1"/>
          </p:cNvSpPr>
          <p:nvPr>
            <p:ph type="body" sz="quarter" idx="10"/>
          </p:nvPr>
        </p:nvSpPr>
        <p:spPr/>
        <p:txBody>
          <a:bodyPr/>
          <a:lstStyle/>
          <a:p>
            <a:r>
              <a:rPr lang="en-US" dirty="0"/>
              <a:t>Temple Mount open area on southeastern corner</a:t>
            </a:r>
          </a:p>
        </p:txBody>
      </p:sp>
      <p:sp>
        <p:nvSpPr>
          <p:cNvPr id="10" name="Text Placeholder 9"/>
          <p:cNvSpPr>
            <a:spLocks noGrp="1"/>
          </p:cNvSpPr>
          <p:nvPr>
            <p:ph type="body" sz="quarter" idx="12"/>
          </p:nvPr>
        </p:nvSpPr>
        <p:spPr/>
        <p:txBody>
          <a:bodyPr/>
          <a:lstStyle/>
          <a:p>
            <a:r>
              <a:rPr lang="en-US" dirty="0"/>
              <a:t>2:14</a:t>
            </a:r>
          </a:p>
        </p:txBody>
      </p:sp>
      <p:sp>
        <p:nvSpPr>
          <p:cNvPr id="8" name="Title 7"/>
          <p:cNvSpPr>
            <a:spLocks noGrp="1"/>
          </p:cNvSpPr>
          <p:nvPr>
            <p:ph type="title"/>
          </p:nvPr>
        </p:nvSpPr>
        <p:spPr/>
        <p:txBody>
          <a:bodyPr/>
          <a:lstStyle/>
          <a:p>
            <a:r>
              <a:rPr lang="en-US" dirty="0"/>
              <a:t>He found in the temple</a:t>
            </a:r>
          </a:p>
        </p:txBody>
      </p:sp>
    </p:spTree>
    <p:extLst>
      <p:ext uri="{BB962C8B-B14F-4D97-AF65-F5344CB8AC3E}">
        <p14:creationId xmlns:p14="http://schemas.microsoft.com/office/powerpoint/2010/main" val="5836513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ound, outdoor, flagstone, cobblestone&#10;&#10;Description automatically generated">
            <a:extLst>
              <a:ext uri="{FF2B5EF4-FFF2-40B4-BE49-F238E27FC236}">
                <a16:creationId xmlns:a16="http://schemas.microsoft.com/office/drawing/2014/main" id="{DD24108C-0CA1-2AF4-1DAD-8B6F13E8F8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Herodian pavement on the Temple Mount</a:t>
            </a:r>
          </a:p>
        </p:txBody>
      </p:sp>
      <p:sp>
        <p:nvSpPr>
          <p:cNvPr id="3" name="Text Placeholder 2"/>
          <p:cNvSpPr>
            <a:spLocks noGrp="1"/>
          </p:cNvSpPr>
          <p:nvPr>
            <p:ph type="body" sz="quarter" idx="12"/>
          </p:nvPr>
        </p:nvSpPr>
        <p:spPr/>
        <p:txBody>
          <a:bodyPr/>
          <a:lstStyle/>
          <a:p>
            <a:r>
              <a:rPr lang="en-US" dirty="0"/>
              <a:t>2:14</a:t>
            </a:r>
          </a:p>
        </p:txBody>
      </p:sp>
      <p:sp>
        <p:nvSpPr>
          <p:cNvPr id="4" name="Title 3"/>
          <p:cNvSpPr>
            <a:spLocks noGrp="1"/>
          </p:cNvSpPr>
          <p:nvPr>
            <p:ph type="title"/>
          </p:nvPr>
        </p:nvSpPr>
        <p:spPr/>
        <p:txBody>
          <a:bodyPr/>
          <a:lstStyle/>
          <a:p>
            <a:r>
              <a:rPr lang="en-US" dirty="0"/>
              <a:t>He found in the temple</a:t>
            </a:r>
          </a:p>
        </p:txBody>
      </p:sp>
    </p:spTree>
    <p:extLst>
      <p:ext uri="{BB962C8B-B14F-4D97-AF65-F5344CB8AC3E}">
        <p14:creationId xmlns:p14="http://schemas.microsoft.com/office/powerpoint/2010/main" val="21279369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E0B6C8A-3D4C-9437-E71C-FBA96EFA93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4" name="Text Placeholder 3"/>
          <p:cNvSpPr>
            <a:spLocks noGrp="1"/>
          </p:cNvSpPr>
          <p:nvPr>
            <p:ph type="body" sz="quarter" idx="10"/>
          </p:nvPr>
        </p:nvSpPr>
        <p:spPr/>
        <p:txBody>
          <a:bodyPr/>
          <a:lstStyle/>
          <a:p>
            <a:r>
              <a:rPr lang="en-US" dirty="0"/>
              <a:t>Shops alongside the western wall of the Temple Mount</a:t>
            </a:r>
          </a:p>
        </p:txBody>
      </p:sp>
      <p:sp>
        <p:nvSpPr>
          <p:cNvPr id="5" name="Text Placeholder 4"/>
          <p:cNvSpPr>
            <a:spLocks noGrp="1"/>
          </p:cNvSpPr>
          <p:nvPr>
            <p:ph type="body" sz="quarter" idx="12"/>
          </p:nvPr>
        </p:nvSpPr>
        <p:spPr/>
        <p:txBody>
          <a:bodyPr/>
          <a:lstStyle/>
          <a:p>
            <a:r>
              <a:rPr lang="en-US" dirty="0"/>
              <a:t>2:14</a:t>
            </a:r>
          </a:p>
        </p:txBody>
      </p:sp>
      <p:sp>
        <p:nvSpPr>
          <p:cNvPr id="7" name="Title 6"/>
          <p:cNvSpPr>
            <a:spLocks noGrp="1"/>
          </p:cNvSpPr>
          <p:nvPr>
            <p:ph type="title"/>
          </p:nvPr>
        </p:nvSpPr>
        <p:spPr/>
        <p:txBody>
          <a:bodyPr/>
          <a:lstStyle/>
          <a:p>
            <a:r>
              <a:rPr lang="en-US" dirty="0"/>
              <a:t>He found in the temple those who were selling</a:t>
            </a:r>
          </a:p>
        </p:txBody>
      </p:sp>
    </p:spTree>
    <p:extLst>
      <p:ext uri="{BB962C8B-B14F-4D97-AF65-F5344CB8AC3E}">
        <p14:creationId xmlns:p14="http://schemas.microsoft.com/office/powerpoint/2010/main" val="27022759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stone wall&#10;&#10;Description automatically generated with medium confidence">
            <a:extLst>
              <a:ext uri="{FF2B5EF4-FFF2-40B4-BE49-F238E27FC236}">
                <a16:creationId xmlns:a16="http://schemas.microsoft.com/office/drawing/2014/main" id="{4EC7E6DD-5CC6-E2B5-4AAC-6BA981DF64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ext Placeholder 4"/>
          <p:cNvSpPr>
            <a:spLocks noGrp="1"/>
          </p:cNvSpPr>
          <p:nvPr>
            <p:ph type="body" sz="quarter" idx="10"/>
          </p:nvPr>
        </p:nvSpPr>
        <p:spPr/>
        <p:txBody>
          <a:bodyPr/>
          <a:lstStyle/>
          <a:p>
            <a:r>
              <a:rPr lang="en-US" dirty="0"/>
              <a:t>Shops below Robinson’s Arch (from the west)</a:t>
            </a:r>
          </a:p>
        </p:txBody>
      </p:sp>
      <p:sp>
        <p:nvSpPr>
          <p:cNvPr id="7" name="Text Placeholder 6"/>
          <p:cNvSpPr>
            <a:spLocks noGrp="1"/>
          </p:cNvSpPr>
          <p:nvPr>
            <p:ph type="body" sz="quarter" idx="12"/>
          </p:nvPr>
        </p:nvSpPr>
        <p:spPr/>
        <p:txBody>
          <a:bodyPr/>
          <a:lstStyle/>
          <a:p>
            <a:r>
              <a:rPr lang="en-US" dirty="0"/>
              <a:t>2:14</a:t>
            </a:r>
          </a:p>
        </p:txBody>
      </p:sp>
      <p:sp>
        <p:nvSpPr>
          <p:cNvPr id="4" name="Title 3"/>
          <p:cNvSpPr>
            <a:spLocks noGrp="1"/>
          </p:cNvSpPr>
          <p:nvPr>
            <p:ph type="title"/>
          </p:nvPr>
        </p:nvSpPr>
        <p:spPr/>
        <p:txBody>
          <a:bodyPr/>
          <a:lstStyle/>
          <a:p>
            <a:r>
              <a:rPr lang="en-US" dirty="0"/>
              <a:t>He found in the temple those who were selling</a:t>
            </a:r>
          </a:p>
        </p:txBody>
      </p:sp>
    </p:spTree>
    <p:extLst>
      <p:ext uri="{BB962C8B-B14F-4D97-AF65-F5344CB8AC3E}">
        <p14:creationId xmlns:p14="http://schemas.microsoft.com/office/powerpoint/2010/main" val="1293872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ruins, outdoor, ruin, sky&#10;&#10;Description automatically generated">
            <a:extLst>
              <a:ext uri="{FF2B5EF4-FFF2-40B4-BE49-F238E27FC236}">
                <a16:creationId xmlns:a16="http://schemas.microsoft.com/office/drawing/2014/main" id="{299B9165-A1CA-CC0A-D57E-AFBE6BAA68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5738" y="0"/>
            <a:ext cx="14976524" cy="10287000"/>
          </a:xfrm>
          <a:prstGeom prst="rect">
            <a:avLst/>
          </a:prstGeom>
        </p:spPr>
      </p:pic>
      <p:sp>
        <p:nvSpPr>
          <p:cNvPr id="7" name="Text Placeholder 6"/>
          <p:cNvSpPr>
            <a:spLocks noGrp="1"/>
          </p:cNvSpPr>
          <p:nvPr>
            <p:ph type="body" sz="quarter" idx="10"/>
          </p:nvPr>
        </p:nvSpPr>
        <p:spPr/>
        <p:txBody>
          <a:bodyPr/>
          <a:lstStyle/>
          <a:p>
            <a:r>
              <a:rPr lang="en-US" dirty="0"/>
              <a:t>Shops underneath staircase of Robinson’s Arch</a:t>
            </a:r>
          </a:p>
        </p:txBody>
      </p:sp>
      <p:sp>
        <p:nvSpPr>
          <p:cNvPr id="5" name="Text Placeholder 4"/>
          <p:cNvSpPr>
            <a:spLocks noGrp="1"/>
          </p:cNvSpPr>
          <p:nvPr>
            <p:ph type="body" sz="quarter" idx="12"/>
          </p:nvPr>
        </p:nvSpPr>
        <p:spPr/>
        <p:txBody>
          <a:bodyPr/>
          <a:lstStyle/>
          <a:p>
            <a:r>
              <a:rPr lang="en-US" dirty="0"/>
              <a:t>2:14</a:t>
            </a:r>
          </a:p>
        </p:txBody>
      </p:sp>
      <p:sp>
        <p:nvSpPr>
          <p:cNvPr id="17410" name="Rectangle 2"/>
          <p:cNvSpPr>
            <a:spLocks noGrp="1" noChangeArrowheads="1"/>
          </p:cNvSpPr>
          <p:nvPr>
            <p:ph type="title"/>
          </p:nvPr>
        </p:nvSpPr>
        <p:spPr/>
        <p:txBody>
          <a:bodyPr/>
          <a:lstStyle/>
          <a:p>
            <a:r>
              <a:rPr lang="en-US" dirty="0"/>
              <a:t>He found in the temple those who were selling</a:t>
            </a:r>
          </a:p>
        </p:txBody>
      </p:sp>
    </p:spTree>
    <p:extLst>
      <p:ext uri="{BB962C8B-B14F-4D97-AF65-F5344CB8AC3E}">
        <p14:creationId xmlns:p14="http://schemas.microsoft.com/office/powerpoint/2010/main" val="9065076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tone wall with plants growing on it&#10;&#10;Description automatically generated with low confidence">
            <a:extLst>
              <a:ext uri="{FF2B5EF4-FFF2-40B4-BE49-F238E27FC236}">
                <a16:creationId xmlns:a16="http://schemas.microsoft.com/office/drawing/2014/main" id="{F0F40DF2-6FDF-C754-A459-2C04292FD8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ext Placeholder 4"/>
          <p:cNvSpPr>
            <a:spLocks noGrp="1"/>
          </p:cNvSpPr>
          <p:nvPr>
            <p:ph type="body" sz="quarter" idx="10"/>
          </p:nvPr>
        </p:nvSpPr>
        <p:spPr/>
        <p:txBody>
          <a:bodyPr/>
          <a:lstStyle/>
          <a:p>
            <a:r>
              <a:rPr lang="en-US" dirty="0"/>
              <a:t>Burnt shops on southern wall of the Temple Mount</a:t>
            </a:r>
          </a:p>
        </p:txBody>
      </p:sp>
      <p:sp>
        <p:nvSpPr>
          <p:cNvPr id="8" name="Text Placeholder 7"/>
          <p:cNvSpPr>
            <a:spLocks noGrp="1"/>
          </p:cNvSpPr>
          <p:nvPr>
            <p:ph type="body" sz="quarter" idx="12"/>
          </p:nvPr>
        </p:nvSpPr>
        <p:spPr/>
        <p:txBody>
          <a:bodyPr/>
          <a:lstStyle/>
          <a:p>
            <a:r>
              <a:rPr lang="en-US" dirty="0"/>
              <a:t>2:14</a:t>
            </a:r>
          </a:p>
        </p:txBody>
      </p:sp>
      <p:sp>
        <p:nvSpPr>
          <p:cNvPr id="6" name="Title 5"/>
          <p:cNvSpPr>
            <a:spLocks noGrp="1"/>
          </p:cNvSpPr>
          <p:nvPr>
            <p:ph type="title"/>
          </p:nvPr>
        </p:nvSpPr>
        <p:spPr/>
        <p:txBody>
          <a:bodyPr/>
          <a:lstStyle/>
          <a:p>
            <a:r>
              <a:rPr lang="en-US" dirty="0"/>
              <a:t>He found in the temple those who were selling</a:t>
            </a:r>
          </a:p>
        </p:txBody>
      </p:sp>
    </p:spTree>
    <p:extLst>
      <p:ext uri="{BB962C8B-B14F-4D97-AF65-F5344CB8AC3E}">
        <p14:creationId xmlns:p14="http://schemas.microsoft.com/office/powerpoint/2010/main" val="35020178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 material, building, stone, brick&#10;&#10;Description automatically generated">
            <a:extLst>
              <a:ext uri="{FF2B5EF4-FFF2-40B4-BE49-F238E27FC236}">
                <a16:creationId xmlns:a16="http://schemas.microsoft.com/office/drawing/2014/main" id="{DA2E33F4-00BF-43E8-BB75-315FA0D821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100" y="0"/>
            <a:ext cx="14401800" cy="10287000"/>
          </a:xfrm>
          <a:prstGeom prst="rect">
            <a:avLst/>
          </a:prstGeom>
        </p:spPr>
      </p:pic>
      <p:sp>
        <p:nvSpPr>
          <p:cNvPr id="2" name="Text Placeholder 1"/>
          <p:cNvSpPr>
            <a:spLocks noGrp="1"/>
          </p:cNvSpPr>
          <p:nvPr>
            <p:ph type="body" sz="quarter" idx="10"/>
          </p:nvPr>
        </p:nvSpPr>
        <p:spPr/>
        <p:txBody>
          <a:bodyPr/>
          <a:lstStyle/>
          <a:p>
            <a:r>
              <a:rPr lang="en-US" dirty="0"/>
              <a:t>Relief of Roman herdsman and oxen, </a:t>
            </a:r>
            <a:r>
              <a:rPr lang="en-US" dirty="0" err="1"/>
              <a:t>Thasian</a:t>
            </a:r>
            <a:r>
              <a:rPr lang="en-US" dirty="0"/>
              <a:t> marble, 1st century AD</a:t>
            </a:r>
          </a:p>
        </p:txBody>
      </p:sp>
      <p:sp>
        <p:nvSpPr>
          <p:cNvPr id="3" name="Text Placeholder 2"/>
          <p:cNvSpPr>
            <a:spLocks noGrp="1"/>
          </p:cNvSpPr>
          <p:nvPr>
            <p:ph type="body" sz="quarter" idx="12"/>
          </p:nvPr>
        </p:nvSpPr>
        <p:spPr/>
        <p:txBody>
          <a:bodyPr/>
          <a:lstStyle/>
          <a:p>
            <a:r>
              <a:rPr lang="en-US" dirty="0"/>
              <a:t>2:14</a:t>
            </a:r>
          </a:p>
        </p:txBody>
      </p:sp>
      <p:sp>
        <p:nvSpPr>
          <p:cNvPr id="4" name="Title 3"/>
          <p:cNvSpPr>
            <a:spLocks noGrp="1"/>
          </p:cNvSpPr>
          <p:nvPr>
            <p:ph type="title"/>
          </p:nvPr>
        </p:nvSpPr>
        <p:spPr/>
        <p:txBody>
          <a:bodyPr/>
          <a:lstStyle/>
          <a:p>
            <a:r>
              <a:rPr lang="en-US" dirty="0"/>
              <a:t>He found in the temple those who were selling oxen</a:t>
            </a:r>
          </a:p>
        </p:txBody>
      </p:sp>
    </p:spTree>
    <p:extLst>
      <p:ext uri="{BB962C8B-B14F-4D97-AF65-F5344CB8AC3E}">
        <p14:creationId xmlns:p14="http://schemas.microsoft.com/office/powerpoint/2010/main" val="3008648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outdoor, sky, nature&#10;&#10;Description automatically generated">
            <a:extLst>
              <a:ext uri="{FF2B5EF4-FFF2-40B4-BE49-F238E27FC236}">
                <a16:creationId xmlns:a16="http://schemas.microsoft.com/office/drawing/2014/main" id="{DC7A72EB-976C-4B16-8A61-360726152D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21892"/>
            <a:ext cx="18288000" cy="7443216"/>
          </a:xfrm>
          <a:prstGeom prst="rect">
            <a:avLst/>
          </a:prstGeom>
        </p:spPr>
      </p:pic>
      <p:sp>
        <p:nvSpPr>
          <p:cNvPr id="9" name="Text Placeholder 8"/>
          <p:cNvSpPr>
            <a:spLocks noGrp="1"/>
          </p:cNvSpPr>
          <p:nvPr>
            <p:ph type="body" sz="quarter" idx="10"/>
          </p:nvPr>
        </p:nvSpPr>
        <p:spPr/>
        <p:txBody>
          <a:bodyPr/>
          <a:lstStyle/>
          <a:p>
            <a:r>
              <a:rPr lang="en-US" dirty="0"/>
              <a:t>View towards Cana from </a:t>
            </a:r>
            <a:r>
              <a:rPr lang="en-US" dirty="0" err="1"/>
              <a:t>Sepphoris</a:t>
            </a:r>
            <a:r>
              <a:rPr lang="en-US" dirty="0"/>
              <a:t> across the Bet </a:t>
            </a:r>
            <a:r>
              <a:rPr lang="en-US" dirty="0" err="1"/>
              <a:t>Netofa</a:t>
            </a:r>
            <a:r>
              <a:rPr lang="en-US" dirty="0"/>
              <a:t> Valley</a:t>
            </a:r>
          </a:p>
        </p:txBody>
      </p:sp>
      <p:sp>
        <p:nvSpPr>
          <p:cNvPr id="10" name="Text Placeholder 9"/>
          <p:cNvSpPr>
            <a:spLocks noGrp="1"/>
          </p:cNvSpPr>
          <p:nvPr>
            <p:ph type="body" sz="quarter" idx="12"/>
          </p:nvPr>
        </p:nvSpPr>
        <p:spPr/>
        <p:txBody>
          <a:bodyPr/>
          <a:lstStyle/>
          <a:p>
            <a:r>
              <a:rPr lang="en-US" dirty="0"/>
              <a:t>2:1</a:t>
            </a:r>
          </a:p>
        </p:txBody>
      </p:sp>
      <p:sp>
        <p:nvSpPr>
          <p:cNvPr id="7" name="Title 6"/>
          <p:cNvSpPr>
            <a:spLocks noGrp="1"/>
          </p:cNvSpPr>
          <p:nvPr>
            <p:ph type="title"/>
          </p:nvPr>
        </p:nvSpPr>
        <p:spPr/>
        <p:txBody>
          <a:bodyPr/>
          <a:lstStyle/>
          <a:p>
            <a:r>
              <a:rPr lang="en-US" dirty="0"/>
              <a:t>And on the third day there was a wedding in Cana of Galilee</a:t>
            </a:r>
          </a:p>
        </p:txBody>
      </p:sp>
    </p:spTree>
    <p:extLst>
      <p:ext uri="{BB962C8B-B14F-4D97-AF65-F5344CB8AC3E}">
        <p14:creationId xmlns:p14="http://schemas.microsoft.com/office/powerpoint/2010/main" val="7927809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ainting of a person and a bull&#10;&#10;Description automatically generated with low confidence">
            <a:extLst>
              <a:ext uri="{FF2B5EF4-FFF2-40B4-BE49-F238E27FC236}">
                <a16:creationId xmlns:a16="http://schemas.microsoft.com/office/drawing/2014/main" id="{1C988DAF-F13A-2430-2D49-4DAC51077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0280" y="0"/>
            <a:ext cx="13807440" cy="10287000"/>
          </a:xfrm>
          <a:prstGeom prst="rect">
            <a:avLst/>
          </a:prstGeom>
        </p:spPr>
      </p:pic>
      <p:sp>
        <p:nvSpPr>
          <p:cNvPr id="2" name="Text Placeholder 1"/>
          <p:cNvSpPr>
            <a:spLocks noGrp="1"/>
          </p:cNvSpPr>
          <p:nvPr>
            <p:ph type="body" sz="quarter" idx="10"/>
          </p:nvPr>
        </p:nvSpPr>
        <p:spPr/>
        <p:txBody>
          <a:bodyPr/>
          <a:lstStyle/>
          <a:p>
            <a:r>
              <a:rPr lang="en-US" dirty="0"/>
              <a:t>Oxen depicted in plaster on tomb wall from Tomb of </a:t>
            </a:r>
            <a:r>
              <a:rPr lang="en-US" dirty="0" err="1"/>
              <a:t>Huy</a:t>
            </a:r>
            <a:r>
              <a:rPr lang="en-US" dirty="0"/>
              <a:t> in Luxor, 1549–1292 BC</a:t>
            </a:r>
          </a:p>
        </p:txBody>
      </p:sp>
      <p:sp>
        <p:nvSpPr>
          <p:cNvPr id="3" name="Text Placeholder 2"/>
          <p:cNvSpPr>
            <a:spLocks noGrp="1"/>
          </p:cNvSpPr>
          <p:nvPr>
            <p:ph type="body" sz="quarter" idx="12"/>
          </p:nvPr>
        </p:nvSpPr>
        <p:spPr/>
        <p:txBody>
          <a:bodyPr/>
          <a:lstStyle/>
          <a:p>
            <a:r>
              <a:rPr lang="en-US" dirty="0"/>
              <a:t>2:14</a:t>
            </a:r>
          </a:p>
        </p:txBody>
      </p:sp>
      <p:sp>
        <p:nvSpPr>
          <p:cNvPr id="4" name="Title 3"/>
          <p:cNvSpPr>
            <a:spLocks noGrp="1"/>
          </p:cNvSpPr>
          <p:nvPr>
            <p:ph type="title"/>
          </p:nvPr>
        </p:nvSpPr>
        <p:spPr/>
        <p:txBody>
          <a:bodyPr/>
          <a:lstStyle/>
          <a:p>
            <a:r>
              <a:rPr lang="en-US" dirty="0"/>
              <a:t>He found in the temple those who were selling oxen</a:t>
            </a:r>
          </a:p>
        </p:txBody>
      </p:sp>
    </p:spTree>
    <p:extLst>
      <p:ext uri="{BB962C8B-B14F-4D97-AF65-F5344CB8AC3E}">
        <p14:creationId xmlns:p14="http://schemas.microsoft.com/office/powerpoint/2010/main" val="17743129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tree, cart, mule&#10;&#10;Description automatically generated">
            <a:extLst>
              <a:ext uri="{FF2B5EF4-FFF2-40B4-BE49-F238E27FC236}">
                <a16:creationId xmlns:a16="http://schemas.microsoft.com/office/drawing/2014/main" id="{0216A385-2CA9-83B1-E6C6-5ADC7931DA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err="1"/>
              <a:t>Circassian</a:t>
            </a:r>
            <a:r>
              <a:rPr lang="en-US" dirty="0"/>
              <a:t> ox-carts</a:t>
            </a:r>
          </a:p>
        </p:txBody>
      </p:sp>
      <p:sp>
        <p:nvSpPr>
          <p:cNvPr id="3" name="Text Placeholder 2"/>
          <p:cNvSpPr>
            <a:spLocks noGrp="1"/>
          </p:cNvSpPr>
          <p:nvPr>
            <p:ph type="body" sz="quarter" idx="12"/>
          </p:nvPr>
        </p:nvSpPr>
        <p:spPr/>
        <p:txBody>
          <a:bodyPr/>
          <a:lstStyle/>
          <a:p>
            <a:r>
              <a:rPr lang="en-US" dirty="0"/>
              <a:t>2:14</a:t>
            </a:r>
          </a:p>
        </p:txBody>
      </p:sp>
      <p:sp>
        <p:nvSpPr>
          <p:cNvPr id="4" name="Title 3"/>
          <p:cNvSpPr>
            <a:spLocks noGrp="1"/>
          </p:cNvSpPr>
          <p:nvPr>
            <p:ph type="title"/>
          </p:nvPr>
        </p:nvSpPr>
        <p:spPr/>
        <p:txBody>
          <a:bodyPr/>
          <a:lstStyle/>
          <a:p>
            <a:r>
              <a:rPr lang="en-US" dirty="0"/>
              <a:t>He found in the temple those who were selling oxen</a:t>
            </a:r>
          </a:p>
        </p:txBody>
      </p:sp>
    </p:spTree>
    <p:extLst>
      <p:ext uri="{BB962C8B-B14F-4D97-AF65-F5344CB8AC3E}">
        <p14:creationId xmlns:p14="http://schemas.microsoft.com/office/powerpoint/2010/main" val="24365375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building, old, herd&#10;&#10;Description automatically generated">
            <a:extLst>
              <a:ext uri="{FF2B5EF4-FFF2-40B4-BE49-F238E27FC236}">
                <a16:creationId xmlns:a16="http://schemas.microsoft.com/office/drawing/2014/main" id="{487E9670-3233-4460-B64B-0CC38726B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9172" y="0"/>
            <a:ext cx="13249656" cy="10287000"/>
          </a:xfrm>
          <a:prstGeom prst="rect">
            <a:avLst/>
          </a:prstGeom>
        </p:spPr>
      </p:pic>
      <p:sp>
        <p:nvSpPr>
          <p:cNvPr id="5" name="Text Placeholder 4"/>
          <p:cNvSpPr>
            <a:spLocks noGrp="1"/>
          </p:cNvSpPr>
          <p:nvPr>
            <p:ph type="body" sz="quarter" idx="10"/>
          </p:nvPr>
        </p:nvSpPr>
        <p:spPr/>
        <p:txBody>
          <a:bodyPr/>
          <a:lstStyle/>
          <a:p>
            <a:r>
              <a:rPr lang="en-US" dirty="0"/>
              <a:t>Sheep market outside Herod’s Gate of Jerusalem</a:t>
            </a:r>
          </a:p>
        </p:txBody>
      </p:sp>
      <p:sp>
        <p:nvSpPr>
          <p:cNvPr id="8" name="Text Placeholder 7"/>
          <p:cNvSpPr>
            <a:spLocks noGrp="1"/>
          </p:cNvSpPr>
          <p:nvPr>
            <p:ph type="body" sz="quarter" idx="12"/>
          </p:nvPr>
        </p:nvSpPr>
        <p:spPr/>
        <p:txBody>
          <a:bodyPr/>
          <a:lstStyle/>
          <a:p>
            <a:r>
              <a:rPr lang="en-US" dirty="0"/>
              <a:t>2:14</a:t>
            </a:r>
          </a:p>
        </p:txBody>
      </p:sp>
      <p:sp>
        <p:nvSpPr>
          <p:cNvPr id="4" name="Title 3"/>
          <p:cNvSpPr>
            <a:spLocks noGrp="1"/>
          </p:cNvSpPr>
          <p:nvPr>
            <p:ph type="title"/>
          </p:nvPr>
        </p:nvSpPr>
        <p:spPr/>
        <p:txBody>
          <a:bodyPr/>
          <a:lstStyle/>
          <a:p>
            <a:r>
              <a:rPr lang="en-US" dirty="0"/>
              <a:t>He found in the temple those who were selling oxen and sheep</a:t>
            </a:r>
          </a:p>
        </p:txBody>
      </p:sp>
    </p:spTree>
    <p:extLst>
      <p:ext uri="{BB962C8B-B14F-4D97-AF65-F5344CB8AC3E}">
        <p14:creationId xmlns:p14="http://schemas.microsoft.com/office/powerpoint/2010/main" val="23683071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with sheep&#10;&#10;Description automatically generated with medium confidence">
            <a:extLst>
              <a:ext uri="{FF2B5EF4-FFF2-40B4-BE49-F238E27FC236}">
                <a16:creationId xmlns:a16="http://schemas.microsoft.com/office/drawing/2014/main" id="{3E57C018-995D-5CF8-5B84-52C29B208F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Sheep market at Damascus Gate</a:t>
            </a:r>
          </a:p>
        </p:txBody>
      </p:sp>
      <p:sp>
        <p:nvSpPr>
          <p:cNvPr id="3" name="Text Placeholder 2"/>
          <p:cNvSpPr>
            <a:spLocks noGrp="1"/>
          </p:cNvSpPr>
          <p:nvPr>
            <p:ph type="body" sz="quarter" idx="12"/>
          </p:nvPr>
        </p:nvSpPr>
        <p:spPr/>
        <p:txBody>
          <a:bodyPr/>
          <a:lstStyle/>
          <a:p>
            <a:r>
              <a:rPr lang="en-US"/>
              <a:t>2:14</a:t>
            </a:r>
          </a:p>
        </p:txBody>
      </p:sp>
      <p:sp>
        <p:nvSpPr>
          <p:cNvPr id="4" name="Title 3"/>
          <p:cNvSpPr>
            <a:spLocks noGrp="1"/>
          </p:cNvSpPr>
          <p:nvPr>
            <p:ph type="title"/>
          </p:nvPr>
        </p:nvSpPr>
        <p:spPr/>
        <p:txBody>
          <a:bodyPr/>
          <a:lstStyle/>
          <a:p>
            <a:r>
              <a:rPr lang="en-US" dirty="0"/>
              <a:t>He found in the temple those who were selling oxen and sheep</a:t>
            </a:r>
          </a:p>
        </p:txBody>
      </p:sp>
    </p:spTree>
    <p:extLst>
      <p:ext uri="{BB962C8B-B14F-4D97-AF65-F5344CB8AC3E}">
        <p14:creationId xmlns:p14="http://schemas.microsoft.com/office/powerpoint/2010/main" val="23270534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rock, plant, grass&#10;&#10;Description automatically generated">
            <a:extLst>
              <a:ext uri="{FF2B5EF4-FFF2-40B4-BE49-F238E27FC236}">
                <a16:creationId xmlns:a16="http://schemas.microsoft.com/office/drawing/2014/main" id="{5FEA21CE-A112-3C96-103B-602A18B127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4" name="Text Placeholder 3"/>
          <p:cNvSpPr>
            <a:spLocks noGrp="1"/>
          </p:cNvSpPr>
          <p:nvPr>
            <p:ph type="body" sz="quarter" idx="10"/>
          </p:nvPr>
        </p:nvSpPr>
        <p:spPr/>
        <p:txBody>
          <a:bodyPr/>
          <a:lstStyle/>
          <a:p>
            <a:r>
              <a:rPr lang="en-US" dirty="0"/>
              <a:t>Dovecote in the City of David, 1st century AD</a:t>
            </a:r>
          </a:p>
        </p:txBody>
      </p:sp>
      <p:sp>
        <p:nvSpPr>
          <p:cNvPr id="5" name="Text Placeholder 4"/>
          <p:cNvSpPr>
            <a:spLocks noGrp="1"/>
          </p:cNvSpPr>
          <p:nvPr>
            <p:ph type="body" sz="quarter" idx="12"/>
          </p:nvPr>
        </p:nvSpPr>
        <p:spPr/>
        <p:txBody>
          <a:bodyPr/>
          <a:lstStyle/>
          <a:p>
            <a:r>
              <a:rPr lang="en-US" dirty="0"/>
              <a:t>2:14</a:t>
            </a:r>
          </a:p>
        </p:txBody>
      </p:sp>
      <p:sp>
        <p:nvSpPr>
          <p:cNvPr id="17410" name="Rectangle 2"/>
          <p:cNvSpPr>
            <a:spLocks noGrp="1" noChangeArrowheads="1"/>
          </p:cNvSpPr>
          <p:nvPr>
            <p:ph type="title"/>
          </p:nvPr>
        </p:nvSpPr>
        <p:spPr/>
        <p:txBody>
          <a:bodyPr/>
          <a:lstStyle/>
          <a:p>
            <a:r>
              <a:rPr lang="en-US" dirty="0"/>
              <a:t>He found in the temple those who were selling oxen and sheep and doves</a:t>
            </a:r>
          </a:p>
        </p:txBody>
      </p:sp>
    </p:spTree>
    <p:extLst>
      <p:ext uri="{BB962C8B-B14F-4D97-AF65-F5344CB8AC3E}">
        <p14:creationId xmlns:p14="http://schemas.microsoft.com/office/powerpoint/2010/main" val="40077718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ky, outdoor, cloud, plant&#10;&#10;Description automatically generated">
            <a:extLst>
              <a:ext uri="{FF2B5EF4-FFF2-40B4-BE49-F238E27FC236}">
                <a16:creationId xmlns:a16="http://schemas.microsoft.com/office/drawing/2014/main" id="{CDAEE9C0-8472-7593-45A6-15A40BDC53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Dovecotes near Saint Mina Monastery in </a:t>
            </a:r>
            <a:r>
              <a:rPr lang="en-US" dirty="0" err="1"/>
              <a:t>Mariut</a:t>
            </a:r>
            <a:endParaRPr lang="en-US" dirty="0"/>
          </a:p>
        </p:txBody>
      </p:sp>
      <p:sp>
        <p:nvSpPr>
          <p:cNvPr id="3" name="Text Placeholder 2"/>
          <p:cNvSpPr>
            <a:spLocks noGrp="1"/>
          </p:cNvSpPr>
          <p:nvPr>
            <p:ph type="body" sz="quarter" idx="12"/>
          </p:nvPr>
        </p:nvSpPr>
        <p:spPr/>
        <p:txBody>
          <a:bodyPr/>
          <a:lstStyle/>
          <a:p>
            <a:r>
              <a:rPr lang="en-US" dirty="0"/>
              <a:t>2:14</a:t>
            </a:r>
          </a:p>
        </p:txBody>
      </p:sp>
      <p:sp>
        <p:nvSpPr>
          <p:cNvPr id="4" name="Title 3"/>
          <p:cNvSpPr>
            <a:spLocks noGrp="1"/>
          </p:cNvSpPr>
          <p:nvPr>
            <p:ph type="title"/>
          </p:nvPr>
        </p:nvSpPr>
        <p:spPr/>
        <p:txBody>
          <a:bodyPr/>
          <a:lstStyle/>
          <a:p>
            <a:r>
              <a:rPr lang="en-US" dirty="0"/>
              <a:t>He found in the temple those who were selling oxen and sheep and doves</a:t>
            </a:r>
          </a:p>
        </p:txBody>
      </p:sp>
    </p:spTree>
    <p:extLst>
      <p:ext uri="{BB962C8B-B14F-4D97-AF65-F5344CB8AC3E}">
        <p14:creationId xmlns:p14="http://schemas.microsoft.com/office/powerpoint/2010/main" val="7075126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uilding, building material, outdoor, brick&#10;&#10;Description automatically generated">
            <a:extLst>
              <a:ext uri="{FF2B5EF4-FFF2-40B4-BE49-F238E27FC236}">
                <a16:creationId xmlns:a16="http://schemas.microsoft.com/office/drawing/2014/main" id="{AD8C2C77-A25F-0740-AC5E-41D4A8A292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Columbarium at Masada</a:t>
            </a:r>
          </a:p>
        </p:txBody>
      </p:sp>
      <p:sp>
        <p:nvSpPr>
          <p:cNvPr id="3" name="Text Placeholder 2"/>
          <p:cNvSpPr>
            <a:spLocks noGrp="1"/>
          </p:cNvSpPr>
          <p:nvPr>
            <p:ph type="body" sz="quarter" idx="12"/>
          </p:nvPr>
        </p:nvSpPr>
        <p:spPr/>
        <p:txBody>
          <a:bodyPr/>
          <a:lstStyle/>
          <a:p>
            <a:r>
              <a:rPr lang="en-US" dirty="0"/>
              <a:t>2:14</a:t>
            </a:r>
          </a:p>
        </p:txBody>
      </p:sp>
      <p:sp>
        <p:nvSpPr>
          <p:cNvPr id="4" name="Title 3"/>
          <p:cNvSpPr>
            <a:spLocks noGrp="1"/>
          </p:cNvSpPr>
          <p:nvPr>
            <p:ph type="title"/>
          </p:nvPr>
        </p:nvSpPr>
        <p:spPr/>
        <p:txBody>
          <a:bodyPr/>
          <a:lstStyle/>
          <a:p>
            <a:r>
              <a:rPr lang="en-US" dirty="0"/>
              <a:t>He found in the temple those who were selling oxen and sheep and doves</a:t>
            </a:r>
          </a:p>
        </p:txBody>
      </p:sp>
    </p:spTree>
    <p:extLst>
      <p:ext uri="{BB962C8B-B14F-4D97-AF65-F5344CB8AC3E}">
        <p14:creationId xmlns:p14="http://schemas.microsoft.com/office/powerpoint/2010/main" val="10497224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 stone, dirty&#10;&#10;Description automatically generated">
            <a:extLst>
              <a:ext uri="{FF2B5EF4-FFF2-40B4-BE49-F238E27FC236}">
                <a16:creationId xmlns:a16="http://schemas.microsoft.com/office/drawing/2014/main" id="{9BB33B38-ABBA-43FD-AE7F-C4E05222CE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5232" y="0"/>
            <a:ext cx="7717536" cy="10287000"/>
          </a:xfrm>
          <a:prstGeom prst="rect">
            <a:avLst/>
          </a:prstGeom>
        </p:spPr>
      </p:pic>
      <p:sp>
        <p:nvSpPr>
          <p:cNvPr id="2" name="Text Placeholder 1"/>
          <p:cNvSpPr>
            <a:spLocks noGrp="1"/>
          </p:cNvSpPr>
          <p:nvPr>
            <p:ph type="body" sz="quarter" idx="10"/>
          </p:nvPr>
        </p:nvSpPr>
        <p:spPr/>
        <p:txBody>
          <a:bodyPr/>
          <a:lstStyle/>
          <a:p>
            <a:r>
              <a:rPr lang="en-US" dirty="0"/>
              <a:t>Columbarium at Bet Guvrin</a:t>
            </a:r>
          </a:p>
        </p:txBody>
      </p:sp>
      <p:sp>
        <p:nvSpPr>
          <p:cNvPr id="3" name="Text Placeholder 2"/>
          <p:cNvSpPr>
            <a:spLocks noGrp="1"/>
          </p:cNvSpPr>
          <p:nvPr>
            <p:ph type="body" sz="quarter" idx="12"/>
          </p:nvPr>
        </p:nvSpPr>
        <p:spPr/>
        <p:txBody>
          <a:bodyPr/>
          <a:lstStyle/>
          <a:p>
            <a:r>
              <a:rPr lang="en-US" dirty="0"/>
              <a:t>2:14</a:t>
            </a:r>
          </a:p>
        </p:txBody>
      </p:sp>
      <p:sp>
        <p:nvSpPr>
          <p:cNvPr id="4" name="Title 3"/>
          <p:cNvSpPr>
            <a:spLocks noGrp="1"/>
          </p:cNvSpPr>
          <p:nvPr>
            <p:ph type="title"/>
          </p:nvPr>
        </p:nvSpPr>
        <p:spPr/>
        <p:txBody>
          <a:bodyPr/>
          <a:lstStyle/>
          <a:p>
            <a:r>
              <a:rPr lang="en-US" dirty="0"/>
              <a:t>He found in the temple those who were selling oxen and sheep and doves</a:t>
            </a:r>
          </a:p>
        </p:txBody>
      </p:sp>
    </p:spTree>
    <p:extLst>
      <p:ext uri="{BB962C8B-B14F-4D97-AF65-F5344CB8AC3E}">
        <p14:creationId xmlns:p14="http://schemas.microsoft.com/office/powerpoint/2010/main" val="14451796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ainting on a wall&#10;&#10;Description automatically generated with low confidence">
            <a:extLst>
              <a:ext uri="{FF2B5EF4-FFF2-40B4-BE49-F238E27FC236}">
                <a16:creationId xmlns:a16="http://schemas.microsoft.com/office/drawing/2014/main" id="{EC3C0A26-097E-4C12-8FFE-E4416427F5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0"/>
            <a:ext cx="13716000" cy="10287000"/>
          </a:xfrm>
          <a:prstGeom prst="rect">
            <a:avLst/>
          </a:prstGeom>
        </p:spPr>
      </p:pic>
      <p:sp>
        <p:nvSpPr>
          <p:cNvPr id="2" name="Text Placeholder 1"/>
          <p:cNvSpPr>
            <a:spLocks noGrp="1"/>
          </p:cNvSpPr>
          <p:nvPr>
            <p:ph type="body" sz="quarter" idx="10"/>
          </p:nvPr>
        </p:nvSpPr>
        <p:spPr/>
        <p:txBody>
          <a:bodyPr/>
          <a:lstStyle/>
          <a:p>
            <a:r>
              <a:rPr lang="en-US" dirty="0"/>
              <a:t>Mosaic of the Doves, 2nd century BC</a:t>
            </a:r>
          </a:p>
        </p:txBody>
      </p:sp>
      <p:sp>
        <p:nvSpPr>
          <p:cNvPr id="3" name="Text Placeholder 2"/>
          <p:cNvSpPr>
            <a:spLocks noGrp="1"/>
          </p:cNvSpPr>
          <p:nvPr>
            <p:ph type="body" sz="quarter" idx="12"/>
          </p:nvPr>
        </p:nvSpPr>
        <p:spPr/>
        <p:txBody>
          <a:bodyPr/>
          <a:lstStyle/>
          <a:p>
            <a:r>
              <a:rPr lang="en-US" dirty="0"/>
              <a:t>2:14</a:t>
            </a:r>
          </a:p>
        </p:txBody>
      </p:sp>
      <p:sp>
        <p:nvSpPr>
          <p:cNvPr id="4" name="Title 3"/>
          <p:cNvSpPr>
            <a:spLocks noGrp="1"/>
          </p:cNvSpPr>
          <p:nvPr>
            <p:ph type="title"/>
          </p:nvPr>
        </p:nvSpPr>
        <p:spPr/>
        <p:txBody>
          <a:bodyPr/>
          <a:lstStyle/>
          <a:p>
            <a:r>
              <a:rPr lang="en-US" dirty="0"/>
              <a:t>He found in the temple those who were selling oxen and sheep and doves</a:t>
            </a:r>
          </a:p>
        </p:txBody>
      </p:sp>
    </p:spTree>
    <p:extLst>
      <p:ext uri="{BB962C8B-B14F-4D97-AF65-F5344CB8AC3E}">
        <p14:creationId xmlns:p14="http://schemas.microsoft.com/office/powerpoint/2010/main" val="36604157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window, indoor&#10;&#10;Description automatically generated">
            <a:extLst>
              <a:ext uri="{FF2B5EF4-FFF2-40B4-BE49-F238E27FC236}">
                <a16:creationId xmlns:a16="http://schemas.microsoft.com/office/drawing/2014/main" id="{32F980A3-6443-4BE7-AB4D-1FA6F5BD5B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5442" y="0"/>
            <a:ext cx="10497117" cy="10287000"/>
          </a:xfrm>
          <a:prstGeom prst="rect">
            <a:avLst/>
          </a:prstGeom>
        </p:spPr>
      </p:pic>
      <p:sp>
        <p:nvSpPr>
          <p:cNvPr id="2" name="Text Placeholder 1"/>
          <p:cNvSpPr>
            <a:spLocks noGrp="1"/>
          </p:cNvSpPr>
          <p:nvPr>
            <p:ph type="body" sz="quarter" idx="10"/>
          </p:nvPr>
        </p:nvSpPr>
        <p:spPr/>
        <p:txBody>
          <a:bodyPr/>
          <a:lstStyle/>
          <a:p>
            <a:r>
              <a:rPr lang="x-none" dirty="0"/>
              <a:t>Cypriot statue fragment of hand on dove, Hellenistic, 3rd</a:t>
            </a:r>
            <a:r>
              <a:rPr lang="en-US" dirty="0"/>
              <a:t>–</a:t>
            </a:r>
            <a:r>
              <a:rPr lang="x-none" dirty="0"/>
              <a:t>1st centuries BC</a:t>
            </a:r>
          </a:p>
        </p:txBody>
      </p:sp>
      <p:sp>
        <p:nvSpPr>
          <p:cNvPr id="3" name="Text Placeholder 2"/>
          <p:cNvSpPr>
            <a:spLocks noGrp="1"/>
          </p:cNvSpPr>
          <p:nvPr>
            <p:ph type="body" sz="quarter" idx="12"/>
          </p:nvPr>
        </p:nvSpPr>
        <p:spPr/>
        <p:txBody>
          <a:bodyPr/>
          <a:lstStyle/>
          <a:p>
            <a:r>
              <a:rPr lang="en-US" dirty="0"/>
              <a:t>2:14</a:t>
            </a:r>
          </a:p>
        </p:txBody>
      </p:sp>
      <p:sp>
        <p:nvSpPr>
          <p:cNvPr id="4" name="Title 3"/>
          <p:cNvSpPr>
            <a:spLocks noGrp="1"/>
          </p:cNvSpPr>
          <p:nvPr>
            <p:ph type="title"/>
          </p:nvPr>
        </p:nvSpPr>
        <p:spPr/>
        <p:txBody>
          <a:bodyPr/>
          <a:lstStyle/>
          <a:p>
            <a:r>
              <a:rPr lang="en-US" dirty="0"/>
              <a:t>He found in the temple those who were selling oxen and sheep and doves</a:t>
            </a:r>
          </a:p>
        </p:txBody>
      </p:sp>
    </p:spTree>
    <p:extLst>
      <p:ext uri="{BB962C8B-B14F-4D97-AF65-F5344CB8AC3E}">
        <p14:creationId xmlns:p14="http://schemas.microsoft.com/office/powerpoint/2010/main" val="1502386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mountain, grass, sky, outdoor&#10;&#10;Description automatically generated">
            <a:extLst>
              <a:ext uri="{FF2B5EF4-FFF2-40B4-BE49-F238E27FC236}">
                <a16:creationId xmlns:a16="http://schemas.microsoft.com/office/drawing/2014/main" id="{331F8164-7EAF-333A-E4E1-ECC0AD659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9" name="Text Placeholder 8"/>
          <p:cNvSpPr>
            <a:spLocks noGrp="1"/>
          </p:cNvSpPr>
          <p:nvPr>
            <p:ph type="body" sz="quarter" idx="10"/>
          </p:nvPr>
        </p:nvSpPr>
        <p:spPr/>
        <p:txBody>
          <a:bodyPr/>
          <a:lstStyle/>
          <a:p>
            <a:r>
              <a:rPr lang="en-US" dirty="0"/>
              <a:t>Khirbet </a:t>
            </a:r>
            <a:r>
              <a:rPr lang="en-US" dirty="0" err="1"/>
              <a:t>Qana</a:t>
            </a:r>
            <a:r>
              <a:rPr lang="en-US" dirty="0"/>
              <a:t>, likely location of Cana (from the south)</a:t>
            </a:r>
          </a:p>
        </p:txBody>
      </p:sp>
      <p:sp>
        <p:nvSpPr>
          <p:cNvPr id="10" name="Text Placeholder 9"/>
          <p:cNvSpPr>
            <a:spLocks noGrp="1"/>
          </p:cNvSpPr>
          <p:nvPr>
            <p:ph type="body" sz="quarter" idx="12"/>
          </p:nvPr>
        </p:nvSpPr>
        <p:spPr/>
        <p:txBody>
          <a:bodyPr/>
          <a:lstStyle/>
          <a:p>
            <a:r>
              <a:rPr lang="en-US" dirty="0"/>
              <a:t>2:1</a:t>
            </a:r>
          </a:p>
        </p:txBody>
      </p:sp>
      <p:sp>
        <p:nvSpPr>
          <p:cNvPr id="7" name="Title 6"/>
          <p:cNvSpPr>
            <a:spLocks noGrp="1"/>
          </p:cNvSpPr>
          <p:nvPr>
            <p:ph type="title"/>
          </p:nvPr>
        </p:nvSpPr>
        <p:spPr/>
        <p:txBody>
          <a:bodyPr/>
          <a:lstStyle/>
          <a:p>
            <a:r>
              <a:rPr lang="en-US" dirty="0"/>
              <a:t>And on the third day there was a wedding in Cana of Galilee</a:t>
            </a:r>
          </a:p>
        </p:txBody>
      </p:sp>
    </p:spTree>
    <p:extLst>
      <p:ext uri="{BB962C8B-B14F-4D97-AF65-F5344CB8AC3E}">
        <p14:creationId xmlns:p14="http://schemas.microsoft.com/office/powerpoint/2010/main" val="8485791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 sculpture, old, building material&#10;&#10;Description automatically generated">
            <a:extLst>
              <a:ext uri="{FF2B5EF4-FFF2-40B4-BE49-F238E27FC236}">
                <a16:creationId xmlns:a16="http://schemas.microsoft.com/office/drawing/2014/main" id="{E9EE55D6-ACE8-4F88-9A56-855F5A5476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5614" y="0"/>
            <a:ext cx="12116773" cy="10287000"/>
          </a:xfrm>
          <a:prstGeom prst="rect">
            <a:avLst/>
          </a:prstGeom>
        </p:spPr>
      </p:pic>
      <p:sp>
        <p:nvSpPr>
          <p:cNvPr id="2" name="Text Placeholder 1"/>
          <p:cNvSpPr>
            <a:spLocks noGrp="1"/>
          </p:cNvSpPr>
          <p:nvPr>
            <p:ph type="body" sz="quarter" idx="10"/>
          </p:nvPr>
        </p:nvSpPr>
        <p:spPr/>
        <p:txBody>
          <a:bodyPr/>
          <a:lstStyle/>
          <a:p>
            <a:r>
              <a:rPr lang="en-US" dirty="0"/>
              <a:t>Relief of money exchange scene</a:t>
            </a:r>
          </a:p>
        </p:txBody>
      </p:sp>
      <p:sp>
        <p:nvSpPr>
          <p:cNvPr id="3" name="Text Placeholder 2"/>
          <p:cNvSpPr>
            <a:spLocks noGrp="1"/>
          </p:cNvSpPr>
          <p:nvPr>
            <p:ph type="body" sz="quarter" idx="12"/>
          </p:nvPr>
        </p:nvSpPr>
        <p:spPr/>
        <p:txBody>
          <a:bodyPr/>
          <a:lstStyle/>
          <a:p>
            <a:r>
              <a:rPr lang="en-US" dirty="0"/>
              <a:t>2:14</a:t>
            </a:r>
          </a:p>
        </p:txBody>
      </p:sp>
      <p:sp>
        <p:nvSpPr>
          <p:cNvPr id="4" name="Title 3"/>
          <p:cNvSpPr>
            <a:spLocks noGrp="1"/>
          </p:cNvSpPr>
          <p:nvPr>
            <p:ph type="title"/>
          </p:nvPr>
        </p:nvSpPr>
        <p:spPr/>
        <p:txBody>
          <a:bodyPr/>
          <a:lstStyle/>
          <a:p>
            <a:r>
              <a:rPr lang="en-US" dirty="0"/>
              <a:t>He found in the temple . . . the money-changers sitting</a:t>
            </a:r>
          </a:p>
        </p:txBody>
      </p:sp>
    </p:spTree>
    <p:extLst>
      <p:ext uri="{BB962C8B-B14F-4D97-AF65-F5344CB8AC3E}">
        <p14:creationId xmlns:p14="http://schemas.microsoft.com/office/powerpoint/2010/main" val="28795572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tone, building material&#10;&#10;Description automatically generated">
            <a:extLst>
              <a:ext uri="{FF2B5EF4-FFF2-40B4-BE49-F238E27FC236}">
                <a16:creationId xmlns:a16="http://schemas.microsoft.com/office/drawing/2014/main" id="{12229ECB-597E-4CAE-846D-94A5A31A65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6976" y="0"/>
            <a:ext cx="11714048" cy="10287000"/>
          </a:xfrm>
          <a:prstGeom prst="rect">
            <a:avLst/>
          </a:prstGeom>
        </p:spPr>
      </p:pic>
      <p:sp>
        <p:nvSpPr>
          <p:cNvPr id="2" name="Text Placeholder 1"/>
          <p:cNvSpPr>
            <a:spLocks noGrp="1"/>
          </p:cNvSpPr>
          <p:nvPr>
            <p:ph type="body" sz="quarter" idx="10"/>
          </p:nvPr>
        </p:nvSpPr>
        <p:spPr/>
        <p:txBody>
          <a:bodyPr/>
          <a:lstStyle/>
          <a:p>
            <a:r>
              <a:rPr lang="en-US" dirty="0" err="1"/>
              <a:t>Proconnesian</a:t>
            </a:r>
            <a:r>
              <a:rPr lang="en-US" dirty="0"/>
              <a:t> marble sarcophagus fragment showing money-changing counter</a:t>
            </a:r>
          </a:p>
        </p:txBody>
      </p:sp>
      <p:sp>
        <p:nvSpPr>
          <p:cNvPr id="3" name="Text Placeholder 2"/>
          <p:cNvSpPr>
            <a:spLocks noGrp="1"/>
          </p:cNvSpPr>
          <p:nvPr>
            <p:ph type="body" sz="quarter" idx="12"/>
          </p:nvPr>
        </p:nvSpPr>
        <p:spPr/>
        <p:txBody>
          <a:bodyPr/>
          <a:lstStyle/>
          <a:p>
            <a:r>
              <a:rPr lang="en-US" dirty="0"/>
              <a:t>2:14</a:t>
            </a:r>
          </a:p>
        </p:txBody>
      </p:sp>
      <p:sp>
        <p:nvSpPr>
          <p:cNvPr id="4" name="Title 3"/>
          <p:cNvSpPr>
            <a:spLocks noGrp="1"/>
          </p:cNvSpPr>
          <p:nvPr>
            <p:ph type="title"/>
          </p:nvPr>
        </p:nvSpPr>
        <p:spPr/>
        <p:txBody>
          <a:bodyPr/>
          <a:lstStyle/>
          <a:p>
            <a:r>
              <a:rPr lang="en-US" dirty="0"/>
              <a:t>He found in the temple . . . the money-changers sitting</a:t>
            </a:r>
          </a:p>
        </p:txBody>
      </p:sp>
    </p:spTree>
    <p:extLst>
      <p:ext uri="{BB962C8B-B14F-4D97-AF65-F5344CB8AC3E}">
        <p14:creationId xmlns:p14="http://schemas.microsoft.com/office/powerpoint/2010/main" val="4155947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53FD74-385C-4D51-AC4F-0A6FE8F122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6652" y="0"/>
            <a:ext cx="7854696" cy="10287000"/>
          </a:xfrm>
          <a:prstGeom prst="rect">
            <a:avLst/>
          </a:prstGeom>
        </p:spPr>
      </p:pic>
      <p:sp>
        <p:nvSpPr>
          <p:cNvPr id="4" name="Text Placeholder 3"/>
          <p:cNvSpPr>
            <a:spLocks noGrp="1"/>
          </p:cNvSpPr>
          <p:nvPr>
            <p:ph type="body" sz="quarter" idx="10"/>
          </p:nvPr>
        </p:nvSpPr>
        <p:spPr/>
        <p:txBody>
          <a:bodyPr/>
          <a:lstStyle/>
          <a:p>
            <a:r>
              <a:rPr lang="en-US" dirty="0"/>
              <a:t>Jewish money changer</a:t>
            </a:r>
          </a:p>
        </p:txBody>
      </p:sp>
      <p:sp>
        <p:nvSpPr>
          <p:cNvPr id="5" name="Text Placeholder 4"/>
          <p:cNvSpPr>
            <a:spLocks noGrp="1"/>
          </p:cNvSpPr>
          <p:nvPr>
            <p:ph type="body" sz="quarter" idx="12"/>
          </p:nvPr>
        </p:nvSpPr>
        <p:spPr/>
        <p:txBody>
          <a:bodyPr/>
          <a:lstStyle/>
          <a:p>
            <a:r>
              <a:rPr lang="en-US" dirty="0"/>
              <a:t>2:14</a:t>
            </a:r>
          </a:p>
        </p:txBody>
      </p:sp>
      <p:sp>
        <p:nvSpPr>
          <p:cNvPr id="17410" name="Rectangle 2"/>
          <p:cNvSpPr>
            <a:spLocks noGrp="1" noChangeArrowheads="1"/>
          </p:cNvSpPr>
          <p:nvPr>
            <p:ph type="title"/>
          </p:nvPr>
        </p:nvSpPr>
        <p:spPr/>
        <p:txBody>
          <a:bodyPr/>
          <a:lstStyle/>
          <a:p>
            <a:r>
              <a:rPr lang="en-US" dirty="0"/>
              <a:t>He found in the temple . . . the money-changers sitting</a:t>
            </a:r>
          </a:p>
        </p:txBody>
      </p:sp>
    </p:spTree>
    <p:extLst>
      <p:ext uri="{BB962C8B-B14F-4D97-AF65-F5344CB8AC3E}">
        <p14:creationId xmlns:p14="http://schemas.microsoft.com/office/powerpoint/2010/main" val="2527049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alendar&#10;&#10;Description automatically generated">
            <a:extLst>
              <a:ext uri="{FF2B5EF4-FFF2-40B4-BE49-F238E27FC236}">
                <a16:creationId xmlns:a16="http://schemas.microsoft.com/office/drawing/2014/main" id="{B5874859-3BCD-4431-98D7-0639DD0987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6172" y="0"/>
            <a:ext cx="15535656" cy="10287000"/>
          </a:xfrm>
          <a:prstGeom prst="rect">
            <a:avLst/>
          </a:prstGeom>
        </p:spPr>
      </p:pic>
      <p:sp>
        <p:nvSpPr>
          <p:cNvPr id="2" name="Text Placeholder 1"/>
          <p:cNvSpPr>
            <a:spLocks noGrp="1"/>
          </p:cNvSpPr>
          <p:nvPr>
            <p:ph type="body" sz="quarter" idx="10"/>
          </p:nvPr>
        </p:nvSpPr>
        <p:spPr/>
        <p:txBody>
          <a:bodyPr/>
          <a:lstStyle/>
          <a:p>
            <a:r>
              <a:rPr lang="en-US" dirty="0"/>
              <a:t>Money changer in the Old City of Jerusalem</a:t>
            </a:r>
          </a:p>
        </p:txBody>
      </p:sp>
      <p:sp>
        <p:nvSpPr>
          <p:cNvPr id="3" name="Text Placeholder 2"/>
          <p:cNvSpPr>
            <a:spLocks noGrp="1"/>
          </p:cNvSpPr>
          <p:nvPr>
            <p:ph type="body" sz="quarter" idx="12"/>
          </p:nvPr>
        </p:nvSpPr>
        <p:spPr/>
        <p:txBody>
          <a:bodyPr/>
          <a:lstStyle/>
          <a:p>
            <a:r>
              <a:rPr lang="en-US" dirty="0"/>
              <a:t>2:14</a:t>
            </a:r>
          </a:p>
        </p:txBody>
      </p:sp>
      <p:sp>
        <p:nvSpPr>
          <p:cNvPr id="4" name="Title 3"/>
          <p:cNvSpPr>
            <a:spLocks noGrp="1"/>
          </p:cNvSpPr>
          <p:nvPr>
            <p:ph type="title"/>
          </p:nvPr>
        </p:nvSpPr>
        <p:spPr/>
        <p:txBody>
          <a:bodyPr/>
          <a:lstStyle/>
          <a:p>
            <a:r>
              <a:rPr lang="en-US" dirty="0"/>
              <a:t>He found in the temple . . . the money-changers sitting</a:t>
            </a:r>
          </a:p>
        </p:txBody>
      </p:sp>
    </p:spTree>
    <p:extLst>
      <p:ext uri="{BB962C8B-B14F-4D97-AF65-F5344CB8AC3E}">
        <p14:creationId xmlns:p14="http://schemas.microsoft.com/office/powerpoint/2010/main" val="21627566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rope&#10;&#10;Description automatically generated">
            <a:extLst>
              <a:ext uri="{FF2B5EF4-FFF2-40B4-BE49-F238E27FC236}">
                <a16:creationId xmlns:a16="http://schemas.microsoft.com/office/drawing/2014/main" id="{E2758617-9F62-4D3F-A6B5-98A0F0E58EBB}"/>
              </a:ext>
            </a:extLst>
          </p:cNvPr>
          <p:cNvPicPr>
            <a:picLocks noChangeAspect="1"/>
          </p:cNvPicPr>
          <p:nvPr/>
        </p:nvPicPr>
        <p:blipFill rotWithShape="1">
          <a:blip r:embed="rId3">
            <a:extLst>
              <a:ext uri="{28A0092B-C50C-407E-A947-70E740481C1C}">
                <a14:useLocalDpi xmlns:a14="http://schemas.microsoft.com/office/drawing/2010/main" val="0"/>
              </a:ext>
            </a:extLst>
          </a:blip>
          <a:srcRect t="4667" b="4667"/>
          <a:stretch/>
        </p:blipFill>
        <p:spPr>
          <a:xfrm>
            <a:off x="2286001" y="0"/>
            <a:ext cx="13715999" cy="10287000"/>
          </a:xfrm>
          <a:prstGeom prst="rect">
            <a:avLst/>
          </a:prstGeom>
        </p:spPr>
      </p:pic>
      <p:sp>
        <p:nvSpPr>
          <p:cNvPr id="2" name="Text Placeholder 1"/>
          <p:cNvSpPr>
            <a:spLocks noGrp="1"/>
          </p:cNvSpPr>
          <p:nvPr>
            <p:ph type="body" sz="quarter" idx="10"/>
          </p:nvPr>
        </p:nvSpPr>
        <p:spPr/>
        <p:txBody>
          <a:bodyPr/>
          <a:lstStyle/>
          <a:p>
            <a:r>
              <a:rPr lang="en-US" dirty="0"/>
              <a:t>Palm or papyrus fiber rope, from Deir el-</a:t>
            </a:r>
            <a:r>
              <a:rPr lang="en-US" dirty="0" err="1"/>
              <a:t>Bahari</a:t>
            </a:r>
            <a:r>
              <a:rPr lang="en-US" dirty="0"/>
              <a:t> near Luxor, circa 1503–1473 BC</a:t>
            </a:r>
          </a:p>
        </p:txBody>
      </p:sp>
      <p:sp>
        <p:nvSpPr>
          <p:cNvPr id="3" name="Text Placeholder 2"/>
          <p:cNvSpPr>
            <a:spLocks noGrp="1"/>
          </p:cNvSpPr>
          <p:nvPr>
            <p:ph type="body" sz="quarter" idx="12"/>
          </p:nvPr>
        </p:nvSpPr>
        <p:spPr/>
        <p:txBody>
          <a:bodyPr/>
          <a:lstStyle/>
          <a:p>
            <a:r>
              <a:rPr lang="en-US" dirty="0"/>
              <a:t>2:15</a:t>
            </a:r>
          </a:p>
        </p:txBody>
      </p:sp>
      <p:sp>
        <p:nvSpPr>
          <p:cNvPr id="4" name="Title 3"/>
          <p:cNvSpPr>
            <a:spLocks noGrp="1"/>
          </p:cNvSpPr>
          <p:nvPr>
            <p:ph type="title"/>
          </p:nvPr>
        </p:nvSpPr>
        <p:spPr/>
        <p:txBody>
          <a:bodyPr/>
          <a:lstStyle/>
          <a:p>
            <a:r>
              <a:rPr lang="en-US" dirty="0"/>
              <a:t>He made a whip of cords</a:t>
            </a:r>
          </a:p>
        </p:txBody>
      </p:sp>
    </p:spTree>
    <p:extLst>
      <p:ext uri="{BB962C8B-B14F-4D97-AF65-F5344CB8AC3E}">
        <p14:creationId xmlns:p14="http://schemas.microsoft.com/office/powerpoint/2010/main" val="32211450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tone, building, building material&#10;&#10;Description automatically generated">
            <a:extLst>
              <a:ext uri="{FF2B5EF4-FFF2-40B4-BE49-F238E27FC236}">
                <a16:creationId xmlns:a16="http://schemas.microsoft.com/office/drawing/2014/main" id="{4616D5A7-1C07-40E9-AA79-551394A1E0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712" y="0"/>
            <a:ext cx="13752576" cy="10287000"/>
          </a:xfrm>
          <a:prstGeom prst="rect">
            <a:avLst/>
          </a:prstGeom>
        </p:spPr>
      </p:pic>
      <p:sp>
        <p:nvSpPr>
          <p:cNvPr id="2" name="Text Placeholder 1"/>
          <p:cNvSpPr>
            <a:spLocks noGrp="1"/>
          </p:cNvSpPr>
          <p:nvPr>
            <p:ph type="body" sz="quarter" idx="10"/>
          </p:nvPr>
        </p:nvSpPr>
        <p:spPr/>
        <p:txBody>
          <a:bodyPr/>
          <a:lstStyle/>
          <a:p>
            <a:r>
              <a:rPr lang="en-US" dirty="0"/>
              <a:t>New Kingdom limestone stele showing Seti I with flail, 19th dynasty, circa 1292–1189 BC</a:t>
            </a:r>
          </a:p>
        </p:txBody>
      </p:sp>
      <p:sp>
        <p:nvSpPr>
          <p:cNvPr id="3" name="Text Placeholder 2"/>
          <p:cNvSpPr>
            <a:spLocks noGrp="1"/>
          </p:cNvSpPr>
          <p:nvPr>
            <p:ph type="body" sz="quarter" idx="12"/>
          </p:nvPr>
        </p:nvSpPr>
        <p:spPr/>
        <p:txBody>
          <a:bodyPr/>
          <a:lstStyle/>
          <a:p>
            <a:r>
              <a:rPr lang="en-US" dirty="0"/>
              <a:t>2:15</a:t>
            </a:r>
          </a:p>
        </p:txBody>
      </p:sp>
      <p:sp>
        <p:nvSpPr>
          <p:cNvPr id="4" name="Title 3"/>
          <p:cNvSpPr>
            <a:spLocks noGrp="1"/>
          </p:cNvSpPr>
          <p:nvPr>
            <p:ph type="title"/>
          </p:nvPr>
        </p:nvSpPr>
        <p:spPr/>
        <p:txBody>
          <a:bodyPr/>
          <a:lstStyle/>
          <a:p>
            <a:r>
              <a:rPr lang="en-US" dirty="0"/>
              <a:t>He made a whip of cords</a:t>
            </a:r>
          </a:p>
        </p:txBody>
      </p:sp>
    </p:spTree>
    <p:extLst>
      <p:ext uri="{BB962C8B-B14F-4D97-AF65-F5344CB8AC3E}">
        <p14:creationId xmlns:p14="http://schemas.microsoft.com/office/powerpoint/2010/main" val="41479874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tone&#10;&#10;Description automatically generated">
            <a:extLst>
              <a:ext uri="{FF2B5EF4-FFF2-40B4-BE49-F238E27FC236}">
                <a16:creationId xmlns:a16="http://schemas.microsoft.com/office/drawing/2014/main" id="{20134680-8946-46C9-99FC-D6507FC9A5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8176" y="0"/>
            <a:ext cx="15471648" cy="10287000"/>
          </a:xfrm>
          <a:prstGeom prst="rect">
            <a:avLst/>
          </a:prstGeom>
        </p:spPr>
      </p:pic>
      <p:sp>
        <p:nvSpPr>
          <p:cNvPr id="8" name="Text Placeholder 7">
            <a:extLst>
              <a:ext uri="{FF2B5EF4-FFF2-40B4-BE49-F238E27FC236}">
                <a16:creationId xmlns:a16="http://schemas.microsoft.com/office/drawing/2014/main" id="{05A32944-5A48-4C2A-B0DC-B1B10A42DDB7}"/>
              </a:ext>
            </a:extLst>
          </p:cNvPr>
          <p:cNvSpPr>
            <a:spLocks noGrp="1"/>
          </p:cNvSpPr>
          <p:nvPr>
            <p:ph type="body" sz="quarter" idx="10"/>
          </p:nvPr>
        </p:nvSpPr>
        <p:spPr/>
        <p:txBody>
          <a:bodyPr/>
          <a:lstStyle/>
          <a:p>
            <a:r>
              <a:rPr lang="en-US" dirty="0"/>
              <a:t>Pharaoh holding flail, relief in Temple of Seti I in Abydos, circa 1290–1279 BC</a:t>
            </a:r>
          </a:p>
        </p:txBody>
      </p:sp>
      <p:sp>
        <p:nvSpPr>
          <p:cNvPr id="10" name="Text Placeholder 9">
            <a:extLst>
              <a:ext uri="{FF2B5EF4-FFF2-40B4-BE49-F238E27FC236}">
                <a16:creationId xmlns:a16="http://schemas.microsoft.com/office/drawing/2014/main" id="{F73706B6-C961-465C-AA4F-BBCF954E3A33}"/>
              </a:ext>
            </a:extLst>
          </p:cNvPr>
          <p:cNvSpPr>
            <a:spLocks noGrp="1"/>
          </p:cNvSpPr>
          <p:nvPr>
            <p:ph type="body" sz="quarter" idx="12"/>
          </p:nvPr>
        </p:nvSpPr>
        <p:spPr/>
        <p:txBody>
          <a:bodyPr/>
          <a:lstStyle/>
          <a:p>
            <a:r>
              <a:rPr lang="en-US" dirty="0"/>
              <a:t>2:15</a:t>
            </a:r>
          </a:p>
        </p:txBody>
      </p:sp>
      <p:sp>
        <p:nvSpPr>
          <p:cNvPr id="6" name="Title 5">
            <a:extLst>
              <a:ext uri="{FF2B5EF4-FFF2-40B4-BE49-F238E27FC236}">
                <a16:creationId xmlns:a16="http://schemas.microsoft.com/office/drawing/2014/main" id="{8F12C880-49C5-45EF-958A-862CA3BD6821}"/>
              </a:ext>
            </a:extLst>
          </p:cNvPr>
          <p:cNvSpPr>
            <a:spLocks noGrp="1"/>
          </p:cNvSpPr>
          <p:nvPr>
            <p:ph type="title"/>
          </p:nvPr>
        </p:nvSpPr>
        <p:spPr/>
        <p:txBody>
          <a:bodyPr/>
          <a:lstStyle/>
          <a:p>
            <a:r>
              <a:rPr lang="en-US" dirty="0"/>
              <a:t>He made a whip of cords</a:t>
            </a:r>
          </a:p>
        </p:txBody>
      </p:sp>
    </p:spTree>
    <p:extLst>
      <p:ext uri="{BB962C8B-B14F-4D97-AF65-F5344CB8AC3E}">
        <p14:creationId xmlns:p14="http://schemas.microsoft.com/office/powerpoint/2010/main" val="22019116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 material, stone, building, water basin&#10;&#10;Description automatically generated">
            <a:extLst>
              <a:ext uri="{FF2B5EF4-FFF2-40B4-BE49-F238E27FC236}">
                <a16:creationId xmlns:a16="http://schemas.microsoft.com/office/drawing/2014/main" id="{59993E13-482D-4480-9239-36147D7B79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5040" y="0"/>
            <a:ext cx="6217920" cy="10287000"/>
          </a:xfrm>
          <a:prstGeom prst="rect">
            <a:avLst/>
          </a:prstGeom>
        </p:spPr>
      </p:pic>
      <p:sp>
        <p:nvSpPr>
          <p:cNvPr id="2" name="Text Placeholder 1"/>
          <p:cNvSpPr>
            <a:spLocks noGrp="1"/>
          </p:cNvSpPr>
          <p:nvPr>
            <p:ph type="body" sz="quarter" idx="10"/>
          </p:nvPr>
        </p:nvSpPr>
        <p:spPr/>
        <p:txBody>
          <a:bodyPr/>
          <a:lstStyle/>
          <a:p>
            <a:r>
              <a:rPr lang="en-US" dirty="0"/>
              <a:t>Pharaoh smiting enemies, relief on door jamb from palace of Merneptah in Memphis</a:t>
            </a:r>
          </a:p>
        </p:txBody>
      </p:sp>
      <p:sp>
        <p:nvSpPr>
          <p:cNvPr id="3" name="Text Placeholder 2"/>
          <p:cNvSpPr>
            <a:spLocks noGrp="1"/>
          </p:cNvSpPr>
          <p:nvPr>
            <p:ph type="body" sz="quarter" idx="12"/>
          </p:nvPr>
        </p:nvSpPr>
        <p:spPr/>
        <p:txBody>
          <a:bodyPr/>
          <a:lstStyle/>
          <a:p>
            <a:r>
              <a:rPr lang="en-US" dirty="0"/>
              <a:t>2:15</a:t>
            </a:r>
          </a:p>
        </p:txBody>
      </p:sp>
      <p:sp>
        <p:nvSpPr>
          <p:cNvPr id="4" name="Title 3"/>
          <p:cNvSpPr>
            <a:spLocks noGrp="1"/>
          </p:cNvSpPr>
          <p:nvPr>
            <p:ph type="title"/>
          </p:nvPr>
        </p:nvSpPr>
        <p:spPr/>
        <p:txBody>
          <a:bodyPr/>
          <a:lstStyle/>
          <a:p>
            <a:r>
              <a:rPr lang="en-US" dirty="0"/>
              <a:t>He drove them all out of the temple</a:t>
            </a:r>
          </a:p>
        </p:txBody>
      </p:sp>
    </p:spTree>
    <p:extLst>
      <p:ext uri="{BB962C8B-B14F-4D97-AF65-F5344CB8AC3E}">
        <p14:creationId xmlns:p14="http://schemas.microsoft.com/office/powerpoint/2010/main" val="1784512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odel of a building&#10;&#10;Description automatically generated with low confidence">
            <a:extLst>
              <a:ext uri="{FF2B5EF4-FFF2-40B4-BE49-F238E27FC236}">
                <a16:creationId xmlns:a16="http://schemas.microsoft.com/office/drawing/2014/main" id="{340F2105-479C-8988-4724-816AB48A78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Temple Mount on a wooden model of Jerusalem, 1st century AD (from the northeast)</a:t>
            </a:r>
          </a:p>
        </p:txBody>
      </p:sp>
      <p:sp>
        <p:nvSpPr>
          <p:cNvPr id="3" name="Text Placeholder 2"/>
          <p:cNvSpPr>
            <a:spLocks noGrp="1"/>
          </p:cNvSpPr>
          <p:nvPr>
            <p:ph type="body" sz="quarter" idx="12"/>
          </p:nvPr>
        </p:nvSpPr>
        <p:spPr/>
        <p:txBody>
          <a:bodyPr/>
          <a:lstStyle/>
          <a:p>
            <a:r>
              <a:rPr lang="en-US" dirty="0"/>
              <a:t>2:15</a:t>
            </a:r>
          </a:p>
        </p:txBody>
      </p:sp>
      <p:sp>
        <p:nvSpPr>
          <p:cNvPr id="4" name="Title 3"/>
          <p:cNvSpPr>
            <a:spLocks noGrp="1"/>
          </p:cNvSpPr>
          <p:nvPr>
            <p:ph type="title"/>
          </p:nvPr>
        </p:nvSpPr>
        <p:spPr/>
        <p:txBody>
          <a:bodyPr/>
          <a:lstStyle/>
          <a:p>
            <a:r>
              <a:rPr lang="en-US" dirty="0"/>
              <a:t>He drove them all out of the temple</a:t>
            </a:r>
          </a:p>
        </p:txBody>
      </p:sp>
    </p:spTree>
    <p:extLst>
      <p:ext uri="{BB962C8B-B14F-4D97-AF65-F5344CB8AC3E}">
        <p14:creationId xmlns:p14="http://schemas.microsoft.com/office/powerpoint/2010/main" val="25599174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1DD74B-2855-E722-923E-D4BF14BCB7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457200"/>
            <a:ext cx="13716000" cy="9372600"/>
          </a:xfrm>
          <a:prstGeom prst="rect">
            <a:avLst/>
          </a:prstGeom>
        </p:spPr>
      </p:pic>
      <p:sp>
        <p:nvSpPr>
          <p:cNvPr id="9" name="Text Placeholder 8">
            <a:extLst>
              <a:ext uri="{FF2B5EF4-FFF2-40B4-BE49-F238E27FC236}">
                <a16:creationId xmlns:a16="http://schemas.microsoft.com/office/drawing/2014/main" id="{5ACFE4A2-8931-4861-BE6C-B38647E6EC1B}"/>
              </a:ext>
            </a:extLst>
          </p:cNvPr>
          <p:cNvSpPr>
            <a:spLocks noGrp="1"/>
          </p:cNvSpPr>
          <p:nvPr>
            <p:ph type="body" sz="quarter" idx="10"/>
          </p:nvPr>
        </p:nvSpPr>
        <p:spPr/>
        <p:txBody>
          <a:bodyPr/>
          <a:lstStyle/>
          <a:p>
            <a:r>
              <a:rPr lang="en-US" i="1" dirty="0"/>
              <a:t>The Merchants Chased from the Temple</a:t>
            </a:r>
            <a:r>
              <a:rPr lang="en-US" dirty="0"/>
              <a:t>, by James Tissot, circa 1890</a:t>
            </a:r>
          </a:p>
        </p:txBody>
      </p:sp>
      <p:sp>
        <p:nvSpPr>
          <p:cNvPr id="10" name="Text Placeholder 9">
            <a:extLst>
              <a:ext uri="{FF2B5EF4-FFF2-40B4-BE49-F238E27FC236}">
                <a16:creationId xmlns:a16="http://schemas.microsoft.com/office/drawing/2014/main" id="{4D13DF15-6F20-4341-9A04-C9170132BA76}"/>
              </a:ext>
            </a:extLst>
          </p:cNvPr>
          <p:cNvSpPr>
            <a:spLocks noGrp="1"/>
          </p:cNvSpPr>
          <p:nvPr>
            <p:ph type="body" sz="quarter" idx="12"/>
          </p:nvPr>
        </p:nvSpPr>
        <p:spPr/>
        <p:txBody>
          <a:bodyPr/>
          <a:lstStyle/>
          <a:p>
            <a:r>
              <a:rPr lang="en-US" dirty="0"/>
              <a:t>2:15</a:t>
            </a:r>
          </a:p>
        </p:txBody>
      </p:sp>
      <p:sp>
        <p:nvSpPr>
          <p:cNvPr id="8" name="Title 7">
            <a:extLst>
              <a:ext uri="{FF2B5EF4-FFF2-40B4-BE49-F238E27FC236}">
                <a16:creationId xmlns:a16="http://schemas.microsoft.com/office/drawing/2014/main" id="{F819A8BC-B369-4F67-8840-34928534EB21}"/>
              </a:ext>
            </a:extLst>
          </p:cNvPr>
          <p:cNvSpPr>
            <a:spLocks noGrp="1"/>
          </p:cNvSpPr>
          <p:nvPr>
            <p:ph type="title"/>
          </p:nvPr>
        </p:nvSpPr>
        <p:spPr/>
        <p:txBody>
          <a:bodyPr/>
          <a:lstStyle/>
          <a:p>
            <a:r>
              <a:rPr lang="en-US" dirty="0"/>
              <a:t>He drove them all out of the temple</a:t>
            </a:r>
          </a:p>
        </p:txBody>
      </p:sp>
    </p:spTree>
    <p:extLst>
      <p:ext uri="{BB962C8B-B14F-4D97-AF65-F5344CB8AC3E}">
        <p14:creationId xmlns:p14="http://schemas.microsoft.com/office/powerpoint/2010/main" val="3712359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mountain, sky, outdoor, nature&#10;&#10;Description automatically generated">
            <a:extLst>
              <a:ext uri="{FF2B5EF4-FFF2-40B4-BE49-F238E27FC236}">
                <a16:creationId xmlns:a16="http://schemas.microsoft.com/office/drawing/2014/main" id="{BBAAB457-54FA-CB89-CE3D-C4674931B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9" name="Text Placeholder 8"/>
          <p:cNvSpPr>
            <a:spLocks noGrp="1"/>
          </p:cNvSpPr>
          <p:nvPr>
            <p:ph type="body" sz="quarter" idx="10"/>
          </p:nvPr>
        </p:nvSpPr>
        <p:spPr/>
        <p:txBody>
          <a:bodyPr/>
          <a:lstStyle/>
          <a:p>
            <a:r>
              <a:rPr lang="en-US" dirty="0"/>
              <a:t>Khirbet </a:t>
            </a:r>
            <a:r>
              <a:rPr lang="en-US" dirty="0" err="1"/>
              <a:t>Qana</a:t>
            </a:r>
            <a:r>
              <a:rPr lang="en-US" dirty="0"/>
              <a:t>, likely location of Cana (from the south)</a:t>
            </a:r>
          </a:p>
        </p:txBody>
      </p:sp>
      <p:sp>
        <p:nvSpPr>
          <p:cNvPr id="10" name="Text Placeholder 9"/>
          <p:cNvSpPr>
            <a:spLocks noGrp="1"/>
          </p:cNvSpPr>
          <p:nvPr>
            <p:ph type="body" sz="quarter" idx="12"/>
          </p:nvPr>
        </p:nvSpPr>
        <p:spPr/>
        <p:txBody>
          <a:bodyPr/>
          <a:lstStyle/>
          <a:p>
            <a:r>
              <a:rPr lang="en-US" dirty="0"/>
              <a:t>2:1</a:t>
            </a:r>
          </a:p>
        </p:txBody>
      </p:sp>
      <p:sp>
        <p:nvSpPr>
          <p:cNvPr id="7" name="Title 6"/>
          <p:cNvSpPr>
            <a:spLocks noGrp="1"/>
          </p:cNvSpPr>
          <p:nvPr>
            <p:ph type="title"/>
          </p:nvPr>
        </p:nvSpPr>
        <p:spPr/>
        <p:txBody>
          <a:bodyPr/>
          <a:lstStyle/>
          <a:p>
            <a:r>
              <a:rPr lang="en-US" dirty="0"/>
              <a:t>And on the third day there was a wedding in Cana of Galilee</a:t>
            </a:r>
          </a:p>
        </p:txBody>
      </p:sp>
    </p:spTree>
    <p:extLst>
      <p:ext uri="{BB962C8B-B14F-4D97-AF65-F5344CB8AC3E}">
        <p14:creationId xmlns:p14="http://schemas.microsoft.com/office/powerpoint/2010/main" val="122241247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D4BD9E-F588-3F0A-FFB1-EA7159603E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2" y="2295"/>
            <a:ext cx="18292082" cy="10284705"/>
          </a:xfrm>
          <a:prstGeom prst="rect">
            <a:avLst/>
          </a:prstGeom>
        </p:spPr>
      </p:pic>
      <p:sp>
        <p:nvSpPr>
          <p:cNvPr id="9" name="Text Placeholder 8"/>
          <p:cNvSpPr>
            <a:spLocks noGrp="1"/>
          </p:cNvSpPr>
          <p:nvPr>
            <p:ph type="body" sz="quarter" idx="10"/>
          </p:nvPr>
        </p:nvSpPr>
        <p:spPr/>
        <p:txBody>
          <a:bodyPr/>
          <a:lstStyle/>
          <a:p>
            <a:r>
              <a:rPr lang="en-US" dirty="0"/>
              <a:t>Hoard of Tyrian shekels, possibly intended for Temple tax, 1st century AD</a:t>
            </a:r>
          </a:p>
        </p:txBody>
      </p:sp>
      <p:sp>
        <p:nvSpPr>
          <p:cNvPr id="10" name="Text Placeholder 9"/>
          <p:cNvSpPr>
            <a:spLocks noGrp="1"/>
          </p:cNvSpPr>
          <p:nvPr>
            <p:ph type="body" sz="quarter" idx="12"/>
          </p:nvPr>
        </p:nvSpPr>
        <p:spPr/>
        <p:txBody>
          <a:bodyPr/>
          <a:lstStyle/>
          <a:p>
            <a:r>
              <a:rPr lang="en-US" dirty="0"/>
              <a:t>2:15</a:t>
            </a:r>
          </a:p>
        </p:txBody>
      </p:sp>
      <p:sp>
        <p:nvSpPr>
          <p:cNvPr id="11" name="Title 10"/>
          <p:cNvSpPr>
            <a:spLocks noGrp="1"/>
          </p:cNvSpPr>
          <p:nvPr>
            <p:ph type="title"/>
          </p:nvPr>
        </p:nvSpPr>
        <p:spPr/>
        <p:txBody>
          <a:bodyPr/>
          <a:lstStyle/>
          <a:p>
            <a:r>
              <a:rPr lang="en-US" dirty="0"/>
              <a:t>And he poured out the coins of the money-changers, and overturned their tables</a:t>
            </a:r>
          </a:p>
        </p:txBody>
      </p:sp>
    </p:spTree>
    <p:extLst>
      <p:ext uri="{BB962C8B-B14F-4D97-AF65-F5344CB8AC3E}">
        <p14:creationId xmlns:p14="http://schemas.microsoft.com/office/powerpoint/2010/main" val="42174519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F125F0-DAE5-8000-7AE6-D0881AAB83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6836" y="0"/>
            <a:ext cx="14054328" cy="10287000"/>
          </a:xfrm>
          <a:prstGeom prst="rect">
            <a:avLst/>
          </a:prstGeom>
        </p:spPr>
      </p:pic>
      <p:sp>
        <p:nvSpPr>
          <p:cNvPr id="2" name="Text Placeholder 1"/>
          <p:cNvSpPr>
            <a:spLocks noGrp="1"/>
          </p:cNvSpPr>
          <p:nvPr>
            <p:ph type="body" sz="quarter" idx="10"/>
          </p:nvPr>
        </p:nvSpPr>
        <p:spPr/>
        <p:txBody>
          <a:bodyPr/>
          <a:lstStyle/>
          <a:p>
            <a:r>
              <a:rPr lang="en-US" dirty="0"/>
              <a:t>Stone table from Jerusalem, 1st century AD</a:t>
            </a:r>
          </a:p>
        </p:txBody>
      </p:sp>
      <p:sp>
        <p:nvSpPr>
          <p:cNvPr id="3" name="Text Placeholder 2"/>
          <p:cNvSpPr>
            <a:spLocks noGrp="1"/>
          </p:cNvSpPr>
          <p:nvPr>
            <p:ph type="body" sz="quarter" idx="12"/>
          </p:nvPr>
        </p:nvSpPr>
        <p:spPr/>
        <p:txBody>
          <a:bodyPr/>
          <a:lstStyle/>
          <a:p>
            <a:r>
              <a:rPr lang="en-US" dirty="0"/>
              <a:t>2:15</a:t>
            </a:r>
          </a:p>
        </p:txBody>
      </p:sp>
      <p:sp>
        <p:nvSpPr>
          <p:cNvPr id="4" name="Title 3"/>
          <p:cNvSpPr>
            <a:spLocks noGrp="1"/>
          </p:cNvSpPr>
          <p:nvPr>
            <p:ph type="title"/>
          </p:nvPr>
        </p:nvSpPr>
        <p:spPr/>
        <p:txBody>
          <a:bodyPr/>
          <a:lstStyle/>
          <a:p>
            <a:r>
              <a:rPr lang="en-US" dirty="0"/>
              <a:t>And he poured out the coins of the money-changers, and overturned their tables</a:t>
            </a:r>
          </a:p>
        </p:txBody>
      </p:sp>
    </p:spTree>
    <p:extLst>
      <p:ext uri="{BB962C8B-B14F-4D97-AF65-F5344CB8AC3E}">
        <p14:creationId xmlns:p14="http://schemas.microsoft.com/office/powerpoint/2010/main" val="4464075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uilding, sculpture, old, stone&#10;&#10;Description automatically generated">
            <a:extLst>
              <a:ext uri="{FF2B5EF4-FFF2-40B4-BE49-F238E27FC236}">
                <a16:creationId xmlns:a16="http://schemas.microsoft.com/office/drawing/2014/main" id="{C8DA4B5F-149C-4595-934E-7404A301E2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7579" y="0"/>
            <a:ext cx="11792842" cy="10287000"/>
          </a:xfrm>
          <a:prstGeom prst="rect">
            <a:avLst/>
          </a:prstGeom>
        </p:spPr>
      </p:pic>
      <p:sp>
        <p:nvSpPr>
          <p:cNvPr id="2" name="Text Placeholder 1"/>
          <p:cNvSpPr>
            <a:spLocks noGrp="1"/>
          </p:cNvSpPr>
          <p:nvPr>
            <p:ph type="body" sz="quarter" idx="10"/>
          </p:nvPr>
        </p:nvSpPr>
        <p:spPr/>
        <p:txBody>
          <a:bodyPr/>
          <a:lstStyle/>
          <a:p>
            <a:r>
              <a:rPr lang="en-US" dirty="0"/>
              <a:t>Relief of money exchange scene</a:t>
            </a:r>
          </a:p>
        </p:txBody>
      </p:sp>
      <p:sp>
        <p:nvSpPr>
          <p:cNvPr id="3" name="Text Placeholder 2"/>
          <p:cNvSpPr>
            <a:spLocks noGrp="1"/>
          </p:cNvSpPr>
          <p:nvPr>
            <p:ph type="body" sz="quarter" idx="12"/>
          </p:nvPr>
        </p:nvSpPr>
        <p:spPr/>
        <p:txBody>
          <a:bodyPr/>
          <a:lstStyle/>
          <a:p>
            <a:r>
              <a:rPr lang="en-US" dirty="0"/>
              <a:t>2:15</a:t>
            </a:r>
          </a:p>
        </p:txBody>
      </p:sp>
      <p:sp>
        <p:nvSpPr>
          <p:cNvPr id="4" name="Title 3"/>
          <p:cNvSpPr>
            <a:spLocks noGrp="1"/>
          </p:cNvSpPr>
          <p:nvPr>
            <p:ph type="title"/>
          </p:nvPr>
        </p:nvSpPr>
        <p:spPr/>
        <p:txBody>
          <a:bodyPr/>
          <a:lstStyle/>
          <a:p>
            <a:r>
              <a:rPr lang="en-US" dirty="0"/>
              <a:t>And he poured out the coins of the money-changers, and overturned their tables</a:t>
            </a:r>
          </a:p>
        </p:txBody>
      </p:sp>
    </p:spTree>
    <p:extLst>
      <p:ext uri="{BB962C8B-B14F-4D97-AF65-F5344CB8AC3E}">
        <p14:creationId xmlns:p14="http://schemas.microsoft.com/office/powerpoint/2010/main" val="13217151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10;&#10;Description automatically generated">
            <a:extLst>
              <a:ext uri="{FF2B5EF4-FFF2-40B4-BE49-F238E27FC236}">
                <a16:creationId xmlns:a16="http://schemas.microsoft.com/office/drawing/2014/main" id="{12626109-8BDB-4945-8ACE-9BD7CE4D2A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6217" y="0"/>
            <a:ext cx="12195567" cy="10287000"/>
          </a:xfrm>
          <a:prstGeom prst="rect">
            <a:avLst/>
          </a:prstGeom>
        </p:spPr>
      </p:pic>
      <p:sp>
        <p:nvSpPr>
          <p:cNvPr id="2" name="Text Placeholder 1"/>
          <p:cNvSpPr>
            <a:spLocks noGrp="1"/>
          </p:cNvSpPr>
          <p:nvPr>
            <p:ph type="body" sz="quarter" idx="10"/>
          </p:nvPr>
        </p:nvSpPr>
        <p:spPr/>
        <p:txBody>
          <a:bodyPr/>
          <a:lstStyle/>
          <a:p>
            <a:r>
              <a:rPr lang="en-US" dirty="0"/>
              <a:t>Relief of money exchange scene</a:t>
            </a:r>
          </a:p>
        </p:txBody>
      </p:sp>
      <p:sp>
        <p:nvSpPr>
          <p:cNvPr id="3" name="Text Placeholder 2"/>
          <p:cNvSpPr>
            <a:spLocks noGrp="1"/>
          </p:cNvSpPr>
          <p:nvPr>
            <p:ph type="body" sz="quarter" idx="12"/>
          </p:nvPr>
        </p:nvSpPr>
        <p:spPr/>
        <p:txBody>
          <a:bodyPr/>
          <a:lstStyle/>
          <a:p>
            <a:r>
              <a:rPr lang="en-US" dirty="0"/>
              <a:t>2:15</a:t>
            </a:r>
          </a:p>
        </p:txBody>
      </p:sp>
      <p:sp>
        <p:nvSpPr>
          <p:cNvPr id="4" name="Title 3"/>
          <p:cNvSpPr>
            <a:spLocks noGrp="1"/>
          </p:cNvSpPr>
          <p:nvPr>
            <p:ph type="title"/>
          </p:nvPr>
        </p:nvSpPr>
        <p:spPr/>
        <p:txBody>
          <a:bodyPr/>
          <a:lstStyle/>
          <a:p>
            <a:r>
              <a:rPr lang="en-US" dirty="0"/>
              <a:t>And he poured out the coins of the money-changers, and overturned their tables</a:t>
            </a:r>
          </a:p>
        </p:txBody>
      </p:sp>
    </p:spTree>
    <p:extLst>
      <p:ext uri="{BB962C8B-B14F-4D97-AF65-F5344CB8AC3E}">
        <p14:creationId xmlns:p14="http://schemas.microsoft.com/office/powerpoint/2010/main" val="28838458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vase, food, art&#10;&#10;Description automatically generated">
            <a:extLst>
              <a:ext uri="{FF2B5EF4-FFF2-40B4-BE49-F238E27FC236}">
                <a16:creationId xmlns:a16="http://schemas.microsoft.com/office/drawing/2014/main" id="{D890482A-69E1-CA20-891D-8DDFF51D9A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38"/>
            <a:ext cx="18288000" cy="10289876"/>
          </a:xfrm>
          <a:prstGeom prst="rect">
            <a:avLst/>
          </a:prstGeom>
        </p:spPr>
      </p:pic>
      <p:sp>
        <p:nvSpPr>
          <p:cNvPr id="2" name="Text Placeholder 1"/>
          <p:cNvSpPr>
            <a:spLocks noGrp="1"/>
          </p:cNvSpPr>
          <p:nvPr>
            <p:ph type="body" sz="quarter" idx="10"/>
          </p:nvPr>
        </p:nvSpPr>
        <p:spPr/>
        <p:txBody>
          <a:bodyPr/>
          <a:lstStyle/>
          <a:p>
            <a:r>
              <a:rPr lang="x-none" dirty="0"/>
              <a:t>Cypriot bird, circa 600–480 BC</a:t>
            </a:r>
          </a:p>
        </p:txBody>
      </p:sp>
      <p:sp>
        <p:nvSpPr>
          <p:cNvPr id="3" name="Text Placeholder 2"/>
          <p:cNvSpPr>
            <a:spLocks noGrp="1"/>
          </p:cNvSpPr>
          <p:nvPr>
            <p:ph type="body" sz="quarter" idx="12"/>
          </p:nvPr>
        </p:nvSpPr>
        <p:spPr/>
        <p:txBody>
          <a:bodyPr/>
          <a:lstStyle/>
          <a:p>
            <a:r>
              <a:rPr lang="en-US" dirty="0"/>
              <a:t>2:16</a:t>
            </a:r>
          </a:p>
        </p:txBody>
      </p:sp>
      <p:sp>
        <p:nvSpPr>
          <p:cNvPr id="4" name="Title 3"/>
          <p:cNvSpPr>
            <a:spLocks noGrp="1"/>
          </p:cNvSpPr>
          <p:nvPr>
            <p:ph type="title"/>
          </p:nvPr>
        </p:nvSpPr>
        <p:spPr/>
        <p:txBody>
          <a:bodyPr/>
          <a:lstStyle/>
          <a:p>
            <a:r>
              <a:rPr lang="en-US" dirty="0"/>
              <a:t>And to those who sold doves, He said . . . </a:t>
            </a:r>
          </a:p>
        </p:txBody>
      </p:sp>
    </p:spTree>
    <p:extLst>
      <p:ext uri="{BB962C8B-B14F-4D97-AF65-F5344CB8AC3E}">
        <p14:creationId xmlns:p14="http://schemas.microsoft.com/office/powerpoint/2010/main" val="17564014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high angle view of a building&#10;&#10;Description automatically generated with low confidence">
            <a:extLst>
              <a:ext uri="{FF2B5EF4-FFF2-40B4-BE49-F238E27FC236}">
                <a16:creationId xmlns:a16="http://schemas.microsoft.com/office/drawing/2014/main" id="{EE7E141B-F960-7342-5403-38FBC67082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Model of Jerusalem temple</a:t>
            </a:r>
          </a:p>
        </p:txBody>
      </p:sp>
      <p:sp>
        <p:nvSpPr>
          <p:cNvPr id="3" name="Text Placeholder 2"/>
          <p:cNvSpPr>
            <a:spLocks noGrp="1"/>
          </p:cNvSpPr>
          <p:nvPr>
            <p:ph type="body" sz="quarter" idx="12"/>
          </p:nvPr>
        </p:nvSpPr>
        <p:spPr/>
        <p:txBody>
          <a:bodyPr/>
          <a:lstStyle/>
          <a:p>
            <a:r>
              <a:rPr lang="en-US" dirty="0"/>
              <a:t>2:16</a:t>
            </a:r>
          </a:p>
        </p:txBody>
      </p:sp>
      <p:sp>
        <p:nvSpPr>
          <p:cNvPr id="4" name="Title 3"/>
          <p:cNvSpPr>
            <a:spLocks noGrp="1"/>
          </p:cNvSpPr>
          <p:nvPr>
            <p:ph type="title"/>
          </p:nvPr>
        </p:nvSpPr>
        <p:spPr/>
        <p:txBody>
          <a:bodyPr/>
          <a:lstStyle/>
          <a:p>
            <a:r>
              <a:rPr lang="en-US" dirty="0"/>
              <a:t>Do not make My Father’s house a house of merchandise</a:t>
            </a:r>
          </a:p>
        </p:txBody>
      </p:sp>
    </p:spTree>
    <p:extLst>
      <p:ext uri="{BB962C8B-B14F-4D97-AF65-F5344CB8AC3E}">
        <p14:creationId xmlns:p14="http://schemas.microsoft.com/office/powerpoint/2010/main" val="393332093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3ECF73-7EFC-4730-B60F-CD85805205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7852" y="0"/>
            <a:ext cx="11512296" cy="10287000"/>
          </a:xfrm>
          <a:prstGeom prst="rect">
            <a:avLst/>
          </a:prstGeom>
        </p:spPr>
      </p:pic>
      <p:sp>
        <p:nvSpPr>
          <p:cNvPr id="2" name="Text Placeholder 1"/>
          <p:cNvSpPr>
            <a:spLocks noGrp="1"/>
          </p:cNvSpPr>
          <p:nvPr>
            <p:ph type="body" sz="quarter" idx="10"/>
          </p:nvPr>
        </p:nvSpPr>
        <p:spPr/>
        <p:txBody>
          <a:bodyPr/>
          <a:lstStyle/>
          <a:p>
            <a:r>
              <a:rPr lang="en-US" dirty="0"/>
              <a:t>Market in Jewish Quarter of Jerusalem</a:t>
            </a:r>
          </a:p>
        </p:txBody>
      </p:sp>
      <p:sp>
        <p:nvSpPr>
          <p:cNvPr id="3" name="Text Placeholder 2"/>
          <p:cNvSpPr>
            <a:spLocks noGrp="1"/>
          </p:cNvSpPr>
          <p:nvPr>
            <p:ph type="body" sz="quarter" idx="12"/>
          </p:nvPr>
        </p:nvSpPr>
        <p:spPr/>
        <p:txBody>
          <a:bodyPr/>
          <a:lstStyle/>
          <a:p>
            <a:r>
              <a:rPr lang="en-US" dirty="0"/>
              <a:t>2:16</a:t>
            </a:r>
          </a:p>
        </p:txBody>
      </p:sp>
      <p:sp>
        <p:nvSpPr>
          <p:cNvPr id="4" name="Title 3"/>
          <p:cNvSpPr>
            <a:spLocks noGrp="1"/>
          </p:cNvSpPr>
          <p:nvPr>
            <p:ph type="title"/>
          </p:nvPr>
        </p:nvSpPr>
        <p:spPr/>
        <p:txBody>
          <a:bodyPr/>
          <a:lstStyle/>
          <a:p>
            <a:r>
              <a:rPr lang="en-US" dirty="0"/>
              <a:t>Do not make My Father’s house a house of merchandise</a:t>
            </a:r>
          </a:p>
        </p:txBody>
      </p:sp>
    </p:spTree>
    <p:extLst>
      <p:ext uri="{BB962C8B-B14F-4D97-AF65-F5344CB8AC3E}">
        <p14:creationId xmlns:p14="http://schemas.microsoft.com/office/powerpoint/2010/main" val="17284176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round a table&#10;&#10;Description automatically generated with low confidence">
            <a:extLst>
              <a:ext uri="{FF2B5EF4-FFF2-40B4-BE49-F238E27FC236}">
                <a16:creationId xmlns:a16="http://schemas.microsoft.com/office/drawing/2014/main" id="{A2E129C5-99D9-44EA-BF71-88BA08238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7944" y="0"/>
            <a:ext cx="14612112" cy="10287000"/>
          </a:xfrm>
          <a:prstGeom prst="rect">
            <a:avLst/>
          </a:prstGeom>
        </p:spPr>
      </p:pic>
      <p:sp>
        <p:nvSpPr>
          <p:cNvPr id="8" name="Text Placeholder 7">
            <a:extLst>
              <a:ext uri="{FF2B5EF4-FFF2-40B4-BE49-F238E27FC236}">
                <a16:creationId xmlns:a16="http://schemas.microsoft.com/office/drawing/2014/main" id="{3DB6ADC3-9626-42FC-9FF7-1E28ABC6B45F}"/>
              </a:ext>
            </a:extLst>
          </p:cNvPr>
          <p:cNvSpPr>
            <a:spLocks noGrp="1"/>
          </p:cNvSpPr>
          <p:nvPr>
            <p:ph type="body" sz="quarter" idx="10"/>
          </p:nvPr>
        </p:nvSpPr>
        <p:spPr/>
        <p:txBody>
          <a:bodyPr/>
          <a:lstStyle/>
          <a:p>
            <a:r>
              <a:rPr lang="en-US" dirty="0"/>
              <a:t>Jewish fishmonger’s stall and customers</a:t>
            </a:r>
          </a:p>
        </p:txBody>
      </p:sp>
      <p:sp>
        <p:nvSpPr>
          <p:cNvPr id="10" name="Text Placeholder 9">
            <a:extLst>
              <a:ext uri="{FF2B5EF4-FFF2-40B4-BE49-F238E27FC236}">
                <a16:creationId xmlns:a16="http://schemas.microsoft.com/office/drawing/2014/main" id="{42AD76A3-411D-48F0-827D-F801D38B7090}"/>
              </a:ext>
            </a:extLst>
          </p:cNvPr>
          <p:cNvSpPr>
            <a:spLocks noGrp="1"/>
          </p:cNvSpPr>
          <p:nvPr>
            <p:ph type="body" sz="quarter" idx="12"/>
          </p:nvPr>
        </p:nvSpPr>
        <p:spPr/>
        <p:txBody>
          <a:bodyPr/>
          <a:lstStyle/>
          <a:p>
            <a:r>
              <a:rPr lang="en-US" dirty="0"/>
              <a:t>2:16</a:t>
            </a:r>
          </a:p>
        </p:txBody>
      </p:sp>
      <p:sp>
        <p:nvSpPr>
          <p:cNvPr id="6" name="Title 5">
            <a:extLst>
              <a:ext uri="{FF2B5EF4-FFF2-40B4-BE49-F238E27FC236}">
                <a16:creationId xmlns:a16="http://schemas.microsoft.com/office/drawing/2014/main" id="{7FE1452D-1A51-41D2-B15F-4C4109DDC5EA}"/>
              </a:ext>
            </a:extLst>
          </p:cNvPr>
          <p:cNvSpPr>
            <a:spLocks noGrp="1"/>
          </p:cNvSpPr>
          <p:nvPr>
            <p:ph type="title"/>
          </p:nvPr>
        </p:nvSpPr>
        <p:spPr/>
        <p:txBody>
          <a:bodyPr/>
          <a:lstStyle/>
          <a:p>
            <a:r>
              <a:rPr lang="en-US" dirty="0"/>
              <a:t>Do not make My Father’s house a house of merchandise</a:t>
            </a:r>
          </a:p>
        </p:txBody>
      </p:sp>
    </p:spTree>
    <p:extLst>
      <p:ext uri="{BB962C8B-B14F-4D97-AF65-F5344CB8AC3E}">
        <p14:creationId xmlns:p14="http://schemas.microsoft.com/office/powerpoint/2010/main" val="118044458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ld, stone, dirty&#10;&#10;Description automatically generated">
            <a:extLst>
              <a:ext uri="{FF2B5EF4-FFF2-40B4-BE49-F238E27FC236}">
                <a16:creationId xmlns:a16="http://schemas.microsoft.com/office/drawing/2014/main" id="{40839E43-937A-F199-13F0-5E6DAC153A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9" name="Text Placeholder 8"/>
          <p:cNvSpPr>
            <a:spLocks noGrp="1"/>
          </p:cNvSpPr>
          <p:nvPr>
            <p:ph type="body" sz="quarter" idx="10"/>
          </p:nvPr>
        </p:nvSpPr>
        <p:spPr/>
        <p:txBody>
          <a:bodyPr/>
          <a:lstStyle/>
          <a:p>
            <a:r>
              <a:rPr lang="en-US" dirty="0"/>
              <a:t>Traditional tomb of Jesus in the Church of the Holy Sepulcher</a:t>
            </a:r>
          </a:p>
        </p:txBody>
      </p:sp>
      <p:sp>
        <p:nvSpPr>
          <p:cNvPr id="10" name="Text Placeholder 9"/>
          <p:cNvSpPr>
            <a:spLocks noGrp="1"/>
          </p:cNvSpPr>
          <p:nvPr>
            <p:ph type="body" sz="quarter" idx="12"/>
          </p:nvPr>
        </p:nvSpPr>
        <p:spPr/>
        <p:txBody>
          <a:bodyPr/>
          <a:lstStyle/>
          <a:p>
            <a:r>
              <a:rPr lang="en-US" dirty="0"/>
              <a:t>2:19</a:t>
            </a:r>
          </a:p>
        </p:txBody>
      </p:sp>
      <p:sp>
        <p:nvSpPr>
          <p:cNvPr id="8" name="Title 7"/>
          <p:cNvSpPr>
            <a:spLocks noGrp="1"/>
          </p:cNvSpPr>
          <p:nvPr>
            <p:ph type="title"/>
          </p:nvPr>
        </p:nvSpPr>
        <p:spPr/>
        <p:txBody>
          <a:bodyPr/>
          <a:lstStyle/>
          <a:p>
            <a:r>
              <a:rPr lang="en-US" dirty="0"/>
              <a:t>Jesus answered them, “Destroy this temple, and in three days I will raise it up”</a:t>
            </a:r>
          </a:p>
        </p:txBody>
      </p:sp>
    </p:spTree>
    <p:extLst>
      <p:ext uri="{BB962C8B-B14F-4D97-AF65-F5344CB8AC3E}">
        <p14:creationId xmlns:p14="http://schemas.microsoft.com/office/powerpoint/2010/main" val="270467463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 decorated, altar&#10;&#10;Description automatically generated">
            <a:extLst>
              <a:ext uri="{FF2B5EF4-FFF2-40B4-BE49-F238E27FC236}">
                <a16:creationId xmlns:a16="http://schemas.microsoft.com/office/drawing/2014/main" id="{ABD3CC09-DFB9-4F99-AECD-C1F87CF46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9052" y="0"/>
            <a:ext cx="15469897" cy="10287000"/>
          </a:xfrm>
          <a:prstGeom prst="rect">
            <a:avLst/>
          </a:prstGeom>
        </p:spPr>
      </p:pic>
      <p:sp>
        <p:nvSpPr>
          <p:cNvPr id="2" name="Text Placeholder 1"/>
          <p:cNvSpPr>
            <a:spLocks noGrp="1"/>
          </p:cNvSpPr>
          <p:nvPr>
            <p:ph type="body" sz="quarter" idx="10"/>
          </p:nvPr>
        </p:nvSpPr>
        <p:spPr/>
        <p:txBody>
          <a:bodyPr/>
          <a:lstStyle/>
          <a:p>
            <a:r>
              <a:rPr lang="en-US" dirty="0"/>
              <a:t>Temple on the model of 1st-century AD Jerusalem</a:t>
            </a:r>
          </a:p>
        </p:txBody>
      </p:sp>
      <p:sp>
        <p:nvSpPr>
          <p:cNvPr id="3" name="Text Placeholder 2"/>
          <p:cNvSpPr>
            <a:spLocks noGrp="1"/>
          </p:cNvSpPr>
          <p:nvPr>
            <p:ph type="body" sz="quarter" idx="12"/>
          </p:nvPr>
        </p:nvSpPr>
        <p:spPr/>
        <p:txBody>
          <a:bodyPr/>
          <a:lstStyle/>
          <a:p>
            <a:r>
              <a:rPr lang="en-US" dirty="0"/>
              <a:t>2:19</a:t>
            </a:r>
          </a:p>
        </p:txBody>
      </p:sp>
      <p:sp>
        <p:nvSpPr>
          <p:cNvPr id="4" name="Title 3"/>
          <p:cNvSpPr>
            <a:spLocks noGrp="1"/>
          </p:cNvSpPr>
          <p:nvPr>
            <p:ph type="title"/>
          </p:nvPr>
        </p:nvSpPr>
        <p:spPr/>
        <p:txBody>
          <a:bodyPr/>
          <a:lstStyle/>
          <a:p>
            <a:r>
              <a:rPr lang="en-US" dirty="0"/>
              <a:t>Jesus answered them, “Destroy this temple, and in three days I will raise it up”</a:t>
            </a:r>
          </a:p>
        </p:txBody>
      </p:sp>
    </p:spTree>
    <p:extLst>
      <p:ext uri="{BB962C8B-B14F-4D97-AF65-F5344CB8AC3E}">
        <p14:creationId xmlns:p14="http://schemas.microsoft.com/office/powerpoint/2010/main" val="1872465509"/>
      </p:ext>
    </p:extLst>
  </p:cSld>
  <p:clrMapOvr>
    <a:masterClrMapping/>
  </p:clrMapOvr>
</p:sld>
</file>

<file path=ppt/theme/theme1.xml><?xml version="1.0" encoding="utf-8"?>
<a:theme xmlns:a="http://schemas.openxmlformats.org/drawingml/2006/main" name="PhotoCompa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otoCompanion7.potx" id="{2ED97AF0-FE8D-4FAC-AF07-EFA41726BF38}" vid="{95ED0F0F-776A-48E4-B073-7DB6F5A5811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PhotoCompanion7</Template>
  <TotalTime>142</TotalTime>
  <Words>7725</Words>
  <Application>Microsoft Office PowerPoint</Application>
  <PresentationFormat>Custom</PresentationFormat>
  <Paragraphs>864</Paragraphs>
  <Slides>121</Slides>
  <Notes>121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121</vt:i4>
      </vt:variant>
    </vt:vector>
  </HeadingPairs>
  <TitlesOfParts>
    <vt:vector size="126" baseType="lpstr">
      <vt:lpstr>Arial</vt:lpstr>
      <vt:lpstr>Calibri</vt:lpstr>
      <vt:lpstr>GT America Standard</vt:lpstr>
      <vt:lpstr>Times New Roman</vt:lpstr>
      <vt:lpstr>PhotoCompanion</vt:lpstr>
      <vt:lpstr>JOHN 2</vt:lpstr>
      <vt:lpstr>JOHN 2</vt:lpstr>
      <vt:lpstr>And on the third day there was a wedding</vt:lpstr>
      <vt:lpstr>And on the third day there was a wedding</vt:lpstr>
      <vt:lpstr>And on the third day there was a wedding</vt:lpstr>
      <vt:lpstr>And on the third day there was a wedding</vt:lpstr>
      <vt:lpstr>And on the third day there was a wedding in Cana of Galilee</vt:lpstr>
      <vt:lpstr>And on the third day there was a wedding in Cana of Galilee</vt:lpstr>
      <vt:lpstr>And on the third day there was a wedding in Cana of Galilee</vt:lpstr>
      <vt:lpstr>And on the third day there was a wedding in Cana of Galilee</vt:lpstr>
      <vt:lpstr>And on the third day there was a wedding in Cana of Galilee</vt:lpstr>
      <vt:lpstr>And on the third day there was a wedding in Cana of Galilee</vt:lpstr>
      <vt:lpstr>And on the third day there was a wedding in Cana of Galilee</vt:lpstr>
      <vt:lpstr>And on the third day there was a wedding in Cana of Galilee</vt:lpstr>
      <vt:lpstr>And on the third day there was a wedding in Cana of Galilee</vt:lpstr>
      <vt:lpstr>And on the third day there was a wedding in Cana of Galilee</vt:lpstr>
      <vt:lpstr>And on the third day there was a wedding in Cana of Galilee</vt:lpstr>
      <vt:lpstr>And on the third day there was a wedding in Cana of Galilee</vt:lpstr>
      <vt:lpstr>And on the third day there was a wedding in Cana of Galilee</vt:lpstr>
      <vt:lpstr>And on the third day there was a wedding in Cana of Galilee</vt:lpstr>
      <vt:lpstr>And on the third day there was a wedding in Cana of Galilee</vt:lpstr>
      <vt:lpstr>And on the third day there was a wedding in Cana of Galilee</vt:lpstr>
      <vt:lpstr>And on the third day there was a wedding in Cana of Galilee</vt:lpstr>
      <vt:lpstr>And when the wine ran out, the mother of Jesus said to Him, “They have no wine”</vt:lpstr>
      <vt:lpstr>And when the wine ran out, the mother of Jesus said to Him, “They have no wine”</vt:lpstr>
      <vt:lpstr>And when the wine ran out, the mother of Jesus said to Him, “They have no wine”</vt:lpstr>
      <vt:lpstr>Jesus said . . . “My hour has not yet come”</vt:lpstr>
      <vt:lpstr>Now there were six stone water jars set there, each holding twenty or thirty gallons</vt:lpstr>
      <vt:lpstr>Now there were six stone water jars set there, each holding twenty or thirty gallons</vt:lpstr>
      <vt:lpstr>Now there were six stone water jars set there, each holding twenty or thirty gallons</vt:lpstr>
      <vt:lpstr>Now there were six stone water jars set there, each holding twenty or thirty gallons</vt:lpstr>
      <vt:lpstr>Jesus said to them, “Fill the water jars with water”</vt:lpstr>
      <vt:lpstr>Jesus said to them, “Fill the water jars with water. And they filled them up to the brim”</vt:lpstr>
      <vt:lpstr>Jesus said to them, “Fill the water jars with water. And they filled them up to the brim”</vt:lpstr>
      <vt:lpstr>Jesus said to them, “Fill the water jars with water. And they filled them up to the brim”</vt:lpstr>
      <vt:lpstr>Jesus said to them, “Fill the water jars with water. And they filled them up to the brim”</vt:lpstr>
      <vt:lpstr>Jesus said to them, “Fill the water jars with water. And they filled them up to the brim”</vt:lpstr>
      <vt:lpstr>And He said to them, “Draw some out now, and take it to the master of the feast”</vt:lpstr>
      <vt:lpstr>And He said to them, “Draw some out now, and take it to the master of the feast”</vt:lpstr>
      <vt:lpstr>The ruler of the feast called the groom</vt:lpstr>
      <vt:lpstr>Jesus performed this first of His signs in Cana of Galilee</vt:lpstr>
      <vt:lpstr>Jesus performed this first of His signs in Cana of Galilee</vt:lpstr>
      <vt:lpstr>Jesus performed this first of His signs in Cana of Galilee</vt:lpstr>
      <vt:lpstr>Jesus performed this first of His signs in Cana of Galilee</vt:lpstr>
      <vt:lpstr>Jesus performed this first of His signs in Cana of Galilee</vt:lpstr>
      <vt:lpstr>After this He went down to Capernaum, He, His mother, and His brothers, and His disciples</vt:lpstr>
      <vt:lpstr>After this He went down to Capernaum, He, His mother, and His brothers, and His disciples</vt:lpstr>
      <vt:lpstr>After this He went down to Capernaum, He, His mother, and His brothers, and His disciples</vt:lpstr>
      <vt:lpstr>After this He went down to Capernaum, He, His mother, and His brothers, and His disciples</vt:lpstr>
      <vt:lpstr>After this He went down to Capernaum, He, His mother, and His brothers, and His disciples</vt:lpstr>
      <vt:lpstr>After this He went down to Capernaum, He, His mother, and His brothers, and His disciples</vt:lpstr>
      <vt:lpstr>After this He went down to Capernaum, He, His mother, and His brothers, and His disciples</vt:lpstr>
      <vt:lpstr>And the Passover of the Jews was at hand</vt:lpstr>
      <vt:lpstr>And the Passover of the Jews was at hand</vt:lpstr>
      <vt:lpstr>And the Passover of the Jews was at hand, and Jesus went up to Jerusalem</vt:lpstr>
      <vt:lpstr>And the Passover of the Jews was at hand, and Jesus went up to Jerusalem</vt:lpstr>
      <vt:lpstr>He found in the temple</vt:lpstr>
      <vt:lpstr>He found in the temple</vt:lpstr>
      <vt:lpstr>He found in the temple</vt:lpstr>
      <vt:lpstr>He found in the temple</vt:lpstr>
      <vt:lpstr>He found in the temple</vt:lpstr>
      <vt:lpstr>He found in the temple</vt:lpstr>
      <vt:lpstr>He found in the temple</vt:lpstr>
      <vt:lpstr>He found in the temple</vt:lpstr>
      <vt:lpstr>He found in the temple those who were selling</vt:lpstr>
      <vt:lpstr>He found in the temple those who were selling</vt:lpstr>
      <vt:lpstr>He found in the temple those who were selling</vt:lpstr>
      <vt:lpstr>He found in the temple those who were selling</vt:lpstr>
      <vt:lpstr>He found in the temple those who were selling oxen</vt:lpstr>
      <vt:lpstr>He found in the temple those who were selling oxen</vt:lpstr>
      <vt:lpstr>He found in the temple those who were selling oxen</vt:lpstr>
      <vt:lpstr>He found in the temple those who were selling oxen and sheep</vt:lpstr>
      <vt:lpstr>He found in the temple those who were selling oxen and sheep</vt:lpstr>
      <vt:lpstr>He found in the temple those who were selling oxen and sheep and doves</vt:lpstr>
      <vt:lpstr>He found in the temple those who were selling oxen and sheep and doves</vt:lpstr>
      <vt:lpstr>He found in the temple those who were selling oxen and sheep and doves</vt:lpstr>
      <vt:lpstr>He found in the temple those who were selling oxen and sheep and doves</vt:lpstr>
      <vt:lpstr>He found in the temple those who were selling oxen and sheep and doves</vt:lpstr>
      <vt:lpstr>He found in the temple those who were selling oxen and sheep and doves</vt:lpstr>
      <vt:lpstr>He found in the temple . . . the money-changers sitting</vt:lpstr>
      <vt:lpstr>He found in the temple . . . the money-changers sitting</vt:lpstr>
      <vt:lpstr>He found in the temple . . . the money-changers sitting</vt:lpstr>
      <vt:lpstr>He found in the temple . . . the money-changers sitting</vt:lpstr>
      <vt:lpstr>He made a whip of cords</vt:lpstr>
      <vt:lpstr>He made a whip of cords</vt:lpstr>
      <vt:lpstr>He made a whip of cords</vt:lpstr>
      <vt:lpstr>He drove them all out of the temple</vt:lpstr>
      <vt:lpstr>He drove them all out of the temple</vt:lpstr>
      <vt:lpstr>He drove them all out of the temple</vt:lpstr>
      <vt:lpstr>And he poured out the coins of the money-changers, and overturned their tables</vt:lpstr>
      <vt:lpstr>And he poured out the coins of the money-changers, and overturned their tables</vt:lpstr>
      <vt:lpstr>And he poured out the coins of the money-changers, and overturned their tables</vt:lpstr>
      <vt:lpstr>And he poured out the coins of the money-changers, and overturned their tables</vt:lpstr>
      <vt:lpstr>And to those who sold doves, He said . . . </vt:lpstr>
      <vt:lpstr>Do not make My Father’s house a house of merchandise</vt:lpstr>
      <vt:lpstr>Do not make My Father’s house a house of merchandise</vt:lpstr>
      <vt:lpstr>Do not make My Father’s house a house of merchandise</vt:lpstr>
      <vt:lpstr>Jesus answered them, “Destroy this temple, and in three days I will raise it up”</vt:lpstr>
      <vt:lpstr>Jesus answered them, “Destroy this temple, and in three days I will raise it up”</vt:lpstr>
      <vt:lpstr>Jesus answered them, “Destroy this temple, and in three days I will raise it up”</vt:lpstr>
      <vt:lpstr>Jesus answered them, “Destroy this temple, and in three days I will raise it up”</vt:lpstr>
      <vt:lpstr>The Jews then said, “This temple has been under construction for forty-six years”</vt:lpstr>
      <vt:lpstr>The Jews then said, “This temple has been under construction for forty-six years”</vt:lpstr>
      <vt:lpstr>The Jews then said, “This temple has been under construction for forty-six years”</vt:lpstr>
      <vt:lpstr>The Jews then said, “This temple has been under construction for forty-six years”</vt:lpstr>
      <vt:lpstr>The Jews then said, “This temple has been under construction for forty-six years”</vt:lpstr>
      <vt:lpstr>The Jews then said, “This temple has been under construction for forty-six years”</vt:lpstr>
      <vt:lpstr>“And you will raise it up in three days?”</vt:lpstr>
      <vt:lpstr>“And you will raise it up in three days?”</vt:lpstr>
      <vt:lpstr>When therefore He was raised from the dead, His disciples remembered that He had said this</vt:lpstr>
      <vt:lpstr>And they believed the Scripture</vt:lpstr>
      <vt:lpstr>Now when He was in Jerusalem at the Passover, during the feast, many believed in His name</vt:lpstr>
      <vt:lpstr>Now when He was in Jerusalem at the Passover, during the feast, many believed in His name</vt:lpstr>
      <vt:lpstr>Now when He was in Jerusalem at the Passover, during the feast, many believed in His name</vt:lpstr>
      <vt:lpstr>Now when He was in Jerusalem at the Passover, during the feast, many believed in His name</vt:lpstr>
      <vt:lpstr>Now when He was in Jerusalem at the Passover, during the feast, many believed in His name</vt:lpstr>
      <vt:lpstr>Now when He was in Jerusalem at the Passover, during the feast, many believed in His name</vt:lpstr>
      <vt:lpstr>Now when He was in Jerusalem at the Passover, during the feast, many believed in His name</vt:lpstr>
      <vt:lpstr>They saw the signs that He was doing</vt:lpstr>
      <vt:lpstr>They saw the signs that He was doing</vt:lpstr>
      <vt:lpstr>PowerPoint Presentation</vt:lpstr>
    </vt:vector>
  </TitlesOfParts>
  <Company>BiblePlaces.com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John 2, Photo Companion to the Bible</dc:title>
  <dc:subject>Photo Companion to the Bible</dc:subject>
  <dc:creator>BiblePlaces.com</dc:creator>
  <cp:lastModifiedBy>Todd Bolen</cp:lastModifiedBy>
  <cp:revision>16</cp:revision>
  <dcterms:created xsi:type="dcterms:W3CDTF">2020-01-07T19:16:34Z</dcterms:created>
  <dcterms:modified xsi:type="dcterms:W3CDTF">2024-02-16T04:59:04Z</dcterms:modified>
</cp:coreProperties>
</file>