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94"/>
  </p:notesMasterIdLst>
  <p:sldIdLst>
    <p:sldId id="576" r:id="rId2"/>
    <p:sldId id="583" r:id="rId3"/>
    <p:sldId id="301" r:id="rId4"/>
    <p:sldId id="558" r:id="rId5"/>
    <p:sldId id="559" r:id="rId6"/>
    <p:sldId id="307" r:id="rId7"/>
    <p:sldId id="303" r:id="rId8"/>
    <p:sldId id="304" r:id="rId9"/>
    <p:sldId id="305" r:id="rId10"/>
    <p:sldId id="306" r:id="rId11"/>
    <p:sldId id="294" r:id="rId12"/>
    <p:sldId id="548" r:id="rId13"/>
    <p:sldId id="295" r:id="rId14"/>
    <p:sldId id="296" r:id="rId15"/>
    <p:sldId id="297" r:id="rId16"/>
    <p:sldId id="298" r:id="rId17"/>
    <p:sldId id="299" r:id="rId18"/>
    <p:sldId id="535" r:id="rId19"/>
    <p:sldId id="568" r:id="rId20"/>
    <p:sldId id="300" r:id="rId21"/>
    <p:sldId id="308" r:id="rId22"/>
    <p:sldId id="546" r:id="rId23"/>
    <p:sldId id="491" r:id="rId24"/>
    <p:sldId id="492" r:id="rId25"/>
    <p:sldId id="319" r:id="rId26"/>
    <p:sldId id="320" r:id="rId27"/>
    <p:sldId id="526" r:id="rId28"/>
    <p:sldId id="340" r:id="rId29"/>
    <p:sldId id="341" r:id="rId30"/>
    <p:sldId id="543" r:id="rId31"/>
    <p:sldId id="569" r:id="rId32"/>
    <p:sldId id="312" r:id="rId33"/>
    <p:sldId id="313" r:id="rId34"/>
    <p:sldId id="520" r:id="rId35"/>
    <p:sldId id="314" r:id="rId36"/>
    <p:sldId id="519" r:id="rId37"/>
    <p:sldId id="315" r:id="rId38"/>
    <p:sldId id="522" r:id="rId39"/>
    <p:sldId id="318" r:id="rId40"/>
    <p:sldId id="555" r:id="rId41"/>
    <p:sldId id="322" r:id="rId42"/>
    <p:sldId id="529" r:id="rId43"/>
    <p:sldId id="544" r:id="rId44"/>
    <p:sldId id="321" r:id="rId45"/>
    <p:sldId id="537" r:id="rId46"/>
    <p:sldId id="323" r:id="rId47"/>
    <p:sldId id="493" r:id="rId48"/>
    <p:sldId id="325" r:id="rId49"/>
    <p:sldId id="332" r:id="rId50"/>
    <p:sldId id="333" r:id="rId51"/>
    <p:sldId id="334" r:id="rId52"/>
    <p:sldId id="335" r:id="rId53"/>
    <p:sldId id="336" r:id="rId54"/>
    <p:sldId id="337" r:id="rId55"/>
    <p:sldId id="343" r:id="rId56"/>
    <p:sldId id="344" r:id="rId57"/>
    <p:sldId id="342" r:id="rId58"/>
    <p:sldId id="345" r:id="rId59"/>
    <p:sldId id="545" r:id="rId60"/>
    <p:sldId id="560" r:id="rId61"/>
    <p:sldId id="326" r:id="rId62"/>
    <p:sldId id="327" r:id="rId63"/>
    <p:sldId id="352" r:id="rId64"/>
    <p:sldId id="328" r:id="rId65"/>
    <p:sldId id="329" r:id="rId66"/>
    <p:sldId id="351" r:id="rId67"/>
    <p:sldId id="523" r:id="rId68"/>
    <p:sldId id="530" r:id="rId69"/>
    <p:sldId id="353" r:id="rId70"/>
    <p:sldId id="579" r:id="rId71"/>
    <p:sldId id="577" r:id="rId72"/>
    <p:sldId id="355" r:id="rId73"/>
    <p:sldId id="561" r:id="rId74"/>
    <p:sldId id="356" r:id="rId75"/>
    <p:sldId id="357" r:id="rId76"/>
    <p:sldId id="358" r:id="rId77"/>
    <p:sldId id="354" r:id="rId78"/>
    <p:sldId id="494" r:id="rId79"/>
    <p:sldId id="495" r:id="rId80"/>
    <p:sldId id="533" r:id="rId81"/>
    <p:sldId id="562" r:id="rId82"/>
    <p:sldId id="359" r:id="rId83"/>
    <p:sldId id="360" r:id="rId84"/>
    <p:sldId id="350" r:id="rId85"/>
    <p:sldId id="365" r:id="rId86"/>
    <p:sldId id="366" r:id="rId87"/>
    <p:sldId id="363" r:id="rId88"/>
    <p:sldId id="551" r:id="rId89"/>
    <p:sldId id="361" r:id="rId90"/>
    <p:sldId id="362" r:id="rId91"/>
    <p:sldId id="368" r:id="rId92"/>
    <p:sldId id="369" r:id="rId93"/>
    <p:sldId id="370" r:id="rId94"/>
    <p:sldId id="371" r:id="rId95"/>
    <p:sldId id="372" r:id="rId96"/>
    <p:sldId id="496" r:id="rId97"/>
    <p:sldId id="379" r:id="rId98"/>
    <p:sldId id="381" r:id="rId99"/>
    <p:sldId id="580" r:id="rId100"/>
    <p:sldId id="383" r:id="rId101"/>
    <p:sldId id="581" r:id="rId102"/>
    <p:sldId id="497" r:id="rId103"/>
    <p:sldId id="575" r:id="rId104"/>
    <p:sldId id="542" r:id="rId105"/>
    <p:sldId id="385" r:id="rId106"/>
    <p:sldId id="498" r:id="rId107"/>
    <p:sldId id="386" r:id="rId108"/>
    <p:sldId id="387" r:id="rId109"/>
    <p:sldId id="388" r:id="rId110"/>
    <p:sldId id="389" r:id="rId111"/>
    <p:sldId id="547" r:id="rId112"/>
    <p:sldId id="521" r:id="rId113"/>
    <p:sldId id="394" r:id="rId114"/>
    <p:sldId id="395" r:id="rId115"/>
    <p:sldId id="396" r:id="rId116"/>
    <p:sldId id="578" r:id="rId117"/>
    <p:sldId id="549" r:id="rId118"/>
    <p:sldId id="398" r:id="rId119"/>
    <p:sldId id="399" r:id="rId120"/>
    <p:sldId id="527" r:id="rId121"/>
    <p:sldId id="402" r:id="rId122"/>
    <p:sldId id="403" r:id="rId123"/>
    <p:sldId id="525" r:id="rId124"/>
    <p:sldId id="524" r:id="rId125"/>
    <p:sldId id="401" r:id="rId126"/>
    <p:sldId id="404" r:id="rId127"/>
    <p:sldId id="407" r:id="rId128"/>
    <p:sldId id="408" r:id="rId129"/>
    <p:sldId id="409" r:id="rId130"/>
    <p:sldId id="410" r:id="rId131"/>
    <p:sldId id="412" r:id="rId132"/>
    <p:sldId id="413" r:id="rId133"/>
    <p:sldId id="567" r:id="rId134"/>
    <p:sldId id="499" r:id="rId135"/>
    <p:sldId id="500" r:id="rId136"/>
    <p:sldId id="415" r:id="rId137"/>
    <p:sldId id="417" r:id="rId138"/>
    <p:sldId id="418" r:id="rId139"/>
    <p:sldId id="419" r:id="rId140"/>
    <p:sldId id="531" r:id="rId141"/>
    <p:sldId id="532" r:id="rId142"/>
    <p:sldId id="421" r:id="rId143"/>
    <p:sldId id="422" r:id="rId144"/>
    <p:sldId id="424" r:id="rId145"/>
    <p:sldId id="429" r:id="rId146"/>
    <p:sldId id="430" r:id="rId147"/>
    <p:sldId id="373" r:id="rId148"/>
    <p:sldId id="541" r:id="rId149"/>
    <p:sldId id="375" r:id="rId150"/>
    <p:sldId id="563" r:id="rId151"/>
    <p:sldId id="573" r:id="rId152"/>
    <p:sldId id="376" r:id="rId153"/>
    <p:sldId id="377" r:id="rId154"/>
    <p:sldId id="425" r:id="rId155"/>
    <p:sldId id="426" r:id="rId156"/>
    <p:sldId id="427" r:id="rId157"/>
    <p:sldId id="428" r:id="rId158"/>
    <p:sldId id="540" r:id="rId159"/>
    <p:sldId id="502" r:id="rId160"/>
    <p:sldId id="503" r:id="rId161"/>
    <p:sldId id="504" r:id="rId162"/>
    <p:sldId id="505" r:id="rId163"/>
    <p:sldId id="434" r:id="rId164"/>
    <p:sldId id="565" r:id="rId165"/>
    <p:sldId id="433" r:id="rId166"/>
    <p:sldId id="451" r:id="rId167"/>
    <p:sldId id="436" r:id="rId168"/>
    <p:sldId id="432" r:id="rId169"/>
    <p:sldId id="518" r:id="rId170"/>
    <p:sldId id="437" r:id="rId171"/>
    <p:sldId id="552" r:id="rId172"/>
    <p:sldId id="506" r:id="rId173"/>
    <p:sldId id="435" r:id="rId174"/>
    <p:sldId id="550" r:id="rId175"/>
    <p:sldId id="439" r:id="rId176"/>
    <p:sldId id="507" r:id="rId177"/>
    <p:sldId id="508" r:id="rId178"/>
    <p:sldId id="509" r:id="rId179"/>
    <p:sldId id="510" r:id="rId180"/>
    <p:sldId id="441" r:id="rId181"/>
    <p:sldId id="582" r:id="rId182"/>
    <p:sldId id="444" r:id="rId183"/>
    <p:sldId id="528" r:id="rId184"/>
    <p:sldId id="512" r:id="rId185"/>
    <p:sldId id="513" r:id="rId186"/>
    <p:sldId id="556" r:id="rId187"/>
    <p:sldId id="448" r:id="rId188"/>
    <p:sldId id="449" r:id="rId189"/>
    <p:sldId id="447" r:id="rId190"/>
    <p:sldId id="445" r:id="rId191"/>
    <p:sldId id="539" r:id="rId192"/>
    <p:sldId id="584" r:id="rId193"/>
  </p:sldIdLst>
  <p:sldSz cx="18288000" cy="10287000"/>
  <p:notesSz cx="6858000" cy="9144000"/>
  <p:defaultTextStyle>
    <a:defPPr>
      <a:defRPr lang="en-US"/>
    </a:defPPr>
    <a:lvl1pPr marL="0" algn="l" defTabSz="1632844" rtl="0" eaLnBrk="1" latinLnBrk="0" hangingPunct="1">
      <a:defRPr sz="3214" kern="1200">
        <a:solidFill>
          <a:schemeClr val="tx1"/>
        </a:solidFill>
        <a:latin typeface="+mn-lt"/>
        <a:ea typeface="+mn-ea"/>
        <a:cs typeface="+mn-cs"/>
      </a:defRPr>
    </a:lvl1pPr>
    <a:lvl2pPr marL="816422" algn="l" defTabSz="1632844" rtl="0" eaLnBrk="1" latinLnBrk="0" hangingPunct="1">
      <a:defRPr sz="3214" kern="1200">
        <a:solidFill>
          <a:schemeClr val="tx1"/>
        </a:solidFill>
        <a:latin typeface="+mn-lt"/>
        <a:ea typeface="+mn-ea"/>
        <a:cs typeface="+mn-cs"/>
      </a:defRPr>
    </a:lvl2pPr>
    <a:lvl3pPr marL="1632844" algn="l" defTabSz="1632844" rtl="0" eaLnBrk="1" latinLnBrk="0" hangingPunct="1">
      <a:defRPr sz="3214" kern="1200">
        <a:solidFill>
          <a:schemeClr val="tx1"/>
        </a:solidFill>
        <a:latin typeface="+mn-lt"/>
        <a:ea typeface="+mn-ea"/>
        <a:cs typeface="+mn-cs"/>
      </a:defRPr>
    </a:lvl3pPr>
    <a:lvl4pPr marL="2449266" algn="l" defTabSz="1632844" rtl="0" eaLnBrk="1" latinLnBrk="0" hangingPunct="1">
      <a:defRPr sz="3214" kern="1200">
        <a:solidFill>
          <a:schemeClr val="tx1"/>
        </a:solidFill>
        <a:latin typeface="+mn-lt"/>
        <a:ea typeface="+mn-ea"/>
        <a:cs typeface="+mn-cs"/>
      </a:defRPr>
    </a:lvl4pPr>
    <a:lvl5pPr marL="3265688" algn="l" defTabSz="1632844" rtl="0" eaLnBrk="1" latinLnBrk="0" hangingPunct="1">
      <a:defRPr sz="3214" kern="1200">
        <a:solidFill>
          <a:schemeClr val="tx1"/>
        </a:solidFill>
        <a:latin typeface="+mn-lt"/>
        <a:ea typeface="+mn-ea"/>
        <a:cs typeface="+mn-cs"/>
      </a:defRPr>
    </a:lvl5pPr>
    <a:lvl6pPr marL="4082110" algn="l" defTabSz="1632844" rtl="0" eaLnBrk="1" latinLnBrk="0" hangingPunct="1">
      <a:defRPr sz="3214" kern="1200">
        <a:solidFill>
          <a:schemeClr val="tx1"/>
        </a:solidFill>
        <a:latin typeface="+mn-lt"/>
        <a:ea typeface="+mn-ea"/>
        <a:cs typeface="+mn-cs"/>
      </a:defRPr>
    </a:lvl6pPr>
    <a:lvl7pPr marL="4898532" algn="l" defTabSz="1632844" rtl="0" eaLnBrk="1" latinLnBrk="0" hangingPunct="1">
      <a:defRPr sz="3214" kern="1200">
        <a:solidFill>
          <a:schemeClr val="tx1"/>
        </a:solidFill>
        <a:latin typeface="+mn-lt"/>
        <a:ea typeface="+mn-ea"/>
        <a:cs typeface="+mn-cs"/>
      </a:defRPr>
    </a:lvl7pPr>
    <a:lvl8pPr marL="5714954" algn="l" defTabSz="1632844" rtl="0" eaLnBrk="1" latinLnBrk="0" hangingPunct="1">
      <a:defRPr sz="3214" kern="1200">
        <a:solidFill>
          <a:schemeClr val="tx1"/>
        </a:solidFill>
        <a:latin typeface="+mn-lt"/>
        <a:ea typeface="+mn-ea"/>
        <a:cs typeface="+mn-cs"/>
      </a:defRPr>
    </a:lvl8pPr>
    <a:lvl9pPr marL="6531376" algn="l" defTabSz="1632844" rtl="0" eaLnBrk="1" latinLnBrk="0" hangingPunct="1">
      <a:defRPr sz="3214"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FFF"/>
    <a:srgbClr val="010000"/>
    <a:srgbClr val="FFFFFF"/>
    <a:srgbClr val="000000"/>
    <a:srgbClr val="CC00CC"/>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0" autoAdjust="0"/>
    <p:restoredTop sz="80494" autoAdjust="0"/>
  </p:normalViewPr>
  <p:slideViewPr>
    <p:cSldViewPr>
      <p:cViewPr varScale="1">
        <p:scale>
          <a:sx n="59" d="100"/>
          <a:sy n="59" d="100"/>
        </p:scale>
        <p:origin x="1218" y="84"/>
      </p:cViewPr>
      <p:guideLst>
        <p:guide orient="horz" pos="3240"/>
        <p:guide pos="57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194"/>
    </p:cViewPr>
  </p:sorterViewPr>
  <p:notesViewPr>
    <p:cSldViewPr>
      <p:cViewPr varScale="1">
        <p:scale>
          <a:sx n="68" d="100"/>
          <a:sy n="68" d="100"/>
        </p:scale>
        <p:origin x="2808"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notesMaster" Target="notesMasters/notesMaster1.xml"/><Relationship Id="rId199"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presProps" Target="presProps.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tableStyles" Target="tableStyle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 Udd" userId="1177e061ad7f1e06" providerId="LiveId" clId="{3296F678-E92A-42F3-B422-19CB620AA754}"/>
    <pc:docChg chg="modSld">
      <pc:chgData name="Kris Udd" userId="1177e061ad7f1e06" providerId="LiveId" clId="{3296F678-E92A-42F3-B422-19CB620AA754}" dt="2023-09-25T17:35:36.078" v="25" actId="12788"/>
      <pc:docMkLst>
        <pc:docMk/>
      </pc:docMkLst>
      <pc:sldChg chg="modSp mod">
        <pc:chgData name="Kris Udd" userId="1177e061ad7f1e06" providerId="LiveId" clId="{3296F678-E92A-42F3-B422-19CB620AA754}" dt="2023-09-25T17:34:48.726" v="22" actId="20577"/>
        <pc:sldMkLst>
          <pc:docMk/>
          <pc:sldMk cId="3360603126" sldId="403"/>
        </pc:sldMkLst>
        <pc:spChg chg="mod">
          <ac:chgData name="Kris Udd" userId="1177e061ad7f1e06" providerId="LiveId" clId="{3296F678-E92A-42F3-B422-19CB620AA754}" dt="2023-09-25T17:34:48.726" v="22" actId="20577"/>
          <ac:spMkLst>
            <pc:docMk/>
            <pc:sldMk cId="3360603126" sldId="403"/>
            <ac:spMk id="2" creationId="{00000000-0000-0000-0000-000000000000}"/>
          </ac:spMkLst>
        </pc:spChg>
        <pc:picChg chg="mod modCrop">
          <ac:chgData name="Kris Udd" userId="1177e061ad7f1e06" providerId="LiveId" clId="{3296F678-E92A-42F3-B422-19CB620AA754}" dt="2023-09-25T17:34:40.539" v="10" actId="12788"/>
          <ac:picMkLst>
            <pc:docMk/>
            <pc:sldMk cId="3360603126" sldId="403"/>
            <ac:picMk id="4" creationId="{1ED58688-B0A2-4E1A-8F01-0E4E0C32A22E}"/>
          </ac:picMkLst>
        </pc:picChg>
      </pc:sldChg>
      <pc:sldChg chg="modSp mod">
        <pc:chgData name="Kris Udd" userId="1177e061ad7f1e06" providerId="LiveId" clId="{3296F678-E92A-42F3-B422-19CB620AA754}" dt="2023-09-25T17:34:07.844" v="5" actId="12788"/>
        <pc:sldMkLst>
          <pc:docMk/>
          <pc:sldMk cId="1145646263" sldId="503"/>
        </pc:sldMkLst>
        <pc:picChg chg="mod modCrop">
          <ac:chgData name="Kris Udd" userId="1177e061ad7f1e06" providerId="LiveId" clId="{3296F678-E92A-42F3-B422-19CB620AA754}" dt="2023-09-25T17:34:07.844" v="5" actId="12788"/>
          <ac:picMkLst>
            <pc:docMk/>
            <pc:sldMk cId="1145646263" sldId="503"/>
            <ac:picMk id="6" creationId="{AD56F5AE-7350-4C56-B59B-BDD56551111C}"/>
          </ac:picMkLst>
        </pc:picChg>
      </pc:sldChg>
      <pc:sldChg chg="modSp mod">
        <pc:chgData name="Kris Udd" userId="1177e061ad7f1e06" providerId="LiveId" clId="{3296F678-E92A-42F3-B422-19CB620AA754}" dt="2023-09-25T17:33:52.732" v="2" actId="12788"/>
        <pc:sldMkLst>
          <pc:docMk/>
          <pc:sldMk cId="2347056924" sldId="505"/>
        </pc:sldMkLst>
        <pc:picChg chg="mod modCrop">
          <ac:chgData name="Kris Udd" userId="1177e061ad7f1e06" providerId="LiveId" clId="{3296F678-E92A-42F3-B422-19CB620AA754}" dt="2023-09-25T17:33:52.732" v="2" actId="12788"/>
          <ac:picMkLst>
            <pc:docMk/>
            <pc:sldMk cId="2347056924" sldId="505"/>
            <ac:picMk id="6" creationId="{9FF6C0ED-0719-45A7-9F17-AB624F8D007F}"/>
          </ac:picMkLst>
        </pc:picChg>
      </pc:sldChg>
      <pc:sldChg chg="modSp mod">
        <pc:chgData name="Kris Udd" userId="1177e061ad7f1e06" providerId="LiveId" clId="{3296F678-E92A-42F3-B422-19CB620AA754}" dt="2023-09-25T17:35:36.078" v="25" actId="12788"/>
        <pc:sldMkLst>
          <pc:docMk/>
          <pc:sldMk cId="2345252718" sldId="507"/>
        </pc:sldMkLst>
        <pc:picChg chg="mod modCrop">
          <ac:chgData name="Kris Udd" userId="1177e061ad7f1e06" providerId="LiveId" clId="{3296F678-E92A-42F3-B422-19CB620AA754}" dt="2023-09-25T17:35:36.078" v="25" actId="12788"/>
          <ac:picMkLst>
            <pc:docMk/>
            <pc:sldMk cId="2345252718" sldId="507"/>
            <ac:picMk id="6" creationId="{9298A3B9-29E4-4439-8358-2B7F1DD5CF80}"/>
          </ac:picMkLst>
        </pc:picChg>
      </pc:sldChg>
    </pc:docChg>
  </pc:docChgLst>
  <pc:docChgLst>
    <pc:chgData name="Bethany Bolen" userId="8e338a04f9f07398" providerId="LiveId" clId="{570F4C99-387E-48D9-B913-8878353BE923}"/>
    <pc:docChg chg="custSel modSld">
      <pc:chgData name="Bethany Bolen" userId="8e338a04f9f07398" providerId="LiveId" clId="{570F4C99-387E-48D9-B913-8878353BE923}" dt="2020-08-28T00:20:41.549" v="66" actId="1035"/>
      <pc:docMkLst>
        <pc:docMk/>
      </pc:docMkLst>
      <pc:sldChg chg="addSp delSp modSp mod">
        <pc:chgData name="Bethany Bolen" userId="8e338a04f9f07398" providerId="LiveId" clId="{570F4C99-387E-48D9-B913-8878353BE923}" dt="2020-08-28T00:18:00.284" v="4" actId="478"/>
        <pc:sldMkLst>
          <pc:docMk/>
          <pc:sldMk cId="2218065529" sldId="305"/>
        </pc:sldMkLst>
        <pc:picChg chg="add mod ord">
          <ac:chgData name="Bethany Bolen" userId="8e338a04f9f07398" providerId="LiveId" clId="{570F4C99-387E-48D9-B913-8878353BE923}" dt="2020-08-28T00:17:58.666" v="3" actId="167"/>
          <ac:picMkLst>
            <pc:docMk/>
            <pc:sldMk cId="2218065529" sldId="305"/>
            <ac:picMk id="4" creationId="{034F7C50-3F11-4C1D-8BAA-5C6988A12151}"/>
          </ac:picMkLst>
        </pc:picChg>
        <pc:picChg chg="del">
          <ac:chgData name="Bethany Bolen" userId="8e338a04f9f07398" providerId="LiveId" clId="{570F4C99-387E-48D9-B913-8878353BE923}" dt="2020-08-28T00:18:00.284" v="4" actId="478"/>
          <ac:picMkLst>
            <pc:docMk/>
            <pc:sldMk cId="2218065529" sldId="305"/>
            <ac:picMk id="3074" creationId="{00000000-0000-0000-0000-000000000000}"/>
          </ac:picMkLst>
        </pc:picChg>
      </pc:sldChg>
      <pc:sldChg chg="addSp delSp modSp mod">
        <pc:chgData name="Bethany Bolen" userId="8e338a04f9f07398" providerId="LiveId" clId="{570F4C99-387E-48D9-B913-8878353BE923}" dt="2020-08-28T00:19:00.465" v="22" actId="478"/>
        <pc:sldMkLst>
          <pc:docMk/>
          <pc:sldMk cId="3983449824" sldId="326"/>
        </pc:sldMkLst>
        <pc:picChg chg="add mod ord">
          <ac:chgData name="Bethany Bolen" userId="8e338a04f9f07398" providerId="LiveId" clId="{570F4C99-387E-48D9-B913-8878353BE923}" dt="2020-08-28T00:18:59.408" v="21" actId="962"/>
          <ac:picMkLst>
            <pc:docMk/>
            <pc:sldMk cId="3983449824" sldId="326"/>
            <ac:picMk id="6" creationId="{2E69A2AC-2AFC-4BC8-B831-C042A97D5D56}"/>
          </ac:picMkLst>
        </pc:picChg>
        <pc:picChg chg="del">
          <ac:chgData name="Bethany Bolen" userId="8e338a04f9f07398" providerId="LiveId" clId="{570F4C99-387E-48D9-B913-8878353BE923}" dt="2020-08-28T00:19:00.465" v="22" actId="478"/>
          <ac:picMkLst>
            <pc:docMk/>
            <pc:sldMk cId="3983449824" sldId="326"/>
            <ac:picMk id="12290" creationId="{00000000-0000-0000-0000-000000000000}"/>
          </ac:picMkLst>
        </pc:picChg>
      </pc:sldChg>
      <pc:sldChg chg="addSp delSp modSp mod">
        <pc:chgData name="Bethany Bolen" userId="8e338a04f9f07398" providerId="LiveId" clId="{570F4C99-387E-48D9-B913-8878353BE923}" dt="2020-08-28T00:19:05.691" v="27" actId="478"/>
        <pc:sldMkLst>
          <pc:docMk/>
          <pc:sldMk cId="1825694870" sldId="327"/>
        </pc:sldMkLst>
        <pc:picChg chg="add mod ord">
          <ac:chgData name="Bethany Bolen" userId="8e338a04f9f07398" providerId="LiveId" clId="{570F4C99-387E-48D9-B913-8878353BE923}" dt="2020-08-28T00:19:04.586" v="26" actId="167"/>
          <ac:picMkLst>
            <pc:docMk/>
            <pc:sldMk cId="1825694870" sldId="327"/>
            <ac:picMk id="4" creationId="{018A683B-B5D1-402B-A263-D06FBC9C43AB}"/>
          </ac:picMkLst>
        </pc:picChg>
        <pc:picChg chg="del">
          <ac:chgData name="Bethany Bolen" userId="8e338a04f9f07398" providerId="LiveId" clId="{570F4C99-387E-48D9-B913-8878353BE923}" dt="2020-08-28T00:19:05.691" v="27" actId="478"/>
          <ac:picMkLst>
            <pc:docMk/>
            <pc:sldMk cId="1825694870" sldId="327"/>
            <ac:picMk id="3074" creationId="{00000000-0000-0000-0000-000000000000}"/>
          </ac:picMkLst>
        </pc:picChg>
      </pc:sldChg>
      <pc:sldChg chg="addSp delSp modSp mod">
        <pc:chgData name="Bethany Bolen" userId="8e338a04f9f07398" providerId="LiveId" clId="{570F4C99-387E-48D9-B913-8878353BE923}" dt="2020-08-28T00:19:28.421" v="33" actId="1076"/>
        <pc:sldMkLst>
          <pc:docMk/>
          <pc:sldMk cId="3525486218" sldId="328"/>
        </pc:sldMkLst>
        <pc:picChg chg="add mod ord">
          <ac:chgData name="Bethany Bolen" userId="8e338a04f9f07398" providerId="LiveId" clId="{570F4C99-387E-48D9-B913-8878353BE923}" dt="2020-08-28T00:19:28.421" v="33" actId="1076"/>
          <ac:picMkLst>
            <pc:docMk/>
            <pc:sldMk cId="3525486218" sldId="328"/>
            <ac:picMk id="4" creationId="{9BF0A4F8-2205-4FB8-9469-7BB18ED3BD07}"/>
          </ac:picMkLst>
        </pc:picChg>
        <pc:picChg chg="del">
          <ac:chgData name="Bethany Bolen" userId="8e338a04f9f07398" providerId="LiveId" clId="{570F4C99-387E-48D9-B913-8878353BE923}" dt="2020-08-28T00:19:26.008" v="32" actId="478"/>
          <ac:picMkLst>
            <pc:docMk/>
            <pc:sldMk cId="3525486218" sldId="328"/>
            <ac:picMk id="10242" creationId="{00000000-0000-0000-0000-000000000000}"/>
          </ac:picMkLst>
        </pc:picChg>
      </pc:sldChg>
      <pc:sldChg chg="addSp delSp modSp mod">
        <pc:chgData name="Bethany Bolen" userId="8e338a04f9f07398" providerId="LiveId" clId="{570F4C99-387E-48D9-B913-8878353BE923}" dt="2020-08-28T00:18:40.204" v="17" actId="1035"/>
        <pc:sldMkLst>
          <pc:docMk/>
          <pc:sldMk cId="546004058" sldId="334"/>
        </pc:sldMkLst>
        <pc:picChg chg="add del mod">
          <ac:chgData name="Bethany Bolen" userId="8e338a04f9f07398" providerId="LiveId" clId="{570F4C99-387E-48D9-B913-8878353BE923}" dt="2020-08-28T00:18:29.639" v="11" actId="478"/>
          <ac:picMkLst>
            <pc:docMk/>
            <pc:sldMk cId="546004058" sldId="334"/>
            <ac:picMk id="4" creationId="{2885C866-55D3-4424-A423-06C18D9E66EC}"/>
          </ac:picMkLst>
        </pc:picChg>
        <pc:picChg chg="del">
          <ac:chgData name="Bethany Bolen" userId="8e338a04f9f07398" providerId="LiveId" clId="{570F4C99-387E-48D9-B913-8878353BE923}" dt="2020-08-28T00:18:38.384" v="16" actId="478"/>
          <ac:picMkLst>
            <pc:docMk/>
            <pc:sldMk cId="546004058" sldId="334"/>
            <ac:picMk id="5" creationId="{00000000-0000-0000-0000-000000000000}"/>
          </ac:picMkLst>
        </pc:picChg>
        <pc:picChg chg="add mod ord">
          <ac:chgData name="Bethany Bolen" userId="8e338a04f9f07398" providerId="LiveId" clId="{570F4C99-387E-48D9-B913-8878353BE923}" dt="2020-08-28T00:18:40.204" v="17" actId="1035"/>
          <ac:picMkLst>
            <pc:docMk/>
            <pc:sldMk cId="546004058" sldId="334"/>
            <ac:picMk id="7" creationId="{2276F309-6B94-4B15-B798-1DCE2D53C002}"/>
          </ac:picMkLst>
        </pc:picChg>
      </pc:sldChg>
      <pc:sldChg chg="addSp delSp modSp mod">
        <pc:chgData name="Bethany Bolen" userId="8e338a04f9f07398" providerId="LiveId" clId="{570F4C99-387E-48D9-B913-8878353BE923}" dt="2020-08-28T00:19:38.784" v="39" actId="1035"/>
        <pc:sldMkLst>
          <pc:docMk/>
          <pc:sldMk cId="3206710607" sldId="351"/>
        </pc:sldMkLst>
        <pc:picChg chg="del">
          <ac:chgData name="Bethany Bolen" userId="8e338a04f9f07398" providerId="LiveId" clId="{570F4C99-387E-48D9-B913-8878353BE923}" dt="2020-08-28T00:19:36.892" v="38" actId="478"/>
          <ac:picMkLst>
            <pc:docMk/>
            <pc:sldMk cId="3206710607" sldId="351"/>
            <ac:picMk id="5" creationId="{00000000-0000-0000-0000-000000000000}"/>
          </ac:picMkLst>
        </pc:picChg>
        <pc:picChg chg="add mod ord">
          <ac:chgData name="Bethany Bolen" userId="8e338a04f9f07398" providerId="LiveId" clId="{570F4C99-387E-48D9-B913-8878353BE923}" dt="2020-08-28T00:19:38.784" v="39" actId="1035"/>
          <ac:picMkLst>
            <pc:docMk/>
            <pc:sldMk cId="3206710607" sldId="351"/>
            <ac:picMk id="7" creationId="{CF00D721-FAAA-41E2-9A46-55DC31CF4193}"/>
          </ac:picMkLst>
        </pc:picChg>
      </pc:sldChg>
      <pc:sldChg chg="addSp delSp modSp mod">
        <pc:chgData name="Bethany Bolen" userId="8e338a04f9f07398" providerId="LiveId" clId="{570F4C99-387E-48D9-B913-8878353BE923}" dt="2020-08-28T00:19:59.042" v="44" actId="478"/>
        <pc:sldMkLst>
          <pc:docMk/>
          <pc:sldMk cId="1368614601" sldId="394"/>
        </pc:sldMkLst>
        <pc:picChg chg="add mod ord">
          <ac:chgData name="Bethany Bolen" userId="8e338a04f9f07398" providerId="LiveId" clId="{570F4C99-387E-48D9-B913-8878353BE923}" dt="2020-08-28T00:19:57.601" v="43" actId="167"/>
          <ac:picMkLst>
            <pc:docMk/>
            <pc:sldMk cId="1368614601" sldId="394"/>
            <ac:picMk id="4" creationId="{7F68FFC2-A1C2-41E3-9998-FE5E8E07051F}"/>
          </ac:picMkLst>
        </pc:picChg>
        <pc:picChg chg="del">
          <ac:chgData name="Bethany Bolen" userId="8e338a04f9f07398" providerId="LiveId" clId="{570F4C99-387E-48D9-B913-8878353BE923}" dt="2020-08-28T00:19:59.042" v="44" actId="478"/>
          <ac:picMkLst>
            <pc:docMk/>
            <pc:sldMk cId="1368614601" sldId="394"/>
            <ac:picMk id="5" creationId="{00000000-0000-0000-0000-000000000000}"/>
          </ac:picMkLst>
        </pc:picChg>
      </pc:sldChg>
      <pc:sldChg chg="addSp delSp modSp mod">
        <pc:chgData name="Bethany Bolen" userId="8e338a04f9f07398" providerId="LiveId" clId="{570F4C99-387E-48D9-B913-8878353BE923}" dt="2020-08-28T00:20:17.207" v="54" actId="478"/>
        <pc:sldMkLst>
          <pc:docMk/>
          <pc:sldMk cId="1269625622" sldId="409"/>
        </pc:sldMkLst>
        <pc:picChg chg="add mod ord">
          <ac:chgData name="Bethany Bolen" userId="8e338a04f9f07398" providerId="LiveId" clId="{570F4C99-387E-48D9-B913-8878353BE923}" dt="2020-08-28T00:20:16.087" v="53" actId="167"/>
          <ac:picMkLst>
            <pc:docMk/>
            <pc:sldMk cId="1269625622" sldId="409"/>
            <ac:picMk id="4" creationId="{52645D01-B0B0-48E6-B70F-597C9512A618}"/>
          </ac:picMkLst>
        </pc:picChg>
        <pc:picChg chg="del">
          <ac:chgData name="Bethany Bolen" userId="8e338a04f9f07398" providerId="LiveId" clId="{570F4C99-387E-48D9-B913-8878353BE923}" dt="2020-08-28T00:20:17.207" v="54" actId="478"/>
          <ac:picMkLst>
            <pc:docMk/>
            <pc:sldMk cId="1269625622" sldId="409"/>
            <ac:picMk id="5" creationId="{00000000-0000-0000-0000-000000000000}"/>
          </ac:picMkLst>
        </pc:picChg>
      </pc:sldChg>
      <pc:sldChg chg="addSp delSp modSp mod">
        <pc:chgData name="Bethany Bolen" userId="8e338a04f9f07398" providerId="LiveId" clId="{570F4C99-387E-48D9-B913-8878353BE923}" dt="2020-08-28T00:20:30.259" v="60" actId="1035"/>
        <pc:sldMkLst>
          <pc:docMk/>
          <pc:sldMk cId="856283854" sldId="418"/>
        </pc:sldMkLst>
        <pc:picChg chg="add mod ord">
          <ac:chgData name="Bethany Bolen" userId="8e338a04f9f07398" providerId="LiveId" clId="{570F4C99-387E-48D9-B913-8878353BE923}" dt="2020-08-28T00:20:30.259" v="60" actId="1035"/>
          <ac:picMkLst>
            <pc:docMk/>
            <pc:sldMk cId="856283854" sldId="418"/>
            <ac:picMk id="4" creationId="{10B868BF-6EBA-432F-BB71-B25AD7F77B3D}"/>
          </ac:picMkLst>
        </pc:picChg>
        <pc:picChg chg="del">
          <ac:chgData name="Bethany Bolen" userId="8e338a04f9f07398" providerId="LiveId" clId="{570F4C99-387E-48D9-B913-8878353BE923}" dt="2020-08-28T00:20:28.874" v="59" actId="478"/>
          <ac:picMkLst>
            <pc:docMk/>
            <pc:sldMk cId="856283854" sldId="418"/>
            <ac:picMk id="5" creationId="{00000000-0000-0000-0000-000000000000}"/>
          </ac:picMkLst>
        </pc:picChg>
      </pc:sldChg>
      <pc:sldChg chg="addSp delSp modSp mod">
        <pc:chgData name="Bethany Bolen" userId="8e338a04f9f07398" providerId="LiveId" clId="{570F4C99-387E-48D9-B913-8878353BE923}" dt="2020-08-28T00:20:41.549" v="66" actId="1035"/>
        <pc:sldMkLst>
          <pc:docMk/>
          <pc:sldMk cId="877336404" sldId="424"/>
        </pc:sldMkLst>
        <pc:picChg chg="add mod ord">
          <ac:chgData name="Bethany Bolen" userId="8e338a04f9f07398" providerId="LiveId" clId="{570F4C99-387E-48D9-B913-8878353BE923}" dt="2020-08-28T00:20:41.549" v="66" actId="1035"/>
          <ac:picMkLst>
            <pc:docMk/>
            <pc:sldMk cId="877336404" sldId="424"/>
            <ac:picMk id="4" creationId="{55079C27-E43A-419A-9B5C-E80C207B0D83}"/>
          </ac:picMkLst>
        </pc:picChg>
        <pc:picChg chg="del">
          <ac:chgData name="Bethany Bolen" userId="8e338a04f9f07398" providerId="LiveId" clId="{570F4C99-387E-48D9-B913-8878353BE923}" dt="2020-08-28T00:20:40.036" v="65" actId="478"/>
          <ac:picMkLst>
            <pc:docMk/>
            <pc:sldMk cId="877336404" sldId="424"/>
            <ac:picMk id="5" creationId="{00000000-0000-0000-0000-000000000000}"/>
          </ac:picMkLst>
        </pc:picChg>
      </pc:sldChg>
      <pc:sldChg chg="addSp delSp modSp mod">
        <pc:chgData name="Bethany Bolen" userId="8e338a04f9f07398" providerId="LiveId" clId="{570F4C99-387E-48D9-B913-8878353BE923}" dt="2020-08-28T00:20:08.339" v="49" actId="478"/>
        <pc:sldMkLst>
          <pc:docMk/>
          <pc:sldMk cId="3136775825" sldId="525"/>
        </pc:sldMkLst>
        <pc:picChg chg="add mod ord">
          <ac:chgData name="Bethany Bolen" userId="8e338a04f9f07398" providerId="LiveId" clId="{570F4C99-387E-48D9-B913-8878353BE923}" dt="2020-08-28T00:20:07.222" v="48" actId="167"/>
          <ac:picMkLst>
            <pc:docMk/>
            <pc:sldMk cId="3136775825" sldId="525"/>
            <ac:picMk id="6" creationId="{C03230DC-E97F-4CB4-95EC-E384465D9F49}"/>
          </ac:picMkLst>
        </pc:picChg>
        <pc:picChg chg="del">
          <ac:chgData name="Bethany Bolen" userId="8e338a04f9f07398" providerId="LiveId" clId="{570F4C99-387E-48D9-B913-8878353BE923}" dt="2020-08-28T00:20:08.339" v="49" actId="478"/>
          <ac:picMkLst>
            <pc:docMk/>
            <pc:sldMk cId="3136775825" sldId="525"/>
            <ac:picMk id="7" creationId="{00000000-0000-0000-0000-000000000000}"/>
          </ac:picMkLst>
        </pc:picChg>
      </pc:sldChg>
      <pc:sldChg chg="addSp delSp modSp mod">
        <pc:chgData name="Bethany Bolen" userId="8e338a04f9f07398" providerId="LiveId" clId="{570F4C99-387E-48D9-B913-8878353BE923}" dt="2020-08-28T00:18:18.071" v="9" actId="478"/>
        <pc:sldMkLst>
          <pc:docMk/>
          <pc:sldMk cId="1076038816" sldId="566"/>
        </pc:sldMkLst>
        <pc:picChg chg="add mod ord">
          <ac:chgData name="Bethany Bolen" userId="8e338a04f9f07398" providerId="LiveId" clId="{570F4C99-387E-48D9-B913-8878353BE923}" dt="2020-08-28T00:18:17.169" v="8" actId="167"/>
          <ac:picMkLst>
            <pc:docMk/>
            <pc:sldMk cId="1076038816" sldId="566"/>
            <ac:picMk id="6" creationId="{3245287A-3A69-4B19-942E-D4527264E547}"/>
          </ac:picMkLst>
        </pc:picChg>
        <pc:picChg chg="del">
          <ac:chgData name="Bethany Bolen" userId="8e338a04f9f07398" providerId="LiveId" clId="{570F4C99-387E-48D9-B913-8878353BE923}" dt="2020-08-28T00:18:18.071" v="9" actId="478"/>
          <ac:picMkLst>
            <pc:docMk/>
            <pc:sldMk cId="1076038816" sldId="566"/>
            <ac:picMk id="10242" creationId="{00000000-0000-0000-0000-000000000000}"/>
          </ac:picMkLst>
        </pc:picChg>
      </pc:sldChg>
    </pc:docChg>
  </pc:docChgLst>
  <pc:docChgLst>
    <pc:chgData name="Katie Bolen" userId="aa78ffc0c2b120ec" providerId="LiveId" clId="{01D042CD-6CE0-4480-9A3C-769461EDB5B7}"/>
    <pc:docChg chg="custSel modSld">
      <pc:chgData name="Katie Bolen" userId="aa78ffc0c2b120ec" providerId="LiveId" clId="{01D042CD-6CE0-4480-9A3C-769461EDB5B7}" dt="2023-05-27T18:17:05.988" v="207" actId="478"/>
      <pc:docMkLst>
        <pc:docMk/>
      </pc:docMkLst>
      <pc:sldChg chg="addSp delSp modSp mod">
        <pc:chgData name="Katie Bolen" userId="aa78ffc0c2b120ec" providerId="LiveId" clId="{01D042CD-6CE0-4480-9A3C-769461EDB5B7}" dt="2023-05-19T18:25:12.349" v="29" actId="27614"/>
        <pc:sldMkLst>
          <pc:docMk/>
          <pc:sldMk cId="3468753751" sldId="294"/>
        </pc:sldMkLst>
        <pc:picChg chg="del">
          <ac:chgData name="Katie Bolen" userId="aa78ffc0c2b120ec" providerId="LiveId" clId="{01D042CD-6CE0-4480-9A3C-769461EDB5B7}" dt="2023-05-19T18:25:11.085" v="28" actId="478"/>
          <ac:picMkLst>
            <pc:docMk/>
            <pc:sldMk cId="3468753751" sldId="294"/>
            <ac:picMk id="4" creationId="{D00B9D92-02A2-4CD7-9E46-E6F3231B0476}"/>
          </ac:picMkLst>
        </pc:picChg>
        <pc:picChg chg="add mod ord">
          <ac:chgData name="Katie Bolen" userId="aa78ffc0c2b120ec" providerId="LiveId" clId="{01D042CD-6CE0-4480-9A3C-769461EDB5B7}" dt="2023-05-19T18:25:12.349" v="29" actId="27614"/>
          <ac:picMkLst>
            <pc:docMk/>
            <pc:sldMk cId="3468753751" sldId="294"/>
            <ac:picMk id="5" creationId="{3891A359-B7F7-9E0A-65D2-398DD72A0B5B}"/>
          </ac:picMkLst>
        </pc:picChg>
      </pc:sldChg>
      <pc:sldChg chg="addSp delSp modSp mod">
        <pc:chgData name="Katie Bolen" userId="aa78ffc0c2b120ec" providerId="LiveId" clId="{01D042CD-6CE0-4480-9A3C-769461EDB5B7}" dt="2023-05-20T23:38:08.844" v="53" actId="478"/>
        <pc:sldMkLst>
          <pc:docMk/>
          <pc:sldMk cId="863374834" sldId="295"/>
        </pc:sldMkLst>
        <pc:picChg chg="add mod ord">
          <ac:chgData name="Katie Bolen" userId="aa78ffc0c2b120ec" providerId="LiveId" clId="{01D042CD-6CE0-4480-9A3C-769461EDB5B7}" dt="2023-05-20T23:38:08.682" v="51" actId="27614"/>
          <ac:picMkLst>
            <pc:docMk/>
            <pc:sldMk cId="863374834" sldId="295"/>
            <ac:picMk id="4" creationId="{80CA7AB5-4F66-6261-5254-B31082510329}"/>
          </ac:picMkLst>
        </pc:picChg>
        <pc:picChg chg="del mod">
          <ac:chgData name="Katie Bolen" userId="aa78ffc0c2b120ec" providerId="LiveId" clId="{01D042CD-6CE0-4480-9A3C-769461EDB5B7}" dt="2023-05-20T23:38:08.844" v="53" actId="478"/>
          <ac:picMkLst>
            <pc:docMk/>
            <pc:sldMk cId="863374834" sldId="295"/>
            <ac:picMk id="5" creationId="{A514FA75-425D-4D62-81DC-1A1FF55D7C9F}"/>
          </ac:picMkLst>
        </pc:picChg>
      </pc:sldChg>
      <pc:sldChg chg="addSp delSp modSp mod">
        <pc:chgData name="Katie Bolen" userId="aa78ffc0c2b120ec" providerId="LiveId" clId="{01D042CD-6CE0-4480-9A3C-769461EDB5B7}" dt="2023-05-19T18:30:29.885" v="33" actId="27614"/>
        <pc:sldMkLst>
          <pc:docMk/>
          <pc:sldMk cId="296745207" sldId="298"/>
        </pc:sldMkLst>
        <pc:picChg chg="del">
          <ac:chgData name="Katie Bolen" userId="aa78ffc0c2b120ec" providerId="LiveId" clId="{01D042CD-6CE0-4480-9A3C-769461EDB5B7}" dt="2023-05-19T18:30:29.438" v="32" actId="478"/>
          <ac:picMkLst>
            <pc:docMk/>
            <pc:sldMk cId="296745207" sldId="298"/>
            <ac:picMk id="4" creationId="{82FBD778-F3A5-4837-BC36-20E3A9BA95B3}"/>
          </ac:picMkLst>
        </pc:picChg>
        <pc:picChg chg="add mod ord">
          <ac:chgData name="Katie Bolen" userId="aa78ffc0c2b120ec" providerId="LiveId" clId="{01D042CD-6CE0-4480-9A3C-769461EDB5B7}" dt="2023-05-19T18:30:29.885" v="33" actId="27614"/>
          <ac:picMkLst>
            <pc:docMk/>
            <pc:sldMk cId="296745207" sldId="298"/>
            <ac:picMk id="5" creationId="{AB00A45B-D97E-43F7-7AE5-1E3B734B5F50}"/>
          </ac:picMkLst>
        </pc:picChg>
      </pc:sldChg>
      <pc:sldChg chg="addSp delSp modSp mod">
        <pc:chgData name="Katie Bolen" userId="aa78ffc0c2b120ec" providerId="LiveId" clId="{01D042CD-6CE0-4480-9A3C-769461EDB5B7}" dt="2023-05-26T21:53:35.113" v="189" actId="27614"/>
        <pc:sldMkLst>
          <pc:docMk/>
          <pc:sldMk cId="2207396728" sldId="299"/>
        </pc:sldMkLst>
        <pc:picChg chg="del">
          <ac:chgData name="Katie Bolen" userId="aa78ffc0c2b120ec" providerId="LiveId" clId="{01D042CD-6CE0-4480-9A3C-769461EDB5B7}" dt="2023-05-26T21:53:32.798" v="188" actId="478"/>
          <ac:picMkLst>
            <pc:docMk/>
            <pc:sldMk cId="2207396728" sldId="299"/>
            <ac:picMk id="4" creationId="{28577AFA-953C-4944-B111-4EC21EBF64B3}"/>
          </ac:picMkLst>
        </pc:picChg>
        <pc:picChg chg="add mod ord">
          <ac:chgData name="Katie Bolen" userId="aa78ffc0c2b120ec" providerId="LiveId" clId="{01D042CD-6CE0-4480-9A3C-769461EDB5B7}" dt="2023-05-26T21:53:35.113" v="189" actId="27614"/>
          <ac:picMkLst>
            <pc:docMk/>
            <pc:sldMk cId="2207396728" sldId="299"/>
            <ac:picMk id="5" creationId="{4E37D3A5-D6E1-602C-5D5B-CA5C0455CABC}"/>
          </ac:picMkLst>
        </pc:picChg>
      </pc:sldChg>
      <pc:sldChg chg="addSp delSp modSp mod">
        <pc:chgData name="Katie Bolen" userId="aa78ffc0c2b120ec" providerId="LiveId" clId="{01D042CD-6CE0-4480-9A3C-769461EDB5B7}" dt="2023-05-26T21:47:59.215" v="175" actId="27614"/>
        <pc:sldMkLst>
          <pc:docMk/>
          <pc:sldMk cId="3223203686" sldId="303"/>
        </pc:sldMkLst>
        <pc:picChg chg="del">
          <ac:chgData name="Katie Bolen" userId="aa78ffc0c2b120ec" providerId="LiveId" clId="{01D042CD-6CE0-4480-9A3C-769461EDB5B7}" dt="2023-05-26T21:47:59.105" v="174" actId="478"/>
          <ac:picMkLst>
            <pc:docMk/>
            <pc:sldMk cId="3223203686" sldId="303"/>
            <ac:picMk id="4" creationId="{35EBFC8F-FCAE-4DDB-AC68-F82EE2013BAA}"/>
          </ac:picMkLst>
        </pc:picChg>
        <pc:picChg chg="add mod ord">
          <ac:chgData name="Katie Bolen" userId="aa78ffc0c2b120ec" providerId="LiveId" clId="{01D042CD-6CE0-4480-9A3C-769461EDB5B7}" dt="2023-05-26T21:47:59.215" v="175" actId="27614"/>
          <ac:picMkLst>
            <pc:docMk/>
            <pc:sldMk cId="3223203686" sldId="303"/>
            <ac:picMk id="5" creationId="{399B3892-F93F-C2BF-3932-DA0BFE159F42}"/>
          </ac:picMkLst>
        </pc:picChg>
      </pc:sldChg>
      <pc:sldChg chg="addSp delSp modSp mod">
        <pc:chgData name="Katie Bolen" userId="aa78ffc0c2b120ec" providerId="LiveId" clId="{01D042CD-6CE0-4480-9A3C-769461EDB5B7}" dt="2023-05-22T19:17:58.640" v="86" actId="478"/>
        <pc:sldMkLst>
          <pc:docMk/>
          <pc:sldMk cId="1686573573" sldId="306"/>
        </pc:sldMkLst>
        <pc:picChg chg="del mod">
          <ac:chgData name="Katie Bolen" userId="aa78ffc0c2b120ec" providerId="LiveId" clId="{01D042CD-6CE0-4480-9A3C-769461EDB5B7}" dt="2023-05-22T19:17:58.640" v="86" actId="478"/>
          <ac:picMkLst>
            <pc:docMk/>
            <pc:sldMk cId="1686573573" sldId="306"/>
            <ac:picMk id="4" creationId="{C352B470-3F73-4C8F-AE69-46562A612981}"/>
          </ac:picMkLst>
        </pc:picChg>
        <pc:picChg chg="add mod ord">
          <ac:chgData name="Katie Bolen" userId="aa78ffc0c2b120ec" providerId="LiveId" clId="{01D042CD-6CE0-4480-9A3C-769461EDB5B7}" dt="2023-05-22T19:17:58.605" v="84" actId="27614"/>
          <ac:picMkLst>
            <pc:docMk/>
            <pc:sldMk cId="1686573573" sldId="306"/>
            <ac:picMk id="5" creationId="{669D3CE0-DCDE-BC8E-B5D6-52526A408E78}"/>
          </ac:picMkLst>
        </pc:picChg>
      </pc:sldChg>
      <pc:sldChg chg="addSp delSp modSp mod">
        <pc:chgData name="Katie Bolen" userId="aa78ffc0c2b120ec" providerId="LiveId" clId="{01D042CD-6CE0-4480-9A3C-769461EDB5B7}" dt="2023-05-26T18:40:27.716" v="164" actId="27614"/>
        <pc:sldMkLst>
          <pc:docMk/>
          <pc:sldMk cId="1377354434" sldId="319"/>
        </pc:sldMkLst>
        <pc:picChg chg="add mod ord">
          <ac:chgData name="Katie Bolen" userId="aa78ffc0c2b120ec" providerId="LiveId" clId="{01D042CD-6CE0-4480-9A3C-769461EDB5B7}" dt="2023-05-26T18:40:27.716" v="164" actId="27614"/>
          <ac:picMkLst>
            <pc:docMk/>
            <pc:sldMk cId="1377354434" sldId="319"/>
            <ac:picMk id="4" creationId="{E9D14467-460B-1A76-6C47-5CE082C02101}"/>
          </ac:picMkLst>
        </pc:picChg>
        <pc:picChg chg="del">
          <ac:chgData name="Katie Bolen" userId="aa78ffc0c2b120ec" providerId="LiveId" clId="{01D042CD-6CE0-4480-9A3C-769461EDB5B7}" dt="2023-05-26T18:40:27.460" v="163" actId="478"/>
          <ac:picMkLst>
            <pc:docMk/>
            <pc:sldMk cId="1377354434" sldId="319"/>
            <ac:picMk id="7" creationId="{7712717E-EEAD-4620-9DB9-AC40614E9C64}"/>
          </ac:picMkLst>
        </pc:picChg>
      </pc:sldChg>
      <pc:sldChg chg="addSp delSp modSp mod">
        <pc:chgData name="Katie Bolen" userId="aa78ffc0c2b120ec" providerId="LiveId" clId="{01D042CD-6CE0-4480-9A3C-769461EDB5B7}" dt="2023-05-19T18:53:09.221" v="39" actId="14100"/>
        <pc:sldMkLst>
          <pc:docMk/>
          <pc:sldMk cId="233354272" sldId="320"/>
        </pc:sldMkLst>
        <pc:picChg chg="del">
          <ac:chgData name="Katie Bolen" userId="aa78ffc0c2b120ec" providerId="LiveId" clId="{01D042CD-6CE0-4480-9A3C-769461EDB5B7}" dt="2023-05-19T18:53:03.469" v="36" actId="478"/>
          <ac:picMkLst>
            <pc:docMk/>
            <pc:sldMk cId="233354272" sldId="320"/>
            <ac:picMk id="4" creationId="{063F398D-2149-4FAF-86CD-EBFE77BEA7C8}"/>
          </ac:picMkLst>
        </pc:picChg>
        <pc:picChg chg="add mod ord">
          <ac:chgData name="Katie Bolen" userId="aa78ffc0c2b120ec" providerId="LiveId" clId="{01D042CD-6CE0-4480-9A3C-769461EDB5B7}" dt="2023-05-19T18:53:09.221" v="39" actId="14100"/>
          <ac:picMkLst>
            <pc:docMk/>
            <pc:sldMk cId="233354272" sldId="320"/>
            <ac:picMk id="5" creationId="{717083DD-34FD-8B94-39B8-7AF790723961}"/>
          </ac:picMkLst>
        </pc:picChg>
      </pc:sldChg>
      <pc:sldChg chg="addSp delSp modSp mod">
        <pc:chgData name="Katie Bolen" userId="aa78ffc0c2b120ec" providerId="LiveId" clId="{01D042CD-6CE0-4480-9A3C-769461EDB5B7}" dt="2023-05-26T22:23:21.636" v="202" actId="27614"/>
        <pc:sldMkLst>
          <pc:docMk/>
          <pc:sldMk cId="1538381604" sldId="323"/>
        </pc:sldMkLst>
        <pc:picChg chg="del">
          <ac:chgData name="Katie Bolen" userId="aa78ffc0c2b120ec" providerId="LiveId" clId="{01D042CD-6CE0-4480-9A3C-769461EDB5B7}" dt="2023-05-26T22:23:21.521" v="201" actId="478"/>
          <ac:picMkLst>
            <pc:docMk/>
            <pc:sldMk cId="1538381604" sldId="323"/>
            <ac:picMk id="6" creationId="{BED73725-65CE-4877-A909-069335B99B26}"/>
          </ac:picMkLst>
        </pc:picChg>
        <pc:picChg chg="add mod ord">
          <ac:chgData name="Katie Bolen" userId="aa78ffc0c2b120ec" providerId="LiveId" clId="{01D042CD-6CE0-4480-9A3C-769461EDB5B7}" dt="2023-05-26T22:23:21.636" v="202" actId="27614"/>
          <ac:picMkLst>
            <pc:docMk/>
            <pc:sldMk cId="1538381604" sldId="323"/>
            <ac:picMk id="7" creationId="{49EC7B3B-C234-D4C0-97C7-D72FE7EE8F82}"/>
          </ac:picMkLst>
        </pc:picChg>
      </pc:sldChg>
      <pc:sldChg chg="addSp delSp modSp mod">
        <pc:chgData name="Katie Bolen" userId="aa78ffc0c2b120ec" providerId="LiveId" clId="{01D042CD-6CE0-4480-9A3C-769461EDB5B7}" dt="2023-05-24T16:29:06.507" v="128" actId="27614"/>
        <pc:sldMkLst>
          <pc:docMk/>
          <pc:sldMk cId="3525486218" sldId="328"/>
        </pc:sldMkLst>
        <pc:picChg chg="add mod ord">
          <ac:chgData name="Katie Bolen" userId="aa78ffc0c2b120ec" providerId="LiveId" clId="{01D042CD-6CE0-4480-9A3C-769461EDB5B7}" dt="2023-05-24T16:29:06.507" v="128" actId="27614"/>
          <ac:picMkLst>
            <pc:docMk/>
            <pc:sldMk cId="3525486218" sldId="328"/>
            <ac:picMk id="4" creationId="{684A1F8B-DB45-7D3F-10A3-1D8EC6FEE38D}"/>
          </ac:picMkLst>
        </pc:picChg>
        <pc:picChg chg="del">
          <ac:chgData name="Katie Bolen" userId="aa78ffc0c2b120ec" providerId="LiveId" clId="{01D042CD-6CE0-4480-9A3C-769461EDB5B7}" dt="2023-05-24T16:29:05.926" v="127" actId="478"/>
          <ac:picMkLst>
            <pc:docMk/>
            <pc:sldMk cId="3525486218" sldId="328"/>
            <ac:picMk id="5" creationId="{0C69505A-3F2B-4D8C-9A2D-F30D0CF1295B}"/>
          </ac:picMkLst>
        </pc:picChg>
      </pc:sldChg>
      <pc:sldChg chg="addSp delSp modSp mod">
        <pc:chgData name="Katie Bolen" userId="aa78ffc0c2b120ec" providerId="LiveId" clId="{01D042CD-6CE0-4480-9A3C-769461EDB5B7}" dt="2023-05-26T21:09:53.070" v="171" actId="14100"/>
        <pc:sldMkLst>
          <pc:docMk/>
          <pc:sldMk cId="2228941766" sldId="342"/>
        </pc:sldMkLst>
        <pc:picChg chg="add mod ord">
          <ac:chgData name="Katie Bolen" userId="aa78ffc0c2b120ec" providerId="LiveId" clId="{01D042CD-6CE0-4480-9A3C-769461EDB5B7}" dt="2023-05-26T21:09:53.070" v="171" actId="14100"/>
          <ac:picMkLst>
            <pc:docMk/>
            <pc:sldMk cId="2228941766" sldId="342"/>
            <ac:picMk id="6" creationId="{3A790388-D9A9-64AD-9285-32FF05360263}"/>
          </ac:picMkLst>
        </pc:picChg>
        <pc:picChg chg="del">
          <ac:chgData name="Katie Bolen" userId="aa78ffc0c2b120ec" providerId="LiveId" clId="{01D042CD-6CE0-4480-9A3C-769461EDB5B7}" dt="2023-05-26T21:09:47.038" v="169" actId="478"/>
          <ac:picMkLst>
            <pc:docMk/>
            <pc:sldMk cId="2228941766" sldId="342"/>
            <ac:picMk id="7" creationId="{A8058452-52CB-4F93-B2DC-579346B090A0}"/>
          </ac:picMkLst>
        </pc:picChg>
      </pc:sldChg>
      <pc:sldChg chg="addSp delSp modSp mod">
        <pc:chgData name="Katie Bolen" userId="aa78ffc0c2b120ec" providerId="LiveId" clId="{01D042CD-6CE0-4480-9A3C-769461EDB5B7}" dt="2023-05-23T21:59:01.784" v="120" actId="478"/>
        <pc:sldMkLst>
          <pc:docMk/>
          <pc:sldMk cId="2659332375" sldId="345"/>
        </pc:sldMkLst>
        <pc:picChg chg="add mod ord">
          <ac:chgData name="Katie Bolen" userId="aa78ffc0c2b120ec" providerId="LiveId" clId="{01D042CD-6CE0-4480-9A3C-769461EDB5B7}" dt="2023-05-23T21:59:01.289" v="118" actId="27614"/>
          <ac:picMkLst>
            <pc:docMk/>
            <pc:sldMk cId="2659332375" sldId="345"/>
            <ac:picMk id="6" creationId="{59B6A321-B92C-24B2-B818-E52BAD8F203B}"/>
          </ac:picMkLst>
        </pc:picChg>
        <pc:picChg chg="del mod">
          <ac:chgData name="Katie Bolen" userId="aa78ffc0c2b120ec" providerId="LiveId" clId="{01D042CD-6CE0-4480-9A3C-769461EDB5B7}" dt="2023-05-23T21:59:01.784" v="120" actId="478"/>
          <ac:picMkLst>
            <pc:docMk/>
            <pc:sldMk cId="2659332375" sldId="345"/>
            <ac:picMk id="7" creationId="{07A77F10-DC5E-4192-8D7A-331D77440B6E}"/>
          </ac:picMkLst>
        </pc:picChg>
      </pc:sldChg>
      <pc:sldChg chg="addSp delSp modSp mod">
        <pc:chgData name="Katie Bolen" userId="aa78ffc0c2b120ec" providerId="LiveId" clId="{01D042CD-6CE0-4480-9A3C-769461EDB5B7}" dt="2023-05-18T21:12:26.460" v="25" actId="27614"/>
        <pc:sldMkLst>
          <pc:docMk/>
          <pc:sldMk cId="3206710607" sldId="351"/>
        </pc:sldMkLst>
        <pc:picChg chg="add mod ord">
          <ac:chgData name="Katie Bolen" userId="aa78ffc0c2b120ec" providerId="LiveId" clId="{01D042CD-6CE0-4480-9A3C-769461EDB5B7}" dt="2023-05-18T21:12:26.460" v="25" actId="27614"/>
          <ac:picMkLst>
            <pc:docMk/>
            <pc:sldMk cId="3206710607" sldId="351"/>
            <ac:picMk id="6" creationId="{4E8A8576-14A0-73A7-3FC8-93D2197B6707}"/>
          </ac:picMkLst>
        </pc:picChg>
        <pc:picChg chg="del">
          <ac:chgData name="Katie Bolen" userId="aa78ffc0c2b120ec" providerId="LiveId" clId="{01D042CD-6CE0-4480-9A3C-769461EDB5B7}" dt="2023-05-18T21:12:26.220" v="24" actId="478"/>
          <ac:picMkLst>
            <pc:docMk/>
            <pc:sldMk cId="3206710607" sldId="351"/>
            <ac:picMk id="9" creationId="{7FA05394-7EF6-4F17-B020-EC9505FC7C0D}"/>
          </ac:picMkLst>
        </pc:picChg>
      </pc:sldChg>
      <pc:sldChg chg="addSp delSp modSp mod">
        <pc:chgData name="Katie Bolen" userId="aa78ffc0c2b120ec" providerId="LiveId" clId="{01D042CD-6CE0-4480-9A3C-769461EDB5B7}" dt="2023-05-24T17:14:46.412" v="133" actId="478"/>
        <pc:sldMkLst>
          <pc:docMk/>
          <pc:sldMk cId="3045130415" sldId="352"/>
        </pc:sldMkLst>
        <pc:picChg chg="del mod">
          <ac:chgData name="Katie Bolen" userId="aa78ffc0c2b120ec" providerId="LiveId" clId="{01D042CD-6CE0-4480-9A3C-769461EDB5B7}" dt="2023-05-24T17:14:46.412" v="133" actId="478"/>
          <ac:picMkLst>
            <pc:docMk/>
            <pc:sldMk cId="3045130415" sldId="352"/>
            <ac:picMk id="4" creationId="{9AAAF2B5-FE37-4692-99C3-A31198DD1B8C}"/>
          </ac:picMkLst>
        </pc:picChg>
        <pc:picChg chg="add mod ord">
          <ac:chgData name="Katie Bolen" userId="aa78ffc0c2b120ec" providerId="LiveId" clId="{01D042CD-6CE0-4480-9A3C-769461EDB5B7}" dt="2023-05-24T17:14:45.539" v="131" actId="27614"/>
          <ac:picMkLst>
            <pc:docMk/>
            <pc:sldMk cId="3045130415" sldId="352"/>
            <ac:picMk id="5" creationId="{840E2087-5934-02DF-3D79-15CC7A8CEB79}"/>
          </ac:picMkLst>
        </pc:picChg>
      </pc:sldChg>
      <pc:sldChg chg="addSp delSp modSp mod">
        <pc:chgData name="Katie Bolen" userId="aa78ffc0c2b120ec" providerId="LiveId" clId="{01D042CD-6CE0-4480-9A3C-769461EDB5B7}" dt="2023-05-24T17:26:14.799" v="138" actId="478"/>
        <pc:sldMkLst>
          <pc:docMk/>
          <pc:sldMk cId="2749933218" sldId="356"/>
        </pc:sldMkLst>
        <pc:picChg chg="del mod">
          <ac:chgData name="Katie Bolen" userId="aa78ffc0c2b120ec" providerId="LiveId" clId="{01D042CD-6CE0-4480-9A3C-769461EDB5B7}" dt="2023-05-24T17:26:14.799" v="138" actId="478"/>
          <ac:picMkLst>
            <pc:docMk/>
            <pc:sldMk cId="2749933218" sldId="356"/>
            <ac:picMk id="4" creationId="{3F38EF31-8860-48ED-AC79-7BE6652384C3}"/>
          </ac:picMkLst>
        </pc:picChg>
        <pc:picChg chg="add mod ord">
          <ac:chgData name="Katie Bolen" userId="aa78ffc0c2b120ec" providerId="LiveId" clId="{01D042CD-6CE0-4480-9A3C-769461EDB5B7}" dt="2023-05-24T17:26:14.375" v="136" actId="27614"/>
          <ac:picMkLst>
            <pc:docMk/>
            <pc:sldMk cId="2749933218" sldId="356"/>
            <ac:picMk id="5" creationId="{3E089DB4-6966-5D85-E8DC-FACBE55FC488}"/>
          </ac:picMkLst>
        </pc:picChg>
      </pc:sldChg>
      <pc:sldChg chg="addSp delSp modSp mod">
        <pc:chgData name="Katie Bolen" userId="aa78ffc0c2b120ec" providerId="LiveId" clId="{01D042CD-6CE0-4480-9A3C-769461EDB5B7}" dt="2023-05-27T18:17:05.988" v="207" actId="478"/>
        <pc:sldMkLst>
          <pc:docMk/>
          <pc:sldMk cId="4035984870" sldId="359"/>
        </pc:sldMkLst>
        <pc:picChg chg="add mod ord">
          <ac:chgData name="Katie Bolen" userId="aa78ffc0c2b120ec" providerId="LiveId" clId="{01D042CD-6CE0-4480-9A3C-769461EDB5B7}" dt="2023-05-27T18:17:05.606" v="205" actId="27614"/>
          <ac:picMkLst>
            <pc:docMk/>
            <pc:sldMk cId="4035984870" sldId="359"/>
            <ac:picMk id="6" creationId="{9DA27C26-CE78-EB13-D800-0E8DEE264686}"/>
          </ac:picMkLst>
        </pc:picChg>
        <pc:picChg chg="del mod">
          <ac:chgData name="Katie Bolen" userId="aa78ffc0c2b120ec" providerId="LiveId" clId="{01D042CD-6CE0-4480-9A3C-769461EDB5B7}" dt="2023-05-27T18:17:05.988" v="207" actId="478"/>
          <ac:picMkLst>
            <pc:docMk/>
            <pc:sldMk cId="4035984870" sldId="359"/>
            <ac:picMk id="7" creationId="{8A659CC9-6EEC-4C80-BD1D-E7332A5D8C9B}"/>
          </ac:picMkLst>
        </pc:picChg>
      </pc:sldChg>
      <pc:sldChg chg="addSp delSp modSp mod">
        <pc:chgData name="Katie Bolen" userId="aa78ffc0c2b120ec" providerId="LiveId" clId="{01D042CD-6CE0-4480-9A3C-769461EDB5B7}" dt="2023-05-23T18:03:24.928" v="115" actId="478"/>
        <pc:sldMkLst>
          <pc:docMk/>
          <pc:sldMk cId="3877519435" sldId="361"/>
        </pc:sldMkLst>
        <pc:picChg chg="add mod ord">
          <ac:chgData name="Katie Bolen" userId="aa78ffc0c2b120ec" providerId="LiveId" clId="{01D042CD-6CE0-4480-9A3C-769461EDB5B7}" dt="2023-05-23T18:03:24.553" v="113" actId="27614"/>
          <ac:picMkLst>
            <pc:docMk/>
            <pc:sldMk cId="3877519435" sldId="361"/>
            <ac:picMk id="4" creationId="{A205A9EF-21AA-70D5-D4F9-5DB822FE993F}"/>
          </ac:picMkLst>
        </pc:picChg>
        <pc:picChg chg="del mod">
          <ac:chgData name="Katie Bolen" userId="aa78ffc0c2b120ec" providerId="LiveId" clId="{01D042CD-6CE0-4480-9A3C-769461EDB5B7}" dt="2023-05-23T18:03:24.928" v="115" actId="478"/>
          <ac:picMkLst>
            <pc:docMk/>
            <pc:sldMk cId="3877519435" sldId="361"/>
            <ac:picMk id="6" creationId="{CC6DEAD9-7B88-4A97-849D-1895F92FD418}"/>
          </ac:picMkLst>
        </pc:picChg>
      </pc:sldChg>
      <pc:sldChg chg="addSp delSp modSp mod">
        <pc:chgData name="Katie Bolen" userId="aa78ffc0c2b120ec" providerId="LiveId" clId="{01D042CD-6CE0-4480-9A3C-769461EDB5B7}" dt="2023-05-22T19:15:46.699" v="77" actId="478"/>
        <pc:sldMkLst>
          <pc:docMk/>
          <pc:sldMk cId="785443590" sldId="362"/>
        </pc:sldMkLst>
        <pc:picChg chg="del mod">
          <ac:chgData name="Katie Bolen" userId="aa78ffc0c2b120ec" providerId="LiveId" clId="{01D042CD-6CE0-4480-9A3C-769461EDB5B7}" dt="2023-05-22T19:15:46.699" v="77" actId="478"/>
          <ac:picMkLst>
            <pc:docMk/>
            <pc:sldMk cId="785443590" sldId="362"/>
            <ac:picMk id="4" creationId="{1DB118C7-FE8F-4E2A-BC43-32ACBA32F77E}"/>
          </ac:picMkLst>
        </pc:picChg>
        <pc:picChg chg="add mod ord">
          <ac:chgData name="Katie Bolen" userId="aa78ffc0c2b120ec" providerId="LiveId" clId="{01D042CD-6CE0-4480-9A3C-769461EDB5B7}" dt="2023-05-22T19:15:46.431" v="75" actId="27614"/>
          <ac:picMkLst>
            <pc:docMk/>
            <pc:sldMk cId="785443590" sldId="362"/>
            <ac:picMk id="5" creationId="{178BF249-F3CB-7709-26C1-9894A9A86B15}"/>
          </ac:picMkLst>
        </pc:picChg>
      </pc:sldChg>
      <pc:sldChg chg="addSp delSp modSp mod">
        <pc:chgData name="Katie Bolen" userId="aa78ffc0c2b120ec" providerId="LiveId" clId="{01D042CD-6CE0-4480-9A3C-769461EDB5B7}" dt="2023-05-22T21:14:44.405" v="110" actId="27614"/>
        <pc:sldMkLst>
          <pc:docMk/>
          <pc:sldMk cId="2674760882" sldId="363"/>
        </pc:sldMkLst>
        <pc:picChg chg="add mod ord">
          <ac:chgData name="Katie Bolen" userId="aa78ffc0c2b120ec" providerId="LiveId" clId="{01D042CD-6CE0-4480-9A3C-769461EDB5B7}" dt="2023-05-22T21:14:44.405" v="110" actId="27614"/>
          <ac:picMkLst>
            <pc:docMk/>
            <pc:sldMk cId="2674760882" sldId="363"/>
            <ac:picMk id="6" creationId="{7E66C754-A779-253D-1C3A-3E8966BC81B5}"/>
          </ac:picMkLst>
        </pc:picChg>
        <pc:picChg chg="del">
          <ac:chgData name="Katie Bolen" userId="aa78ffc0c2b120ec" providerId="LiveId" clId="{01D042CD-6CE0-4480-9A3C-769461EDB5B7}" dt="2023-05-22T21:14:44.313" v="109" actId="478"/>
          <ac:picMkLst>
            <pc:docMk/>
            <pc:sldMk cId="2674760882" sldId="363"/>
            <ac:picMk id="7" creationId="{5417C5ED-5910-454F-8C9B-D93648EF3DDB}"/>
          </ac:picMkLst>
        </pc:picChg>
      </pc:sldChg>
      <pc:sldChg chg="addSp delSp modSp mod">
        <pc:chgData name="Katie Bolen" userId="aa78ffc0c2b120ec" providerId="LiveId" clId="{01D042CD-6CE0-4480-9A3C-769461EDB5B7}" dt="2023-05-22T18:41:11.272" v="67" actId="478"/>
        <pc:sldMkLst>
          <pc:docMk/>
          <pc:sldMk cId="2194649641" sldId="372"/>
        </pc:sldMkLst>
        <pc:picChg chg="del">
          <ac:chgData name="Katie Bolen" userId="aa78ffc0c2b120ec" providerId="LiveId" clId="{01D042CD-6CE0-4480-9A3C-769461EDB5B7}" dt="2023-05-22T18:41:11.272" v="67" actId="478"/>
          <ac:picMkLst>
            <pc:docMk/>
            <pc:sldMk cId="2194649641" sldId="372"/>
            <ac:picMk id="4" creationId="{3CBCBE64-8614-478D-83F6-A6AD2CAA14E7}"/>
          </ac:picMkLst>
        </pc:picChg>
        <pc:picChg chg="add mod ord">
          <ac:chgData name="Katie Bolen" userId="aa78ffc0c2b120ec" providerId="LiveId" clId="{01D042CD-6CE0-4480-9A3C-769461EDB5B7}" dt="2023-05-22T18:41:09.989" v="66" actId="962"/>
          <ac:picMkLst>
            <pc:docMk/>
            <pc:sldMk cId="2194649641" sldId="372"/>
            <ac:picMk id="5" creationId="{773FBA9F-8C94-7A7B-A33E-C9B9FFE6D592}"/>
          </ac:picMkLst>
        </pc:picChg>
      </pc:sldChg>
      <pc:sldChg chg="addSp delSp modSp mod">
        <pc:chgData name="Katie Bolen" userId="aa78ffc0c2b120ec" providerId="LiveId" clId="{01D042CD-6CE0-4480-9A3C-769461EDB5B7}" dt="2023-05-18T20:49:57.520" v="17" actId="27614"/>
        <pc:sldMkLst>
          <pc:docMk/>
          <pc:sldMk cId="1942982671" sldId="375"/>
        </pc:sldMkLst>
        <pc:picChg chg="del">
          <ac:chgData name="Katie Bolen" userId="aa78ffc0c2b120ec" providerId="LiveId" clId="{01D042CD-6CE0-4480-9A3C-769461EDB5B7}" dt="2023-05-18T20:49:57.003" v="16" actId="478"/>
          <ac:picMkLst>
            <pc:docMk/>
            <pc:sldMk cId="1942982671" sldId="375"/>
            <ac:picMk id="4" creationId="{64C4B9D2-5177-44C6-B448-7641E90DAE4C}"/>
          </ac:picMkLst>
        </pc:picChg>
        <pc:picChg chg="add mod ord">
          <ac:chgData name="Katie Bolen" userId="aa78ffc0c2b120ec" providerId="LiveId" clId="{01D042CD-6CE0-4480-9A3C-769461EDB5B7}" dt="2023-05-18T20:49:57.520" v="17" actId="27614"/>
          <ac:picMkLst>
            <pc:docMk/>
            <pc:sldMk cId="1942982671" sldId="375"/>
            <ac:picMk id="5" creationId="{E42C3A56-72B7-DE5E-FD90-D1605DB05554}"/>
          </ac:picMkLst>
        </pc:picChg>
      </pc:sldChg>
      <pc:sldChg chg="addSp delSp modSp mod">
        <pc:chgData name="Katie Bolen" userId="aa78ffc0c2b120ec" providerId="LiveId" clId="{01D042CD-6CE0-4480-9A3C-769461EDB5B7}" dt="2023-05-22T19:16:31.694" v="81" actId="27614"/>
        <pc:sldMkLst>
          <pc:docMk/>
          <pc:sldMk cId="3535108562" sldId="377"/>
        </pc:sldMkLst>
        <pc:picChg chg="del">
          <ac:chgData name="Katie Bolen" userId="aa78ffc0c2b120ec" providerId="LiveId" clId="{01D042CD-6CE0-4480-9A3C-769461EDB5B7}" dt="2023-05-22T19:16:31.580" v="80" actId="478"/>
          <ac:picMkLst>
            <pc:docMk/>
            <pc:sldMk cId="3535108562" sldId="377"/>
            <ac:picMk id="4" creationId="{0BAB3B12-2633-4F69-A26F-17C409E2B3F0}"/>
          </ac:picMkLst>
        </pc:picChg>
        <pc:picChg chg="add mod ord">
          <ac:chgData name="Katie Bolen" userId="aa78ffc0c2b120ec" providerId="LiveId" clId="{01D042CD-6CE0-4480-9A3C-769461EDB5B7}" dt="2023-05-22T19:16:31.694" v="81" actId="27614"/>
          <ac:picMkLst>
            <pc:docMk/>
            <pc:sldMk cId="3535108562" sldId="377"/>
            <ac:picMk id="5" creationId="{C6FEA1B1-A71A-12B0-AE7B-D4FAC74CF2F8}"/>
          </ac:picMkLst>
        </pc:picChg>
      </pc:sldChg>
      <pc:sldChg chg="addSp delSp modSp mod">
        <pc:chgData name="Katie Bolen" userId="aa78ffc0c2b120ec" providerId="LiveId" clId="{01D042CD-6CE0-4480-9A3C-769461EDB5B7}" dt="2023-05-22T20:01:49.634" v="91" actId="478"/>
        <pc:sldMkLst>
          <pc:docMk/>
          <pc:sldMk cId="3369007924" sldId="379"/>
        </pc:sldMkLst>
        <pc:picChg chg="del mod">
          <ac:chgData name="Katie Bolen" userId="aa78ffc0c2b120ec" providerId="LiveId" clId="{01D042CD-6CE0-4480-9A3C-769461EDB5B7}" dt="2023-05-22T20:01:49.634" v="91" actId="478"/>
          <ac:picMkLst>
            <pc:docMk/>
            <pc:sldMk cId="3369007924" sldId="379"/>
            <ac:picMk id="4" creationId="{B290D721-A9BA-4DAD-9820-B95A0C9FC52E}"/>
          </ac:picMkLst>
        </pc:picChg>
        <pc:picChg chg="add mod ord">
          <ac:chgData name="Katie Bolen" userId="aa78ffc0c2b120ec" providerId="LiveId" clId="{01D042CD-6CE0-4480-9A3C-769461EDB5B7}" dt="2023-05-22T20:01:49.543" v="89" actId="27614"/>
          <ac:picMkLst>
            <pc:docMk/>
            <pc:sldMk cId="3369007924" sldId="379"/>
            <ac:picMk id="5" creationId="{4264F466-140A-B5DE-7A4F-E2EF8384B481}"/>
          </ac:picMkLst>
        </pc:picChg>
      </pc:sldChg>
      <pc:sldChg chg="addSp delSp modSp mod">
        <pc:chgData name="Katie Bolen" userId="aa78ffc0c2b120ec" providerId="LiveId" clId="{01D042CD-6CE0-4480-9A3C-769461EDB5B7}" dt="2023-05-24T17:35:55.410" v="148" actId="478"/>
        <pc:sldMkLst>
          <pc:docMk/>
          <pc:sldMk cId="3048071635" sldId="386"/>
        </pc:sldMkLst>
        <pc:picChg chg="del mod">
          <ac:chgData name="Katie Bolen" userId="aa78ffc0c2b120ec" providerId="LiveId" clId="{01D042CD-6CE0-4480-9A3C-769461EDB5B7}" dt="2023-05-24T17:35:55.410" v="148" actId="478"/>
          <ac:picMkLst>
            <pc:docMk/>
            <pc:sldMk cId="3048071635" sldId="386"/>
            <ac:picMk id="4" creationId="{28E5E331-A6D0-43DD-BA08-25391937093D}"/>
          </ac:picMkLst>
        </pc:picChg>
        <pc:picChg chg="add mod ord">
          <ac:chgData name="Katie Bolen" userId="aa78ffc0c2b120ec" providerId="LiveId" clId="{01D042CD-6CE0-4480-9A3C-769461EDB5B7}" dt="2023-05-24T17:35:54.829" v="146" actId="27614"/>
          <ac:picMkLst>
            <pc:docMk/>
            <pc:sldMk cId="3048071635" sldId="386"/>
            <ac:picMk id="5" creationId="{C0CC96DE-E15E-CC3C-E3ED-3D66FE9413D3}"/>
          </ac:picMkLst>
        </pc:picChg>
      </pc:sldChg>
      <pc:sldChg chg="addSp delSp modSp mod">
        <pc:chgData name="Katie Bolen" userId="aa78ffc0c2b120ec" providerId="LiveId" clId="{01D042CD-6CE0-4480-9A3C-769461EDB5B7}" dt="2023-05-19T19:09:38.089" v="44" actId="478"/>
        <pc:sldMkLst>
          <pc:docMk/>
          <pc:sldMk cId="984487837" sldId="387"/>
        </pc:sldMkLst>
        <pc:picChg chg="del mod">
          <ac:chgData name="Katie Bolen" userId="aa78ffc0c2b120ec" providerId="LiveId" clId="{01D042CD-6CE0-4480-9A3C-769461EDB5B7}" dt="2023-05-19T19:09:38.089" v="44" actId="478"/>
          <ac:picMkLst>
            <pc:docMk/>
            <pc:sldMk cId="984487837" sldId="387"/>
            <ac:picMk id="4" creationId="{2BA99AA8-DBBE-4BE3-81E6-215CDAA090C9}"/>
          </ac:picMkLst>
        </pc:picChg>
        <pc:picChg chg="add mod ord">
          <ac:chgData name="Katie Bolen" userId="aa78ffc0c2b120ec" providerId="LiveId" clId="{01D042CD-6CE0-4480-9A3C-769461EDB5B7}" dt="2023-05-19T19:09:37.935" v="42" actId="27614"/>
          <ac:picMkLst>
            <pc:docMk/>
            <pc:sldMk cId="984487837" sldId="387"/>
            <ac:picMk id="5" creationId="{F9F777C8-C218-02F3-A1C7-437673425E98}"/>
          </ac:picMkLst>
        </pc:picChg>
      </pc:sldChg>
      <pc:sldChg chg="addSp delSp modSp mod">
        <pc:chgData name="Katie Bolen" userId="aa78ffc0c2b120ec" providerId="LiveId" clId="{01D042CD-6CE0-4480-9A3C-769461EDB5B7}" dt="2023-05-18T20:49:12.384" v="13" actId="27614"/>
        <pc:sldMkLst>
          <pc:docMk/>
          <pc:sldMk cId="1298781365" sldId="388"/>
        </pc:sldMkLst>
        <pc:picChg chg="del">
          <ac:chgData name="Katie Bolen" userId="aa78ffc0c2b120ec" providerId="LiveId" clId="{01D042CD-6CE0-4480-9A3C-769461EDB5B7}" dt="2023-05-18T20:49:12.118" v="12" actId="478"/>
          <ac:picMkLst>
            <pc:docMk/>
            <pc:sldMk cId="1298781365" sldId="388"/>
            <ac:picMk id="4" creationId="{6750A34A-A639-40C0-BD73-ED46B922BC82}"/>
          </ac:picMkLst>
        </pc:picChg>
        <pc:picChg chg="add mod ord">
          <ac:chgData name="Katie Bolen" userId="aa78ffc0c2b120ec" providerId="LiveId" clId="{01D042CD-6CE0-4480-9A3C-769461EDB5B7}" dt="2023-05-18T20:49:12.384" v="13" actId="27614"/>
          <ac:picMkLst>
            <pc:docMk/>
            <pc:sldMk cId="1298781365" sldId="388"/>
            <ac:picMk id="5" creationId="{29043646-3315-25ED-AEF9-37D16AD8574B}"/>
          </ac:picMkLst>
        </pc:picChg>
      </pc:sldChg>
      <pc:sldChg chg="addSp delSp modSp mod">
        <pc:chgData name="Katie Bolen" userId="aa78ffc0c2b120ec" providerId="LiveId" clId="{01D042CD-6CE0-4480-9A3C-769461EDB5B7}" dt="2023-05-22T20:42:46.084" v="101" actId="478"/>
        <pc:sldMkLst>
          <pc:docMk/>
          <pc:sldMk cId="2137695044" sldId="389"/>
        </pc:sldMkLst>
        <pc:picChg chg="del">
          <ac:chgData name="Katie Bolen" userId="aa78ffc0c2b120ec" providerId="LiveId" clId="{01D042CD-6CE0-4480-9A3C-769461EDB5B7}" dt="2023-05-22T20:42:46.084" v="101" actId="478"/>
          <ac:picMkLst>
            <pc:docMk/>
            <pc:sldMk cId="2137695044" sldId="389"/>
            <ac:picMk id="4" creationId="{3953D028-5B6B-43ED-8D17-DD0AB1379A41}"/>
          </ac:picMkLst>
        </pc:picChg>
        <pc:picChg chg="add mod ord">
          <ac:chgData name="Katie Bolen" userId="aa78ffc0c2b120ec" providerId="LiveId" clId="{01D042CD-6CE0-4480-9A3C-769461EDB5B7}" dt="2023-05-22T20:42:44.073" v="100" actId="962"/>
          <ac:picMkLst>
            <pc:docMk/>
            <pc:sldMk cId="2137695044" sldId="389"/>
            <ac:picMk id="5" creationId="{81F5E1DE-6CE3-4499-E4E7-0107077DC262}"/>
          </ac:picMkLst>
        </pc:picChg>
      </pc:sldChg>
      <pc:sldChg chg="addSp delSp modSp mod">
        <pc:chgData name="Katie Bolen" userId="aa78ffc0c2b120ec" providerId="LiveId" clId="{01D042CD-6CE0-4480-9A3C-769461EDB5B7}" dt="2023-05-24T19:14:28.181" v="160" actId="478"/>
        <pc:sldMkLst>
          <pc:docMk/>
          <pc:sldMk cId="712336089" sldId="402"/>
        </pc:sldMkLst>
        <pc:picChg chg="del">
          <ac:chgData name="Katie Bolen" userId="aa78ffc0c2b120ec" providerId="LiveId" clId="{01D042CD-6CE0-4480-9A3C-769461EDB5B7}" dt="2023-05-24T19:14:28.181" v="160" actId="478"/>
          <ac:picMkLst>
            <pc:docMk/>
            <pc:sldMk cId="712336089" sldId="402"/>
            <ac:picMk id="4" creationId="{5B02CC10-FDD8-4244-8279-BFB414E301D2}"/>
          </ac:picMkLst>
        </pc:picChg>
        <pc:picChg chg="add mod ord">
          <ac:chgData name="Katie Bolen" userId="aa78ffc0c2b120ec" providerId="LiveId" clId="{01D042CD-6CE0-4480-9A3C-769461EDB5B7}" dt="2023-05-24T19:14:27.093" v="159" actId="167"/>
          <ac:picMkLst>
            <pc:docMk/>
            <pc:sldMk cId="712336089" sldId="402"/>
            <ac:picMk id="5" creationId="{D7031AFB-6B08-0E0B-74DC-F9DFE0B67CAD}"/>
          </ac:picMkLst>
        </pc:picChg>
      </pc:sldChg>
      <pc:sldChg chg="addSp delSp modSp mod">
        <pc:chgData name="Katie Bolen" userId="aa78ffc0c2b120ec" providerId="LiveId" clId="{01D042CD-6CE0-4480-9A3C-769461EDB5B7}" dt="2023-05-17T16:55:21.028" v="4" actId="478"/>
        <pc:sldMkLst>
          <pc:docMk/>
          <pc:sldMk cId="505737473" sldId="410"/>
        </pc:sldMkLst>
        <pc:picChg chg="del mod">
          <ac:chgData name="Katie Bolen" userId="aa78ffc0c2b120ec" providerId="LiveId" clId="{01D042CD-6CE0-4480-9A3C-769461EDB5B7}" dt="2023-05-17T16:55:21.028" v="4" actId="478"/>
          <ac:picMkLst>
            <pc:docMk/>
            <pc:sldMk cId="505737473" sldId="410"/>
            <ac:picMk id="4" creationId="{3058B00D-442F-4D2E-AF4E-DC8760E82D97}"/>
          </ac:picMkLst>
        </pc:picChg>
        <pc:picChg chg="add mod ord">
          <ac:chgData name="Katie Bolen" userId="aa78ffc0c2b120ec" providerId="LiveId" clId="{01D042CD-6CE0-4480-9A3C-769461EDB5B7}" dt="2023-05-17T16:55:20.855" v="2" actId="27614"/>
          <ac:picMkLst>
            <pc:docMk/>
            <pc:sldMk cId="505737473" sldId="410"/>
            <ac:picMk id="5" creationId="{9606CD51-A63C-5014-F9E4-97E24AD29D35}"/>
          </ac:picMkLst>
        </pc:picChg>
      </pc:sldChg>
      <pc:sldChg chg="addSp delSp modSp mod">
        <pc:chgData name="Katie Bolen" userId="aa78ffc0c2b120ec" providerId="LiveId" clId="{01D042CD-6CE0-4480-9A3C-769461EDB5B7}" dt="2023-05-22T21:06:26.337" v="106" actId="478"/>
        <pc:sldMkLst>
          <pc:docMk/>
          <pc:sldMk cId="856283854" sldId="418"/>
        </pc:sldMkLst>
        <pc:picChg chg="add mod ord">
          <ac:chgData name="Katie Bolen" userId="aa78ffc0c2b120ec" providerId="LiveId" clId="{01D042CD-6CE0-4480-9A3C-769461EDB5B7}" dt="2023-05-22T21:06:25.838" v="104" actId="27614"/>
          <ac:picMkLst>
            <pc:docMk/>
            <pc:sldMk cId="856283854" sldId="418"/>
            <ac:picMk id="4" creationId="{3F974BAD-5359-8E5A-CDCF-A1BAEA4B5E0D}"/>
          </ac:picMkLst>
        </pc:picChg>
        <pc:picChg chg="del mod">
          <ac:chgData name="Katie Bolen" userId="aa78ffc0c2b120ec" providerId="LiveId" clId="{01D042CD-6CE0-4480-9A3C-769461EDB5B7}" dt="2023-05-22T21:06:26.337" v="106" actId="478"/>
          <ac:picMkLst>
            <pc:docMk/>
            <pc:sldMk cId="856283854" sldId="418"/>
            <ac:picMk id="5" creationId="{94CED19F-5601-44B7-90B1-99BD4980C8AA}"/>
          </ac:picMkLst>
        </pc:picChg>
      </pc:sldChg>
      <pc:sldChg chg="addSp delSp modSp mod">
        <pc:chgData name="Katie Bolen" userId="aa78ffc0c2b120ec" providerId="LiveId" clId="{01D042CD-6CE0-4480-9A3C-769461EDB5B7}" dt="2023-05-22T18:17:19.559" v="62" actId="27614"/>
        <pc:sldMkLst>
          <pc:docMk/>
          <pc:sldMk cId="3764518570" sldId="419"/>
        </pc:sldMkLst>
        <pc:picChg chg="add mod ord">
          <ac:chgData name="Katie Bolen" userId="aa78ffc0c2b120ec" providerId="LiveId" clId="{01D042CD-6CE0-4480-9A3C-769461EDB5B7}" dt="2023-05-22T18:17:19.559" v="62" actId="27614"/>
          <ac:picMkLst>
            <pc:docMk/>
            <pc:sldMk cId="3764518570" sldId="419"/>
            <ac:picMk id="6" creationId="{6FA71F4B-1C5D-B432-29AD-D4FA974D7BFC}"/>
          </ac:picMkLst>
        </pc:picChg>
        <pc:picChg chg="del">
          <ac:chgData name="Katie Bolen" userId="aa78ffc0c2b120ec" providerId="LiveId" clId="{01D042CD-6CE0-4480-9A3C-769461EDB5B7}" dt="2023-05-22T18:17:19.451" v="61" actId="478"/>
          <ac:picMkLst>
            <pc:docMk/>
            <pc:sldMk cId="3764518570" sldId="419"/>
            <ac:picMk id="7" creationId="{88F2812B-67EC-4C41-801B-20EFCC1AB74E}"/>
          </ac:picMkLst>
        </pc:picChg>
      </pc:sldChg>
      <pc:sldChg chg="addSp delSp modSp mod">
        <pc:chgData name="Katie Bolen" userId="aa78ffc0c2b120ec" providerId="LiveId" clId="{01D042CD-6CE0-4480-9A3C-769461EDB5B7}" dt="2023-05-26T22:00:28.943" v="198" actId="478"/>
        <pc:sldMkLst>
          <pc:docMk/>
          <pc:sldMk cId="1612472507" sldId="429"/>
        </pc:sldMkLst>
        <pc:picChg chg="del">
          <ac:chgData name="Katie Bolen" userId="aa78ffc0c2b120ec" providerId="LiveId" clId="{01D042CD-6CE0-4480-9A3C-769461EDB5B7}" dt="2023-05-26T22:00:28.943" v="198" actId="478"/>
          <ac:picMkLst>
            <pc:docMk/>
            <pc:sldMk cId="1612472507" sldId="429"/>
            <ac:picMk id="4" creationId="{85F43FA5-516B-4344-A380-4A4284BAEB2C}"/>
          </ac:picMkLst>
        </pc:picChg>
        <pc:picChg chg="add mod ord">
          <ac:chgData name="Katie Bolen" userId="aa78ffc0c2b120ec" providerId="LiveId" clId="{01D042CD-6CE0-4480-9A3C-769461EDB5B7}" dt="2023-05-26T22:00:27.976" v="197" actId="167"/>
          <ac:picMkLst>
            <pc:docMk/>
            <pc:sldMk cId="1612472507" sldId="429"/>
            <ac:picMk id="5" creationId="{3B408D91-BDF8-BB2A-D220-A3F1AC7A0A53}"/>
          </ac:picMkLst>
        </pc:picChg>
      </pc:sldChg>
      <pc:sldChg chg="addSp delSp modSp mod">
        <pc:chgData name="Katie Bolen" userId="aa78ffc0c2b120ec" providerId="LiveId" clId="{01D042CD-6CE0-4480-9A3C-769461EDB5B7}" dt="2023-05-23T23:55:24.552" v="124" actId="27614"/>
        <pc:sldMkLst>
          <pc:docMk/>
          <pc:sldMk cId="618056087" sldId="432"/>
        </pc:sldMkLst>
        <pc:picChg chg="del">
          <ac:chgData name="Katie Bolen" userId="aa78ffc0c2b120ec" providerId="LiveId" clId="{01D042CD-6CE0-4480-9A3C-769461EDB5B7}" dt="2023-05-23T23:55:23.553" v="123" actId="478"/>
          <ac:picMkLst>
            <pc:docMk/>
            <pc:sldMk cId="618056087" sldId="432"/>
            <ac:picMk id="4" creationId="{BD48BEAE-97AA-4B8E-A9C3-6C6806FE7F6A}"/>
          </ac:picMkLst>
        </pc:picChg>
        <pc:picChg chg="add mod ord">
          <ac:chgData name="Katie Bolen" userId="aa78ffc0c2b120ec" providerId="LiveId" clId="{01D042CD-6CE0-4480-9A3C-769461EDB5B7}" dt="2023-05-23T23:55:24.552" v="124" actId="27614"/>
          <ac:picMkLst>
            <pc:docMk/>
            <pc:sldMk cId="618056087" sldId="432"/>
            <ac:picMk id="5" creationId="{76975896-4200-2A0C-C332-EF7F575D0AF0}"/>
          </ac:picMkLst>
        </pc:picChg>
      </pc:sldChg>
      <pc:sldChg chg="addSp delSp modSp mod">
        <pc:chgData name="Katie Bolen" userId="aa78ffc0c2b120ec" providerId="LiveId" clId="{01D042CD-6CE0-4480-9A3C-769461EDB5B7}" dt="2023-05-26T21:57:56.128" v="195" actId="14100"/>
        <pc:sldMkLst>
          <pc:docMk/>
          <pc:sldMk cId="3675615646" sldId="436"/>
        </pc:sldMkLst>
        <pc:picChg chg="add mod ord">
          <ac:chgData name="Katie Bolen" userId="aa78ffc0c2b120ec" providerId="LiveId" clId="{01D042CD-6CE0-4480-9A3C-769461EDB5B7}" dt="2023-05-26T21:57:56.128" v="195" actId="14100"/>
          <ac:picMkLst>
            <pc:docMk/>
            <pc:sldMk cId="3675615646" sldId="436"/>
            <ac:picMk id="4" creationId="{C1DBB030-271A-AC0F-3936-F926D07EEF19}"/>
          </ac:picMkLst>
        </pc:picChg>
        <pc:picChg chg="del">
          <ac:chgData name="Katie Bolen" userId="aa78ffc0c2b120ec" providerId="LiveId" clId="{01D042CD-6CE0-4480-9A3C-769461EDB5B7}" dt="2023-05-26T21:57:51.175" v="192" actId="478"/>
          <ac:picMkLst>
            <pc:docMk/>
            <pc:sldMk cId="3675615646" sldId="436"/>
            <ac:picMk id="7" creationId="{B1AE6A91-5523-4334-A0BB-57F9AEC6B5A8}"/>
          </ac:picMkLst>
        </pc:picChg>
      </pc:sldChg>
      <pc:sldChg chg="addSp delSp modSp mod">
        <pc:chgData name="Katie Bolen" userId="aa78ffc0c2b120ec" providerId="LiveId" clId="{01D042CD-6CE0-4480-9A3C-769461EDB5B7}" dt="2023-05-22T20:33:43.625" v="96" actId="478"/>
        <pc:sldMkLst>
          <pc:docMk/>
          <pc:sldMk cId="2782354288" sldId="445"/>
        </pc:sldMkLst>
        <pc:picChg chg="add mod ord">
          <ac:chgData name="Katie Bolen" userId="aa78ffc0c2b120ec" providerId="LiveId" clId="{01D042CD-6CE0-4480-9A3C-769461EDB5B7}" dt="2023-05-22T20:33:43.077" v="94" actId="27614"/>
          <ac:picMkLst>
            <pc:docMk/>
            <pc:sldMk cId="2782354288" sldId="445"/>
            <ac:picMk id="6" creationId="{38F9994D-24C0-3601-B875-87903C4BEF0B}"/>
          </ac:picMkLst>
        </pc:picChg>
        <pc:picChg chg="del mod">
          <ac:chgData name="Katie Bolen" userId="aa78ffc0c2b120ec" providerId="LiveId" clId="{01D042CD-6CE0-4480-9A3C-769461EDB5B7}" dt="2023-05-22T20:33:43.625" v="96" actId="478"/>
          <ac:picMkLst>
            <pc:docMk/>
            <pc:sldMk cId="2782354288" sldId="445"/>
            <ac:picMk id="7" creationId="{F1F661D7-3B9C-428B-90E2-F07A28E64FF5}"/>
          </ac:picMkLst>
        </pc:picChg>
      </pc:sldChg>
      <pc:sldChg chg="addSp delSp modSp mod">
        <pc:chgData name="Katie Bolen" userId="aa78ffc0c2b120ec" providerId="LiveId" clId="{01D042CD-6CE0-4480-9A3C-769461EDB5B7}" dt="2023-05-24T18:12:44.604" v="153" actId="478"/>
        <pc:sldMkLst>
          <pc:docMk/>
          <pc:sldMk cId="4270673399" sldId="449"/>
        </pc:sldMkLst>
        <pc:picChg chg="del mod">
          <ac:chgData name="Katie Bolen" userId="aa78ffc0c2b120ec" providerId="LiveId" clId="{01D042CD-6CE0-4480-9A3C-769461EDB5B7}" dt="2023-05-24T18:12:44.604" v="153" actId="478"/>
          <ac:picMkLst>
            <pc:docMk/>
            <pc:sldMk cId="4270673399" sldId="449"/>
            <ac:picMk id="6" creationId="{15D537A9-6DEF-4AF7-9EA4-02ED1CDEFFAE}"/>
          </ac:picMkLst>
        </pc:picChg>
        <pc:picChg chg="add mod ord">
          <ac:chgData name="Katie Bolen" userId="aa78ffc0c2b120ec" providerId="LiveId" clId="{01D042CD-6CE0-4480-9A3C-769461EDB5B7}" dt="2023-05-24T18:12:44.498" v="151" actId="27614"/>
          <ac:picMkLst>
            <pc:docMk/>
            <pc:sldMk cId="4270673399" sldId="449"/>
            <ac:picMk id="7" creationId="{6F7A37DA-31D5-F944-B6F4-CBF2D7AC69CE}"/>
          </ac:picMkLst>
        </pc:picChg>
      </pc:sldChg>
      <pc:sldChg chg="addSp delSp modSp mod">
        <pc:chgData name="Katie Bolen" userId="aa78ffc0c2b120ec" providerId="LiveId" clId="{01D042CD-6CE0-4480-9A3C-769461EDB5B7}" dt="2023-05-22T19:09:44.638" v="72" actId="478"/>
        <pc:sldMkLst>
          <pc:docMk/>
          <pc:sldMk cId="2948369076" sldId="496"/>
        </pc:sldMkLst>
        <pc:picChg chg="del mod">
          <ac:chgData name="Katie Bolen" userId="aa78ffc0c2b120ec" providerId="LiveId" clId="{01D042CD-6CE0-4480-9A3C-769461EDB5B7}" dt="2023-05-22T19:09:44.638" v="72" actId="478"/>
          <ac:picMkLst>
            <pc:docMk/>
            <pc:sldMk cId="2948369076" sldId="496"/>
            <ac:picMk id="6" creationId="{60599704-DBB6-4BD9-940C-3DA4B0E033C7}"/>
          </ac:picMkLst>
        </pc:picChg>
        <pc:picChg chg="add mod ord">
          <ac:chgData name="Katie Bolen" userId="aa78ffc0c2b120ec" providerId="LiveId" clId="{01D042CD-6CE0-4480-9A3C-769461EDB5B7}" dt="2023-05-22T19:09:43.972" v="70" actId="27614"/>
          <ac:picMkLst>
            <pc:docMk/>
            <pc:sldMk cId="2948369076" sldId="496"/>
            <ac:picMk id="7" creationId="{72C03916-9187-6E0D-26CB-0F851CF29800}"/>
          </ac:picMkLst>
        </pc:picChg>
      </pc:sldChg>
      <pc:sldChg chg="addSp delSp modSp mod">
        <pc:chgData name="Katie Bolen" userId="aa78ffc0c2b120ec" providerId="LiveId" clId="{01D042CD-6CE0-4480-9A3C-769461EDB5B7}" dt="2023-05-17T16:59:27.246" v="9" actId="478"/>
        <pc:sldMkLst>
          <pc:docMk/>
          <pc:sldMk cId="1452262915" sldId="531"/>
        </pc:sldMkLst>
        <pc:picChg chg="add mod ord">
          <ac:chgData name="Katie Bolen" userId="aa78ffc0c2b120ec" providerId="LiveId" clId="{01D042CD-6CE0-4480-9A3C-769461EDB5B7}" dt="2023-05-17T16:59:27.038" v="7" actId="27614"/>
          <ac:picMkLst>
            <pc:docMk/>
            <pc:sldMk cId="1452262915" sldId="531"/>
            <ac:picMk id="6" creationId="{5239DC6A-B372-F8E6-0478-242C3DB16D35}"/>
          </ac:picMkLst>
        </pc:picChg>
        <pc:picChg chg="del mod">
          <ac:chgData name="Katie Bolen" userId="aa78ffc0c2b120ec" providerId="LiveId" clId="{01D042CD-6CE0-4480-9A3C-769461EDB5B7}" dt="2023-05-17T16:59:27.246" v="9" actId="478"/>
          <ac:picMkLst>
            <pc:docMk/>
            <pc:sldMk cId="1452262915" sldId="531"/>
            <ac:picMk id="11" creationId="{7CFE62B4-2914-4C17-9D7A-771FA91B0486}"/>
          </ac:picMkLst>
        </pc:picChg>
      </pc:sldChg>
      <pc:sldChg chg="addSp delSp modSp mod">
        <pc:chgData name="Katie Bolen" userId="aa78ffc0c2b120ec" providerId="LiveId" clId="{01D042CD-6CE0-4480-9A3C-769461EDB5B7}" dt="2023-05-20T23:45:55.821" v="58" actId="478"/>
        <pc:sldMkLst>
          <pc:docMk/>
          <pc:sldMk cId="3843204431" sldId="547"/>
        </pc:sldMkLst>
        <pc:picChg chg="del mod">
          <ac:chgData name="Katie Bolen" userId="aa78ffc0c2b120ec" providerId="LiveId" clId="{01D042CD-6CE0-4480-9A3C-769461EDB5B7}" dt="2023-05-20T23:45:55.821" v="58" actId="478"/>
          <ac:picMkLst>
            <pc:docMk/>
            <pc:sldMk cId="3843204431" sldId="547"/>
            <ac:picMk id="6" creationId="{C0F337C5-5CD5-4D23-8506-F15BAF9C083A}"/>
          </ac:picMkLst>
        </pc:picChg>
        <pc:picChg chg="add mod ord">
          <ac:chgData name="Katie Bolen" userId="aa78ffc0c2b120ec" providerId="LiveId" clId="{01D042CD-6CE0-4480-9A3C-769461EDB5B7}" dt="2023-05-20T23:45:55.390" v="56" actId="27614"/>
          <ac:picMkLst>
            <pc:docMk/>
            <pc:sldMk cId="3843204431" sldId="547"/>
            <ac:picMk id="7" creationId="{C5C68B84-B735-B58A-0D88-1C42764303FD}"/>
          </ac:picMkLst>
        </pc:picChg>
      </pc:sldChg>
      <pc:sldChg chg="addSp delSp modSp mod">
        <pc:chgData name="Katie Bolen" userId="aa78ffc0c2b120ec" providerId="LiveId" clId="{01D042CD-6CE0-4480-9A3C-769461EDB5B7}" dt="2023-05-20T01:35:59.314" v="48" actId="27614"/>
        <pc:sldMkLst>
          <pc:docMk/>
          <pc:sldMk cId="1054173252" sldId="551"/>
        </pc:sldMkLst>
        <pc:picChg chg="add mod ord">
          <ac:chgData name="Katie Bolen" userId="aa78ffc0c2b120ec" providerId="LiveId" clId="{01D042CD-6CE0-4480-9A3C-769461EDB5B7}" dt="2023-05-20T01:35:59.314" v="48" actId="27614"/>
          <ac:picMkLst>
            <pc:docMk/>
            <pc:sldMk cId="1054173252" sldId="551"/>
            <ac:picMk id="6" creationId="{8250C053-705F-7A0C-7FE1-91AF26CC6031}"/>
          </ac:picMkLst>
        </pc:picChg>
        <pc:picChg chg="del">
          <ac:chgData name="Katie Bolen" userId="aa78ffc0c2b120ec" providerId="LiveId" clId="{01D042CD-6CE0-4480-9A3C-769461EDB5B7}" dt="2023-05-20T01:35:58.512" v="47" actId="478"/>
          <ac:picMkLst>
            <pc:docMk/>
            <pc:sldMk cId="1054173252" sldId="551"/>
            <ac:picMk id="7" creationId="{4F4C1F54-5F2A-4F43-BD9C-5D9676359390}"/>
          </ac:picMkLst>
        </pc:picChg>
      </pc:sldChg>
      <pc:sldChg chg="addSp delSp modSp mod">
        <pc:chgData name="Katie Bolen" userId="aa78ffc0c2b120ec" providerId="LiveId" clId="{01D042CD-6CE0-4480-9A3C-769461EDB5B7}" dt="2023-05-18T21:02:22.403" v="21" actId="27614"/>
        <pc:sldMkLst>
          <pc:docMk/>
          <pc:sldMk cId="1293979233" sldId="552"/>
        </pc:sldMkLst>
        <pc:picChg chg="add mod ord">
          <ac:chgData name="Katie Bolen" userId="aa78ffc0c2b120ec" providerId="LiveId" clId="{01D042CD-6CE0-4480-9A3C-769461EDB5B7}" dt="2023-05-18T21:02:22.403" v="21" actId="27614"/>
          <ac:picMkLst>
            <pc:docMk/>
            <pc:sldMk cId="1293979233" sldId="552"/>
            <ac:picMk id="6" creationId="{7636435F-1E41-59F3-B832-C0D9D41BEB9F}"/>
          </ac:picMkLst>
        </pc:picChg>
        <pc:picChg chg="del">
          <ac:chgData name="Katie Bolen" userId="aa78ffc0c2b120ec" providerId="LiveId" clId="{01D042CD-6CE0-4480-9A3C-769461EDB5B7}" dt="2023-05-18T21:02:21.087" v="20" actId="478"/>
          <ac:picMkLst>
            <pc:docMk/>
            <pc:sldMk cId="1293979233" sldId="552"/>
            <ac:picMk id="7" creationId="{91A968C3-85BA-4A1E-8223-8109DF06A089}"/>
          </ac:picMkLst>
        </pc:picChg>
      </pc:sldChg>
      <pc:sldChg chg="addSp delSp modSp mod">
        <pc:chgData name="Katie Bolen" userId="aa78ffc0c2b120ec" providerId="LiveId" clId="{01D042CD-6CE0-4480-9A3C-769461EDB5B7}" dt="2023-05-26T21:51:19.607" v="178" actId="478"/>
        <pc:sldMkLst>
          <pc:docMk/>
          <pc:sldMk cId="3125160169" sldId="558"/>
        </pc:sldMkLst>
        <pc:picChg chg="del">
          <ac:chgData name="Katie Bolen" userId="aa78ffc0c2b120ec" providerId="LiveId" clId="{01D042CD-6CE0-4480-9A3C-769461EDB5B7}" dt="2023-05-26T21:51:19.607" v="178" actId="478"/>
          <ac:picMkLst>
            <pc:docMk/>
            <pc:sldMk cId="3125160169" sldId="558"/>
            <ac:picMk id="4" creationId="{74E22473-D7B2-4524-BC63-713DBA57CD02}"/>
          </ac:picMkLst>
        </pc:picChg>
        <pc:picChg chg="add mod ord">
          <ac:chgData name="Katie Bolen" userId="aa78ffc0c2b120ec" providerId="LiveId" clId="{01D042CD-6CE0-4480-9A3C-769461EDB5B7}" dt="2023-05-26T21:51:18.618" v="177" actId="167"/>
          <ac:picMkLst>
            <pc:docMk/>
            <pc:sldMk cId="3125160169" sldId="558"/>
            <ac:picMk id="5" creationId="{1F9821DA-C6C1-1034-47E3-E3A691590EE1}"/>
          </ac:picMkLst>
        </pc:picChg>
      </pc:sldChg>
      <pc:sldChg chg="addSp delSp modSp mod">
        <pc:chgData name="Katie Bolen" userId="aa78ffc0c2b120ec" providerId="LiveId" clId="{01D042CD-6CE0-4480-9A3C-769461EDB5B7}" dt="2023-05-26T21:51:53.520" v="185" actId="14100"/>
        <pc:sldMkLst>
          <pc:docMk/>
          <pc:sldMk cId="1616466328" sldId="559"/>
        </pc:sldMkLst>
        <pc:picChg chg="del">
          <ac:chgData name="Katie Bolen" userId="aa78ffc0c2b120ec" providerId="LiveId" clId="{01D042CD-6CE0-4480-9A3C-769461EDB5B7}" dt="2023-05-26T21:51:47.168" v="181" actId="478"/>
          <ac:picMkLst>
            <pc:docMk/>
            <pc:sldMk cId="1616466328" sldId="559"/>
            <ac:picMk id="4" creationId="{7040CCC7-EDC6-4118-AF68-066EB8D72353}"/>
          </ac:picMkLst>
        </pc:picChg>
        <pc:picChg chg="add mod ord">
          <ac:chgData name="Katie Bolen" userId="aa78ffc0c2b120ec" providerId="LiveId" clId="{01D042CD-6CE0-4480-9A3C-769461EDB5B7}" dt="2023-05-26T21:51:53.520" v="185" actId="14100"/>
          <ac:picMkLst>
            <pc:docMk/>
            <pc:sldMk cId="1616466328" sldId="559"/>
            <ac:picMk id="5" creationId="{62BA458F-E834-4365-5C69-004EB2E3F586}"/>
          </ac:picMkLst>
        </pc:picChg>
      </pc:sldChg>
      <pc:sldChg chg="addSp delSp modSp mod">
        <pc:chgData name="Katie Bolen" userId="aa78ffc0c2b120ec" providerId="LiveId" clId="{01D042CD-6CE0-4480-9A3C-769461EDB5B7}" dt="2023-05-24T17:34:09.287" v="143" actId="478"/>
        <pc:sldMkLst>
          <pc:docMk/>
          <pc:sldMk cId="1058550279" sldId="561"/>
        </pc:sldMkLst>
        <pc:picChg chg="add mod ord">
          <ac:chgData name="Katie Bolen" userId="aa78ffc0c2b120ec" providerId="LiveId" clId="{01D042CD-6CE0-4480-9A3C-769461EDB5B7}" dt="2023-05-24T17:34:08.902" v="141" actId="27614"/>
          <ac:picMkLst>
            <pc:docMk/>
            <pc:sldMk cId="1058550279" sldId="561"/>
            <ac:picMk id="6" creationId="{4C4E61CB-5DA1-7954-7936-6EE43DDB7CD1}"/>
          </ac:picMkLst>
        </pc:picChg>
        <pc:picChg chg="del mod">
          <ac:chgData name="Katie Bolen" userId="aa78ffc0c2b120ec" providerId="LiveId" clId="{01D042CD-6CE0-4480-9A3C-769461EDB5B7}" dt="2023-05-24T17:34:09.287" v="143" actId="478"/>
          <ac:picMkLst>
            <pc:docMk/>
            <pc:sldMk cId="1058550279" sldId="561"/>
            <ac:picMk id="7" creationId="{3C792776-AF1C-4F07-BE3A-A7BD080A4461}"/>
          </ac:picMkLst>
        </pc:picChg>
      </pc:sldChg>
    </pc:docChg>
  </pc:docChgLst>
  <pc:docChgLst>
    <pc:chgData name="Riley Allen" userId="9707db2add62aace" providerId="LiveId" clId="{57631634-2A64-4CDD-B4FD-D0F7CCDF3F1E}"/>
    <pc:docChg chg="undo custSel addSld delSld modSld">
      <pc:chgData name="Riley Allen" userId="9707db2add62aace" providerId="LiveId" clId="{57631634-2A64-4CDD-B4FD-D0F7CCDF3F1E}" dt="2022-10-03T22:38:25.179" v="29" actId="47"/>
      <pc:docMkLst>
        <pc:docMk/>
      </pc:docMkLst>
      <pc:sldChg chg="del">
        <pc:chgData name="Riley Allen" userId="9707db2add62aace" providerId="LiveId" clId="{57631634-2A64-4CDD-B4FD-D0F7CCDF3F1E}" dt="2022-10-03T22:37:38.134" v="15" actId="47"/>
        <pc:sldMkLst>
          <pc:docMk/>
          <pc:sldMk cId="1318913379" sldId="553"/>
        </pc:sldMkLst>
      </pc:sldChg>
      <pc:sldChg chg="del">
        <pc:chgData name="Riley Allen" userId="9707db2add62aace" providerId="LiveId" clId="{57631634-2A64-4CDD-B4FD-D0F7CCDF3F1E}" dt="2022-10-03T22:38:25.179" v="29" actId="47"/>
        <pc:sldMkLst>
          <pc:docMk/>
          <pc:sldMk cId="281883822" sldId="554"/>
        </pc:sldMkLst>
      </pc:sldChg>
      <pc:sldChg chg="addSp delSp modSp add mod">
        <pc:chgData name="Riley Allen" userId="9707db2add62aace" providerId="LiveId" clId="{57631634-2A64-4CDD-B4FD-D0F7CCDF3F1E}" dt="2022-10-03T22:37:33.304" v="14" actId="167"/>
        <pc:sldMkLst>
          <pc:docMk/>
          <pc:sldMk cId="507543329" sldId="577"/>
        </pc:sldMkLst>
        <pc:spChg chg="mod">
          <ac:chgData name="Riley Allen" userId="9707db2add62aace" providerId="LiveId" clId="{57631634-2A64-4CDD-B4FD-D0F7CCDF3F1E}" dt="2022-10-03T22:35:45.113" v="9" actId="1076"/>
          <ac:spMkLst>
            <pc:docMk/>
            <pc:sldMk cId="507543329" sldId="577"/>
            <ac:spMk id="6" creationId="{00000000-0000-0000-0000-000000000000}"/>
          </ac:spMkLst>
        </pc:spChg>
        <pc:picChg chg="del">
          <ac:chgData name="Riley Allen" userId="9707db2add62aace" providerId="LiveId" clId="{57631634-2A64-4CDD-B4FD-D0F7CCDF3F1E}" dt="2022-10-03T22:35:20.468" v="1" actId="478"/>
          <ac:picMkLst>
            <pc:docMk/>
            <pc:sldMk cId="507543329" sldId="577"/>
            <ac:picMk id="5" creationId="{00000000-0000-0000-0000-000000000000}"/>
          </ac:picMkLst>
        </pc:picChg>
        <pc:picChg chg="add del mod ord">
          <ac:chgData name="Riley Allen" userId="9707db2add62aace" providerId="LiveId" clId="{57631634-2A64-4CDD-B4FD-D0F7CCDF3F1E}" dt="2022-10-03T22:35:48.040" v="10" actId="478"/>
          <ac:picMkLst>
            <pc:docMk/>
            <pc:sldMk cId="507543329" sldId="577"/>
            <ac:picMk id="8" creationId="{FB957761-D2C7-47FD-8C0B-0D3E0F89B735}"/>
          </ac:picMkLst>
        </pc:picChg>
        <pc:picChg chg="add mod ord">
          <ac:chgData name="Riley Allen" userId="9707db2add62aace" providerId="LiveId" clId="{57631634-2A64-4CDD-B4FD-D0F7CCDF3F1E}" dt="2022-10-03T22:37:33.304" v="14" actId="167"/>
          <ac:picMkLst>
            <pc:docMk/>
            <pc:sldMk cId="507543329" sldId="577"/>
            <ac:picMk id="10" creationId="{897FE0FF-66BB-4605-8999-E8E95516C147}"/>
          </ac:picMkLst>
        </pc:picChg>
      </pc:sldChg>
      <pc:sldChg chg="addSp delSp modSp add mod">
        <pc:chgData name="Riley Allen" userId="9707db2add62aace" providerId="LiveId" clId="{57631634-2A64-4CDD-B4FD-D0F7CCDF3F1E}" dt="2022-10-03T22:38:21.509" v="28" actId="1076"/>
        <pc:sldMkLst>
          <pc:docMk/>
          <pc:sldMk cId="575438612" sldId="578"/>
        </pc:sldMkLst>
        <pc:spChg chg="mod">
          <ac:chgData name="Riley Allen" userId="9707db2add62aace" providerId="LiveId" clId="{57631634-2A64-4CDD-B4FD-D0F7CCDF3F1E}" dt="2022-10-03T22:38:20.929" v="27" actId="14100"/>
          <ac:spMkLst>
            <pc:docMk/>
            <pc:sldMk cId="575438612" sldId="578"/>
            <ac:spMk id="6" creationId="{00000000-0000-0000-0000-000000000000}"/>
          </ac:spMkLst>
        </pc:spChg>
        <pc:picChg chg="del">
          <ac:chgData name="Riley Allen" userId="9707db2add62aace" providerId="LiveId" clId="{57631634-2A64-4CDD-B4FD-D0F7CCDF3F1E}" dt="2022-10-03T22:37:52.253" v="17" actId="478"/>
          <ac:picMkLst>
            <pc:docMk/>
            <pc:sldMk cId="575438612" sldId="578"/>
            <ac:picMk id="5" creationId="{00000000-0000-0000-0000-000000000000}"/>
          </ac:picMkLst>
        </pc:picChg>
        <pc:picChg chg="add mod ord">
          <ac:chgData name="Riley Allen" userId="9707db2add62aace" providerId="LiveId" clId="{57631634-2A64-4CDD-B4FD-D0F7CCDF3F1E}" dt="2022-10-03T22:38:21.509" v="28" actId="1076"/>
          <ac:picMkLst>
            <pc:docMk/>
            <pc:sldMk cId="575438612" sldId="578"/>
            <ac:picMk id="8" creationId="{90AF0049-5DD3-4D53-8740-D6B5CBC43DD2}"/>
          </ac:picMkLst>
        </pc:picChg>
      </pc:sldChg>
    </pc:docChg>
  </pc:docChgLst>
  <pc:docChgLst>
    <pc:chgData name="Bethany Bolen" userId="8e338a04f9f07398" providerId="LiveId" clId="{5AD697E1-5C4B-4353-AF4D-BA1171A21B49}"/>
    <pc:docChg chg="undo custSel addSld delSld modSld">
      <pc:chgData name="Bethany Bolen" userId="8e338a04f9f07398" providerId="LiveId" clId="{5AD697E1-5C4B-4353-AF4D-BA1171A21B49}" dt="2023-07-19T17:57:37.009" v="538" actId="47"/>
      <pc:docMkLst>
        <pc:docMk/>
      </pc:docMkLst>
      <pc:sldChg chg="addSp delSp modSp mod modNotesTx">
        <pc:chgData name="Bethany Bolen" userId="8e338a04f9f07398" providerId="LiveId" clId="{5AD697E1-5C4B-4353-AF4D-BA1171A21B49}" dt="2023-05-30T21:41:27.767" v="9" actId="20577"/>
        <pc:sldMkLst>
          <pc:docMk/>
          <pc:sldMk cId="3560433414" sldId="300"/>
        </pc:sldMkLst>
        <pc:picChg chg="del">
          <ac:chgData name="Bethany Bolen" userId="8e338a04f9f07398" providerId="LiveId" clId="{5AD697E1-5C4B-4353-AF4D-BA1171A21B49}" dt="2023-05-30T21:41:25.638" v="7" actId="478"/>
          <ac:picMkLst>
            <pc:docMk/>
            <pc:sldMk cId="3560433414" sldId="300"/>
            <ac:picMk id="4" creationId="{BFE35019-1221-4868-9CC1-E3F141B815F3}"/>
          </ac:picMkLst>
        </pc:picChg>
        <pc:picChg chg="add mod ord">
          <ac:chgData name="Bethany Bolen" userId="8e338a04f9f07398" providerId="LiveId" clId="{5AD697E1-5C4B-4353-AF4D-BA1171A21B49}" dt="2023-05-30T21:41:25.883" v="8" actId="27614"/>
          <ac:picMkLst>
            <pc:docMk/>
            <pc:sldMk cId="3560433414" sldId="300"/>
            <ac:picMk id="5" creationId="{6E113D7D-B7B9-8DD8-792A-654FDAE24B03}"/>
          </ac:picMkLst>
        </pc:picChg>
      </pc:sldChg>
      <pc:sldChg chg="addSp delSp modSp mod modNotesTx">
        <pc:chgData name="Bethany Bolen" userId="8e338a04f9f07398" providerId="LiveId" clId="{5AD697E1-5C4B-4353-AF4D-BA1171A21B49}" dt="2023-05-30T21:40:50.818" v="4" actId="27614"/>
        <pc:sldMkLst>
          <pc:docMk/>
          <pc:sldMk cId="1015649172" sldId="307"/>
        </pc:sldMkLst>
        <pc:picChg chg="del">
          <ac:chgData name="Bethany Bolen" userId="8e338a04f9f07398" providerId="LiveId" clId="{5AD697E1-5C4B-4353-AF4D-BA1171A21B49}" dt="2023-05-30T21:40:48.523" v="2" actId="478"/>
          <ac:picMkLst>
            <pc:docMk/>
            <pc:sldMk cId="1015649172" sldId="307"/>
            <ac:picMk id="4" creationId="{0AB9495A-9CA3-477E-82FB-944568E25A9F}"/>
          </ac:picMkLst>
        </pc:picChg>
        <pc:picChg chg="add mod ord">
          <ac:chgData name="Bethany Bolen" userId="8e338a04f9f07398" providerId="LiveId" clId="{5AD697E1-5C4B-4353-AF4D-BA1171A21B49}" dt="2023-05-30T21:40:50.818" v="4" actId="27614"/>
          <ac:picMkLst>
            <pc:docMk/>
            <pc:sldMk cId="1015649172" sldId="307"/>
            <ac:picMk id="5" creationId="{72C0770E-B29C-2701-B6FD-563AAC217F02}"/>
          </ac:picMkLst>
        </pc:picChg>
      </pc:sldChg>
      <pc:sldChg chg="addSp delSp modSp mod modNotesTx">
        <pc:chgData name="Bethany Bolen" userId="8e338a04f9f07398" providerId="LiveId" clId="{5AD697E1-5C4B-4353-AF4D-BA1171A21B49}" dt="2023-05-30T21:41:41.864" v="14" actId="20577"/>
        <pc:sldMkLst>
          <pc:docMk/>
          <pc:sldMk cId="2712026599" sldId="308"/>
        </pc:sldMkLst>
        <pc:picChg chg="add mod ord">
          <ac:chgData name="Bethany Bolen" userId="8e338a04f9f07398" providerId="LiveId" clId="{5AD697E1-5C4B-4353-AF4D-BA1171A21B49}" dt="2023-05-30T21:41:39.779" v="13" actId="27614"/>
          <ac:picMkLst>
            <pc:docMk/>
            <pc:sldMk cId="2712026599" sldId="308"/>
            <ac:picMk id="6" creationId="{D5B343AE-3D6F-FCA9-BD25-C7E8A7031A24}"/>
          </ac:picMkLst>
        </pc:picChg>
        <pc:picChg chg="del">
          <ac:chgData name="Bethany Bolen" userId="8e338a04f9f07398" providerId="LiveId" clId="{5AD697E1-5C4B-4353-AF4D-BA1171A21B49}" dt="2023-05-30T21:41:39.460" v="12" actId="478"/>
          <ac:picMkLst>
            <pc:docMk/>
            <pc:sldMk cId="2712026599" sldId="308"/>
            <ac:picMk id="7" creationId="{658A3690-6C04-45D8-9A43-E896672DA4E6}"/>
          </ac:picMkLst>
        </pc:picChg>
      </pc:sldChg>
      <pc:sldChg chg="addSp delSp modSp mod modNotesTx">
        <pc:chgData name="Bethany Bolen" userId="8e338a04f9f07398" providerId="LiveId" clId="{5AD697E1-5C4B-4353-AF4D-BA1171A21B49}" dt="2023-05-30T21:45:01.607" v="46" actId="20577"/>
        <pc:sldMkLst>
          <pc:docMk/>
          <pc:sldMk cId="1897239793" sldId="315"/>
        </pc:sldMkLst>
        <pc:picChg chg="del">
          <ac:chgData name="Bethany Bolen" userId="8e338a04f9f07398" providerId="LiveId" clId="{5AD697E1-5C4B-4353-AF4D-BA1171A21B49}" dt="2023-05-30T21:44:59.127" v="45" actId="478"/>
          <ac:picMkLst>
            <pc:docMk/>
            <pc:sldMk cId="1897239793" sldId="315"/>
            <ac:picMk id="4" creationId="{51754865-39AD-4937-ADBA-285371C47423}"/>
          </ac:picMkLst>
        </pc:picChg>
        <pc:picChg chg="add mod ord">
          <ac:chgData name="Bethany Bolen" userId="8e338a04f9f07398" providerId="LiveId" clId="{5AD697E1-5C4B-4353-AF4D-BA1171A21B49}" dt="2023-05-30T21:44:58.236" v="44" actId="167"/>
          <ac:picMkLst>
            <pc:docMk/>
            <pc:sldMk cId="1897239793" sldId="315"/>
            <ac:picMk id="5" creationId="{F6C5BAFB-60C0-2E33-8EB2-DA8078CBD8F1}"/>
          </ac:picMkLst>
        </pc:picChg>
      </pc:sldChg>
      <pc:sldChg chg="addSp delSp modSp mod modNotesTx">
        <pc:chgData name="Bethany Bolen" userId="8e338a04f9f07398" providerId="LiveId" clId="{5AD697E1-5C4B-4353-AF4D-BA1171A21B49}" dt="2023-05-30T21:48:22.879" v="70" actId="20577"/>
        <pc:sldMkLst>
          <pc:docMk/>
          <pc:sldMk cId="2391394811" sldId="321"/>
        </pc:sldMkLst>
        <pc:picChg chg="del">
          <ac:chgData name="Bethany Bolen" userId="8e338a04f9f07398" providerId="LiveId" clId="{5AD697E1-5C4B-4353-AF4D-BA1171A21B49}" dt="2023-05-30T21:48:21.137" v="68" actId="478"/>
          <ac:picMkLst>
            <pc:docMk/>
            <pc:sldMk cId="2391394811" sldId="321"/>
            <ac:picMk id="6" creationId="{C02CFD9E-E66C-429C-852A-220B7E78BBEE}"/>
          </ac:picMkLst>
        </pc:picChg>
        <pc:picChg chg="add mod ord">
          <ac:chgData name="Bethany Bolen" userId="8e338a04f9f07398" providerId="LiveId" clId="{5AD697E1-5C4B-4353-AF4D-BA1171A21B49}" dt="2023-05-30T21:48:21.908" v="69" actId="27614"/>
          <ac:picMkLst>
            <pc:docMk/>
            <pc:sldMk cId="2391394811" sldId="321"/>
            <ac:picMk id="7" creationId="{A4F5BF7B-C2AD-C8A2-292A-0E664DC2BAD3}"/>
          </ac:picMkLst>
        </pc:picChg>
      </pc:sldChg>
      <pc:sldChg chg="addSp delSp modSp mod modNotesTx">
        <pc:chgData name="Bethany Bolen" userId="8e338a04f9f07398" providerId="LiveId" clId="{5AD697E1-5C4B-4353-AF4D-BA1171A21B49}" dt="2023-05-30T21:46:23.338" v="59" actId="27614"/>
        <pc:sldMkLst>
          <pc:docMk/>
          <pc:sldMk cId="3125226607" sldId="322"/>
        </pc:sldMkLst>
        <pc:picChg chg="del">
          <ac:chgData name="Bethany Bolen" userId="8e338a04f9f07398" providerId="LiveId" clId="{5AD697E1-5C4B-4353-AF4D-BA1171A21B49}" dt="2023-05-30T21:46:18.962" v="57" actId="478"/>
          <ac:picMkLst>
            <pc:docMk/>
            <pc:sldMk cId="3125226607" sldId="322"/>
            <ac:picMk id="6" creationId="{12BDD764-D762-44D7-9070-81C5C1259EC2}"/>
          </ac:picMkLst>
        </pc:picChg>
        <pc:picChg chg="add mod ord">
          <ac:chgData name="Bethany Bolen" userId="8e338a04f9f07398" providerId="LiveId" clId="{5AD697E1-5C4B-4353-AF4D-BA1171A21B49}" dt="2023-05-30T21:46:23.338" v="59" actId="27614"/>
          <ac:picMkLst>
            <pc:docMk/>
            <pc:sldMk cId="3125226607" sldId="322"/>
            <ac:picMk id="7" creationId="{02FE4784-6D4F-DAF5-0AC5-F63DBBF3771A}"/>
          </ac:picMkLst>
        </pc:picChg>
      </pc:sldChg>
      <pc:sldChg chg="addSp delSp modSp mod modNotesTx">
        <pc:chgData name="Bethany Bolen" userId="8e338a04f9f07398" providerId="LiveId" clId="{5AD697E1-5C4B-4353-AF4D-BA1171A21B49}" dt="2023-05-30T21:52:22.811" v="100" actId="20577"/>
        <pc:sldMkLst>
          <pc:docMk/>
          <pc:sldMk cId="3983449824" sldId="326"/>
        </pc:sldMkLst>
        <pc:picChg chg="add mod ord">
          <ac:chgData name="Bethany Bolen" userId="8e338a04f9f07398" providerId="LiveId" clId="{5AD697E1-5C4B-4353-AF4D-BA1171A21B49}" dt="2023-05-30T21:52:21.503" v="99" actId="27614"/>
          <ac:picMkLst>
            <pc:docMk/>
            <pc:sldMk cId="3983449824" sldId="326"/>
            <ac:picMk id="6" creationId="{A25C160C-D9CC-13C0-A417-C6E323B80B72}"/>
          </ac:picMkLst>
        </pc:picChg>
        <pc:picChg chg="del">
          <ac:chgData name="Bethany Bolen" userId="8e338a04f9f07398" providerId="LiveId" clId="{5AD697E1-5C4B-4353-AF4D-BA1171A21B49}" dt="2023-05-30T21:52:21.039" v="98" actId="478"/>
          <ac:picMkLst>
            <pc:docMk/>
            <pc:sldMk cId="3983449824" sldId="326"/>
            <ac:picMk id="7" creationId="{CB1EF9F2-6905-4C0E-9D87-6E01743E6E14}"/>
          </ac:picMkLst>
        </pc:picChg>
      </pc:sldChg>
      <pc:sldChg chg="addSp delSp modSp mod modNotesTx">
        <pc:chgData name="Bethany Bolen" userId="8e338a04f9f07398" providerId="LiveId" clId="{5AD697E1-5C4B-4353-AF4D-BA1171A21B49}" dt="2023-05-30T21:52:38.566" v="105" actId="20577"/>
        <pc:sldMkLst>
          <pc:docMk/>
          <pc:sldMk cId="1825694870" sldId="327"/>
        </pc:sldMkLst>
        <pc:picChg chg="add mod ord">
          <ac:chgData name="Bethany Bolen" userId="8e338a04f9f07398" providerId="LiveId" clId="{5AD697E1-5C4B-4353-AF4D-BA1171A21B49}" dt="2023-05-30T21:52:37.853" v="104" actId="27614"/>
          <ac:picMkLst>
            <pc:docMk/>
            <pc:sldMk cId="1825694870" sldId="327"/>
            <ac:picMk id="4" creationId="{0759E27E-826A-97E5-CCE9-671C5C627588}"/>
          </ac:picMkLst>
        </pc:picChg>
        <pc:picChg chg="del">
          <ac:chgData name="Bethany Bolen" userId="8e338a04f9f07398" providerId="LiveId" clId="{5AD697E1-5C4B-4353-AF4D-BA1171A21B49}" dt="2023-05-30T21:52:37.053" v="103" actId="478"/>
          <ac:picMkLst>
            <pc:docMk/>
            <pc:sldMk cId="1825694870" sldId="327"/>
            <ac:picMk id="5" creationId="{B13E547E-811C-449B-BBC1-6F5904C1D2CE}"/>
          </ac:picMkLst>
        </pc:picChg>
      </pc:sldChg>
      <pc:sldChg chg="addSp delSp modSp mod modNotesTx">
        <pc:chgData name="Bethany Bolen" userId="8e338a04f9f07398" providerId="LiveId" clId="{5AD697E1-5C4B-4353-AF4D-BA1171A21B49}" dt="2023-05-30T21:52:50.070" v="110" actId="20577"/>
        <pc:sldMkLst>
          <pc:docMk/>
          <pc:sldMk cId="1841673933" sldId="329"/>
        </pc:sldMkLst>
        <pc:picChg chg="del">
          <ac:chgData name="Bethany Bolen" userId="8e338a04f9f07398" providerId="LiveId" clId="{5AD697E1-5C4B-4353-AF4D-BA1171A21B49}" dt="2023-05-30T21:52:48.368" v="108" actId="478"/>
          <ac:picMkLst>
            <pc:docMk/>
            <pc:sldMk cId="1841673933" sldId="329"/>
            <ac:picMk id="4" creationId="{9DF7294C-179E-422E-9F58-84A786573A06}"/>
          </ac:picMkLst>
        </pc:picChg>
        <pc:picChg chg="add mod ord">
          <ac:chgData name="Bethany Bolen" userId="8e338a04f9f07398" providerId="LiveId" clId="{5AD697E1-5C4B-4353-AF4D-BA1171A21B49}" dt="2023-05-30T21:52:48.847" v="109" actId="27614"/>
          <ac:picMkLst>
            <pc:docMk/>
            <pc:sldMk cId="1841673933" sldId="329"/>
            <ac:picMk id="5" creationId="{ECEE2798-E280-E3F2-B689-92CA9564D36A}"/>
          </ac:picMkLst>
        </pc:picChg>
      </pc:sldChg>
      <pc:sldChg chg="addSp delSp modSp mod modNotesTx">
        <pc:chgData name="Bethany Bolen" userId="8e338a04f9f07398" providerId="LiveId" clId="{5AD697E1-5C4B-4353-AF4D-BA1171A21B49}" dt="2023-05-30T21:48:38.722" v="75" actId="20577"/>
        <pc:sldMkLst>
          <pc:docMk/>
          <pc:sldMk cId="1135376714" sldId="332"/>
        </pc:sldMkLst>
        <pc:picChg chg="add mod ord">
          <ac:chgData name="Bethany Bolen" userId="8e338a04f9f07398" providerId="LiveId" clId="{5AD697E1-5C4B-4353-AF4D-BA1171A21B49}" dt="2023-05-30T21:48:37.220" v="74" actId="27614"/>
          <ac:picMkLst>
            <pc:docMk/>
            <pc:sldMk cId="1135376714" sldId="332"/>
            <ac:picMk id="4" creationId="{E9257239-6B1A-B63E-794C-9ADF271EB2E5}"/>
          </ac:picMkLst>
        </pc:picChg>
        <pc:picChg chg="del">
          <ac:chgData name="Bethany Bolen" userId="8e338a04f9f07398" providerId="LiveId" clId="{5AD697E1-5C4B-4353-AF4D-BA1171A21B49}" dt="2023-05-30T21:48:36.529" v="73" actId="478"/>
          <ac:picMkLst>
            <pc:docMk/>
            <pc:sldMk cId="1135376714" sldId="332"/>
            <ac:picMk id="7" creationId="{3982DDD6-A451-436A-8801-9821513E0A35}"/>
          </ac:picMkLst>
        </pc:picChg>
      </pc:sldChg>
      <pc:sldChg chg="addSp delSp modSp mod modNotesTx">
        <pc:chgData name="Bethany Bolen" userId="8e338a04f9f07398" providerId="LiveId" clId="{5AD697E1-5C4B-4353-AF4D-BA1171A21B49}" dt="2023-05-30T21:49:22.827" v="80" actId="20577"/>
        <pc:sldMkLst>
          <pc:docMk/>
          <pc:sldMk cId="1637185421" sldId="333"/>
        </pc:sldMkLst>
        <pc:picChg chg="del">
          <ac:chgData name="Bethany Bolen" userId="8e338a04f9f07398" providerId="LiveId" clId="{5AD697E1-5C4B-4353-AF4D-BA1171A21B49}" dt="2023-05-30T21:49:21.201" v="78" actId="478"/>
          <ac:picMkLst>
            <pc:docMk/>
            <pc:sldMk cId="1637185421" sldId="333"/>
            <ac:picMk id="4" creationId="{8304D0AA-6205-4A34-BE85-38569C37AC94}"/>
          </ac:picMkLst>
        </pc:picChg>
        <pc:picChg chg="add mod ord">
          <ac:chgData name="Bethany Bolen" userId="8e338a04f9f07398" providerId="LiveId" clId="{5AD697E1-5C4B-4353-AF4D-BA1171A21B49}" dt="2023-05-30T21:49:21.399" v="79" actId="27614"/>
          <ac:picMkLst>
            <pc:docMk/>
            <pc:sldMk cId="1637185421" sldId="333"/>
            <ac:picMk id="5" creationId="{8B211BE7-5F44-037E-559E-58F0D69DD3B0}"/>
          </ac:picMkLst>
        </pc:picChg>
      </pc:sldChg>
      <pc:sldChg chg="addSp delSp modSp mod modNotesTx">
        <pc:chgData name="Bethany Bolen" userId="8e338a04f9f07398" providerId="LiveId" clId="{5AD697E1-5C4B-4353-AF4D-BA1171A21B49}" dt="2023-05-30T21:50:18.362" v="85" actId="20577"/>
        <pc:sldMkLst>
          <pc:docMk/>
          <pc:sldMk cId="410290404" sldId="335"/>
        </pc:sldMkLst>
        <pc:picChg chg="del">
          <ac:chgData name="Bethany Bolen" userId="8e338a04f9f07398" providerId="LiveId" clId="{5AD697E1-5C4B-4353-AF4D-BA1171A21B49}" dt="2023-05-30T21:50:16.733" v="83" actId="478"/>
          <ac:picMkLst>
            <pc:docMk/>
            <pc:sldMk cId="410290404" sldId="335"/>
            <ac:picMk id="4" creationId="{F9D2D56A-7A35-4EDF-953F-FD9967FD2485}"/>
          </ac:picMkLst>
        </pc:picChg>
        <pc:picChg chg="add mod ord">
          <ac:chgData name="Bethany Bolen" userId="8e338a04f9f07398" providerId="LiveId" clId="{5AD697E1-5C4B-4353-AF4D-BA1171A21B49}" dt="2023-05-30T21:50:17.068" v="84" actId="27614"/>
          <ac:picMkLst>
            <pc:docMk/>
            <pc:sldMk cId="410290404" sldId="335"/>
            <ac:picMk id="5" creationId="{492D0438-7AEF-108D-4EB5-8F0709C195C1}"/>
          </ac:picMkLst>
        </pc:picChg>
      </pc:sldChg>
      <pc:sldChg chg="addSp delSp modSp mod modNotesTx">
        <pc:chgData name="Bethany Bolen" userId="8e338a04f9f07398" providerId="LiveId" clId="{5AD697E1-5C4B-4353-AF4D-BA1171A21B49}" dt="2023-05-30T21:51:12.121" v="90" actId="20577"/>
        <pc:sldMkLst>
          <pc:docMk/>
          <pc:sldMk cId="617371160" sldId="337"/>
        </pc:sldMkLst>
        <pc:picChg chg="del">
          <ac:chgData name="Bethany Bolen" userId="8e338a04f9f07398" providerId="LiveId" clId="{5AD697E1-5C4B-4353-AF4D-BA1171A21B49}" dt="2023-05-30T21:51:10.391" v="88" actId="478"/>
          <ac:picMkLst>
            <pc:docMk/>
            <pc:sldMk cId="617371160" sldId="337"/>
            <ac:picMk id="4" creationId="{20FE6B78-B1D5-4573-893A-63B0F611EF54}"/>
          </ac:picMkLst>
        </pc:picChg>
        <pc:picChg chg="add mod ord">
          <ac:chgData name="Bethany Bolen" userId="8e338a04f9f07398" providerId="LiveId" clId="{5AD697E1-5C4B-4353-AF4D-BA1171A21B49}" dt="2023-05-30T21:51:10.640" v="89" actId="27614"/>
          <ac:picMkLst>
            <pc:docMk/>
            <pc:sldMk cId="617371160" sldId="337"/>
            <ac:picMk id="5" creationId="{0CDE768C-E6D6-B333-CFEE-5ED37B3027E8}"/>
          </ac:picMkLst>
        </pc:picChg>
      </pc:sldChg>
      <pc:sldChg chg="addSp delSp modSp mod modNotesTx">
        <pc:chgData name="Bethany Bolen" userId="8e338a04f9f07398" providerId="LiveId" clId="{5AD697E1-5C4B-4353-AF4D-BA1171A21B49}" dt="2023-05-30T21:43:15.799" v="25" actId="20577"/>
        <pc:sldMkLst>
          <pc:docMk/>
          <pc:sldMk cId="2152154629" sldId="340"/>
        </pc:sldMkLst>
        <pc:picChg chg="del">
          <ac:chgData name="Bethany Bolen" userId="8e338a04f9f07398" providerId="LiveId" clId="{5AD697E1-5C4B-4353-AF4D-BA1171A21B49}" dt="2023-05-30T21:43:14.448" v="23" actId="478"/>
          <ac:picMkLst>
            <pc:docMk/>
            <pc:sldMk cId="2152154629" sldId="340"/>
            <ac:picMk id="4" creationId="{AB1A7354-4044-4FAE-BCCE-209BA7B74724}"/>
          </ac:picMkLst>
        </pc:picChg>
        <pc:picChg chg="add mod ord">
          <ac:chgData name="Bethany Bolen" userId="8e338a04f9f07398" providerId="LiveId" clId="{5AD697E1-5C4B-4353-AF4D-BA1171A21B49}" dt="2023-05-30T21:43:14.740" v="24" actId="27614"/>
          <ac:picMkLst>
            <pc:docMk/>
            <pc:sldMk cId="2152154629" sldId="340"/>
            <ac:picMk id="5" creationId="{441F5C77-A9EF-B4EB-20A2-6459183476E3}"/>
          </ac:picMkLst>
        </pc:picChg>
      </pc:sldChg>
      <pc:sldChg chg="addSp delSp modSp mod modNotesTx">
        <pc:chgData name="Bethany Bolen" userId="8e338a04f9f07398" providerId="LiveId" clId="{5AD697E1-5C4B-4353-AF4D-BA1171A21B49}" dt="2023-05-30T21:43:47.792" v="30" actId="20577"/>
        <pc:sldMkLst>
          <pc:docMk/>
          <pc:sldMk cId="3460441007" sldId="341"/>
        </pc:sldMkLst>
        <pc:picChg chg="del">
          <ac:chgData name="Bethany Bolen" userId="8e338a04f9f07398" providerId="LiveId" clId="{5AD697E1-5C4B-4353-AF4D-BA1171A21B49}" dt="2023-05-30T21:43:46.281" v="28" actId="478"/>
          <ac:picMkLst>
            <pc:docMk/>
            <pc:sldMk cId="3460441007" sldId="341"/>
            <ac:picMk id="4" creationId="{9C3A957E-4B83-4305-ADFB-B8E98FAF0BEC}"/>
          </ac:picMkLst>
        </pc:picChg>
        <pc:picChg chg="add mod ord">
          <ac:chgData name="Bethany Bolen" userId="8e338a04f9f07398" providerId="LiveId" clId="{5AD697E1-5C4B-4353-AF4D-BA1171A21B49}" dt="2023-05-30T21:43:46.504" v="29" actId="27614"/>
          <ac:picMkLst>
            <pc:docMk/>
            <pc:sldMk cId="3460441007" sldId="341"/>
            <ac:picMk id="5" creationId="{D5EA4323-B97D-A506-84D6-6B71C82B9599}"/>
          </ac:picMkLst>
        </pc:picChg>
      </pc:sldChg>
      <pc:sldChg chg="addSp delSp modSp mod modNotesTx">
        <pc:chgData name="Bethany Bolen" userId="8e338a04f9f07398" providerId="LiveId" clId="{5AD697E1-5C4B-4353-AF4D-BA1171A21B49}" dt="2023-05-30T21:52:00.502" v="95" actId="20577"/>
        <pc:sldMkLst>
          <pc:docMk/>
          <pc:sldMk cId="60496199" sldId="344"/>
        </pc:sldMkLst>
        <pc:picChg chg="del">
          <ac:chgData name="Bethany Bolen" userId="8e338a04f9f07398" providerId="LiveId" clId="{5AD697E1-5C4B-4353-AF4D-BA1171A21B49}" dt="2023-05-30T21:51:58.722" v="93" actId="478"/>
          <ac:picMkLst>
            <pc:docMk/>
            <pc:sldMk cId="60496199" sldId="344"/>
            <ac:picMk id="4" creationId="{E38D1CB2-04D2-416B-A400-933628D7D826}"/>
          </ac:picMkLst>
        </pc:picChg>
        <pc:picChg chg="add mod ord">
          <ac:chgData name="Bethany Bolen" userId="8e338a04f9f07398" providerId="LiveId" clId="{5AD697E1-5C4B-4353-AF4D-BA1171A21B49}" dt="2023-05-30T21:51:58.967" v="94" actId="27614"/>
          <ac:picMkLst>
            <pc:docMk/>
            <pc:sldMk cId="60496199" sldId="344"/>
            <ac:picMk id="5" creationId="{54AF5ABB-6678-FF7F-E86A-5F2085D644A8}"/>
          </ac:picMkLst>
        </pc:picChg>
      </pc:sldChg>
      <pc:sldChg chg="addSp delSp modSp mod modNotesTx">
        <pc:chgData name="Bethany Bolen" userId="8e338a04f9f07398" providerId="LiveId" clId="{5AD697E1-5C4B-4353-AF4D-BA1171A21B49}" dt="2023-05-30T21:53:35.510" v="115" actId="20577"/>
        <pc:sldMkLst>
          <pc:docMk/>
          <pc:sldMk cId="2085017246" sldId="353"/>
        </pc:sldMkLst>
        <pc:picChg chg="add mod ord">
          <ac:chgData name="Bethany Bolen" userId="8e338a04f9f07398" providerId="LiveId" clId="{5AD697E1-5C4B-4353-AF4D-BA1171A21B49}" dt="2023-05-30T21:53:33.906" v="114" actId="27614"/>
          <ac:picMkLst>
            <pc:docMk/>
            <pc:sldMk cId="2085017246" sldId="353"/>
            <ac:picMk id="6" creationId="{D0C90516-4375-1890-A7C0-66F4E6DB2372}"/>
          </ac:picMkLst>
        </pc:picChg>
        <pc:picChg chg="del">
          <ac:chgData name="Bethany Bolen" userId="8e338a04f9f07398" providerId="LiveId" clId="{5AD697E1-5C4B-4353-AF4D-BA1171A21B49}" dt="2023-05-30T21:53:33.374" v="113" actId="478"/>
          <ac:picMkLst>
            <pc:docMk/>
            <pc:sldMk cId="2085017246" sldId="353"/>
            <ac:picMk id="7" creationId="{14F1A324-317F-4602-9130-DF4C90C88B76}"/>
          </ac:picMkLst>
        </pc:picChg>
      </pc:sldChg>
      <pc:sldChg chg="addSp delSp modSp mod modNotesTx">
        <pc:chgData name="Bethany Bolen" userId="8e338a04f9f07398" providerId="LiveId" clId="{5AD697E1-5C4B-4353-AF4D-BA1171A21B49}" dt="2023-05-30T21:54:58.298" v="133" actId="478"/>
        <pc:sldMkLst>
          <pc:docMk/>
          <pc:sldMk cId="2047565912" sldId="355"/>
        </pc:sldMkLst>
        <pc:picChg chg="add del">
          <ac:chgData name="Bethany Bolen" userId="8e338a04f9f07398" providerId="LiveId" clId="{5AD697E1-5C4B-4353-AF4D-BA1171A21B49}" dt="2023-05-30T21:54:58.298" v="133" actId="478"/>
          <ac:picMkLst>
            <pc:docMk/>
            <pc:sldMk cId="2047565912" sldId="355"/>
            <ac:picMk id="6" creationId="{FE20DF4E-04D7-4295-AD22-8B35141E5388}"/>
          </ac:picMkLst>
        </pc:picChg>
        <pc:picChg chg="add mod ord">
          <ac:chgData name="Bethany Bolen" userId="8e338a04f9f07398" providerId="LiveId" clId="{5AD697E1-5C4B-4353-AF4D-BA1171A21B49}" dt="2023-05-30T21:54:56.487" v="132" actId="478"/>
          <ac:picMkLst>
            <pc:docMk/>
            <pc:sldMk cId="2047565912" sldId="355"/>
            <ac:picMk id="7" creationId="{E5CA2B0A-1F52-66E4-875C-9F2A1BF47942}"/>
          </ac:picMkLst>
        </pc:picChg>
      </pc:sldChg>
      <pc:sldChg chg="addSp delSp modSp mod modNotesTx">
        <pc:chgData name="Bethany Bolen" userId="8e338a04f9f07398" providerId="LiveId" clId="{5AD697E1-5C4B-4353-AF4D-BA1171A21B49}" dt="2023-05-30T21:55:46.280" v="139" actId="20577"/>
        <pc:sldMkLst>
          <pc:docMk/>
          <pc:sldMk cId="223020163" sldId="357"/>
        </pc:sldMkLst>
        <pc:picChg chg="add mod ord">
          <ac:chgData name="Bethany Bolen" userId="8e338a04f9f07398" providerId="LiveId" clId="{5AD697E1-5C4B-4353-AF4D-BA1171A21B49}" dt="2023-05-30T21:55:44.690" v="136" actId="27614"/>
          <ac:picMkLst>
            <pc:docMk/>
            <pc:sldMk cId="223020163" sldId="357"/>
            <ac:picMk id="4" creationId="{A3349325-5E8B-5BBB-64D1-9265474F7AB2}"/>
          </ac:picMkLst>
        </pc:picChg>
        <pc:picChg chg="del mod">
          <ac:chgData name="Bethany Bolen" userId="8e338a04f9f07398" providerId="LiveId" clId="{5AD697E1-5C4B-4353-AF4D-BA1171A21B49}" dt="2023-05-30T21:55:44.911" v="138" actId="478"/>
          <ac:picMkLst>
            <pc:docMk/>
            <pc:sldMk cId="223020163" sldId="357"/>
            <ac:picMk id="7" creationId="{DFE9B843-1E39-4CDC-A57B-10D663976E2B}"/>
          </ac:picMkLst>
        </pc:picChg>
      </pc:sldChg>
      <pc:sldChg chg="addSp delSp modSp mod modNotesTx">
        <pc:chgData name="Bethany Bolen" userId="8e338a04f9f07398" providerId="LiveId" clId="{5AD697E1-5C4B-4353-AF4D-BA1171A21B49}" dt="2023-05-30T21:57:20.920" v="157" actId="27614"/>
        <pc:sldMkLst>
          <pc:docMk/>
          <pc:sldMk cId="811588669" sldId="366"/>
        </pc:sldMkLst>
        <pc:picChg chg="del">
          <ac:chgData name="Bethany Bolen" userId="8e338a04f9f07398" providerId="LiveId" clId="{5AD697E1-5C4B-4353-AF4D-BA1171A21B49}" dt="2023-05-30T21:57:18.898" v="155" actId="478"/>
          <ac:picMkLst>
            <pc:docMk/>
            <pc:sldMk cId="811588669" sldId="366"/>
            <ac:picMk id="4" creationId="{82D0FCDC-2969-4461-A394-61B5DBF65722}"/>
          </ac:picMkLst>
        </pc:picChg>
        <pc:picChg chg="add mod ord">
          <ac:chgData name="Bethany Bolen" userId="8e338a04f9f07398" providerId="LiveId" clId="{5AD697E1-5C4B-4353-AF4D-BA1171A21B49}" dt="2023-05-30T21:57:20.920" v="157" actId="27614"/>
          <ac:picMkLst>
            <pc:docMk/>
            <pc:sldMk cId="811588669" sldId="366"/>
            <ac:picMk id="5" creationId="{EC9667A5-4A4E-329F-7761-6A5D13CA0251}"/>
          </ac:picMkLst>
        </pc:picChg>
      </pc:sldChg>
      <pc:sldChg chg="addSp delSp modSp mod modNotesTx">
        <pc:chgData name="Bethany Bolen" userId="8e338a04f9f07398" providerId="LiveId" clId="{5AD697E1-5C4B-4353-AF4D-BA1171A21B49}" dt="2023-05-30T21:57:35.099" v="162" actId="20577"/>
        <pc:sldMkLst>
          <pc:docMk/>
          <pc:sldMk cId="1200789436" sldId="369"/>
        </pc:sldMkLst>
        <pc:picChg chg="del">
          <ac:chgData name="Bethany Bolen" userId="8e338a04f9f07398" providerId="LiveId" clId="{5AD697E1-5C4B-4353-AF4D-BA1171A21B49}" dt="2023-05-30T21:57:33.871" v="160" actId="478"/>
          <ac:picMkLst>
            <pc:docMk/>
            <pc:sldMk cId="1200789436" sldId="369"/>
            <ac:picMk id="4" creationId="{9EB2A5E2-5C94-45FD-BA69-C2424AC3A3F4}"/>
          </ac:picMkLst>
        </pc:picChg>
        <pc:picChg chg="add mod ord">
          <ac:chgData name="Bethany Bolen" userId="8e338a04f9f07398" providerId="LiveId" clId="{5AD697E1-5C4B-4353-AF4D-BA1171A21B49}" dt="2023-05-30T21:57:34.080" v="161" actId="27614"/>
          <ac:picMkLst>
            <pc:docMk/>
            <pc:sldMk cId="1200789436" sldId="369"/>
            <ac:picMk id="5" creationId="{407307B6-FD51-DF99-C482-D049DF55B3BA}"/>
          </ac:picMkLst>
        </pc:picChg>
      </pc:sldChg>
      <pc:sldChg chg="addSp delSp modSp mod modNotesTx">
        <pc:chgData name="Bethany Bolen" userId="8e338a04f9f07398" providerId="LiveId" clId="{5AD697E1-5C4B-4353-AF4D-BA1171A21B49}" dt="2023-05-30T21:57:55.186" v="173" actId="20577"/>
        <pc:sldMkLst>
          <pc:docMk/>
          <pc:sldMk cId="3542307146" sldId="370"/>
        </pc:sldMkLst>
        <pc:picChg chg="del">
          <ac:chgData name="Bethany Bolen" userId="8e338a04f9f07398" providerId="LiveId" clId="{5AD697E1-5C4B-4353-AF4D-BA1171A21B49}" dt="2023-05-30T21:57:44.006" v="165" actId="478"/>
          <ac:picMkLst>
            <pc:docMk/>
            <pc:sldMk cId="3542307146" sldId="370"/>
            <ac:picMk id="4" creationId="{7C60D2B3-5680-47C8-B5D7-0EA936F506EA}"/>
          </ac:picMkLst>
        </pc:picChg>
        <pc:picChg chg="add mod ord">
          <ac:chgData name="Bethany Bolen" userId="8e338a04f9f07398" providerId="LiveId" clId="{5AD697E1-5C4B-4353-AF4D-BA1171A21B49}" dt="2023-05-30T21:57:44.239" v="166" actId="27614"/>
          <ac:picMkLst>
            <pc:docMk/>
            <pc:sldMk cId="3542307146" sldId="370"/>
            <ac:picMk id="5" creationId="{5878D7D8-D7AC-3CD4-B6D8-00A9DDAF2303}"/>
          </ac:picMkLst>
        </pc:picChg>
      </pc:sldChg>
      <pc:sldChg chg="addSp delSp modSp mod modNotesTx">
        <pc:chgData name="Bethany Bolen" userId="8e338a04f9f07398" providerId="LiveId" clId="{5AD697E1-5C4B-4353-AF4D-BA1171A21B49}" dt="2023-05-30T21:58:05.088" v="178" actId="20577"/>
        <pc:sldMkLst>
          <pc:docMk/>
          <pc:sldMk cId="1804694485" sldId="371"/>
        </pc:sldMkLst>
        <pc:picChg chg="del">
          <ac:chgData name="Bethany Bolen" userId="8e338a04f9f07398" providerId="LiveId" clId="{5AD697E1-5C4B-4353-AF4D-BA1171A21B49}" dt="2023-05-30T21:58:03.353" v="176" actId="478"/>
          <ac:picMkLst>
            <pc:docMk/>
            <pc:sldMk cId="1804694485" sldId="371"/>
            <ac:picMk id="4" creationId="{7512080A-3D41-4CBD-9A82-9CC3D5A7535E}"/>
          </ac:picMkLst>
        </pc:picChg>
        <pc:picChg chg="add mod ord">
          <ac:chgData name="Bethany Bolen" userId="8e338a04f9f07398" providerId="LiveId" clId="{5AD697E1-5C4B-4353-AF4D-BA1171A21B49}" dt="2023-05-30T21:58:04.661" v="177" actId="27614"/>
          <ac:picMkLst>
            <pc:docMk/>
            <pc:sldMk cId="1804694485" sldId="371"/>
            <ac:picMk id="5" creationId="{B4C19829-2C96-761B-528A-D9DCD5823C76}"/>
          </ac:picMkLst>
        </pc:picChg>
      </pc:sldChg>
      <pc:sldChg chg="addSp delSp modSp mod modNotesTx">
        <pc:chgData name="Bethany Bolen" userId="8e338a04f9f07398" providerId="LiveId" clId="{5AD697E1-5C4B-4353-AF4D-BA1171A21B49}" dt="2023-05-30T22:07:54.859" v="344" actId="20577"/>
        <pc:sldMkLst>
          <pc:docMk/>
          <pc:sldMk cId="26219187" sldId="373"/>
        </pc:sldMkLst>
        <pc:picChg chg="del mod">
          <ac:chgData name="Bethany Bolen" userId="8e338a04f9f07398" providerId="LiveId" clId="{5AD697E1-5C4B-4353-AF4D-BA1171A21B49}" dt="2023-05-30T22:07:53.284" v="343" actId="478"/>
          <ac:picMkLst>
            <pc:docMk/>
            <pc:sldMk cId="26219187" sldId="373"/>
            <ac:picMk id="6" creationId="{164A8594-700B-41C4-9990-484CCEF08CBB}"/>
          </ac:picMkLst>
        </pc:picChg>
        <pc:picChg chg="add mod ord">
          <ac:chgData name="Bethany Bolen" userId="8e338a04f9f07398" providerId="LiveId" clId="{5AD697E1-5C4B-4353-AF4D-BA1171A21B49}" dt="2023-05-30T22:07:51.761" v="341" actId="27614"/>
          <ac:picMkLst>
            <pc:docMk/>
            <pc:sldMk cId="26219187" sldId="373"/>
            <ac:picMk id="7" creationId="{F1FBE75F-F83B-9FA4-F8F2-0CA38648073E}"/>
          </ac:picMkLst>
        </pc:picChg>
      </pc:sldChg>
      <pc:sldChg chg="addSp delSp modSp mod modNotesTx">
        <pc:chgData name="Bethany Bolen" userId="8e338a04f9f07398" providerId="LiveId" clId="{5AD697E1-5C4B-4353-AF4D-BA1171A21B49}" dt="2023-05-30T22:09:43.108" v="356" actId="20577"/>
        <pc:sldMkLst>
          <pc:docMk/>
          <pc:sldMk cId="224449422" sldId="376"/>
        </pc:sldMkLst>
        <pc:graphicFrameChg chg="add del mod">
          <ac:chgData name="Bethany Bolen" userId="8e338a04f9f07398" providerId="LiveId" clId="{5AD697E1-5C4B-4353-AF4D-BA1171A21B49}" dt="2023-05-30T22:09:38.459" v="351" actId="478"/>
          <ac:graphicFrameMkLst>
            <pc:docMk/>
            <pc:sldMk cId="224449422" sldId="376"/>
            <ac:graphicFrameMk id="3" creationId="{4042075B-C2F9-CD7A-57A3-509679865B1B}"/>
          </ac:graphicFrameMkLst>
        </pc:graphicFrameChg>
        <pc:picChg chg="del">
          <ac:chgData name="Bethany Bolen" userId="8e338a04f9f07398" providerId="LiveId" clId="{5AD697E1-5C4B-4353-AF4D-BA1171A21B49}" dt="2023-05-30T22:09:41.559" v="354" actId="478"/>
          <ac:picMkLst>
            <pc:docMk/>
            <pc:sldMk cId="224449422" sldId="376"/>
            <ac:picMk id="4" creationId="{766BC26D-569A-49CC-8643-50E2300700B3}"/>
          </ac:picMkLst>
        </pc:picChg>
        <pc:picChg chg="add mod ord">
          <ac:chgData name="Bethany Bolen" userId="8e338a04f9f07398" providerId="LiveId" clId="{5AD697E1-5C4B-4353-AF4D-BA1171A21B49}" dt="2023-05-30T22:09:41.757" v="355" actId="27614"/>
          <ac:picMkLst>
            <pc:docMk/>
            <pc:sldMk cId="224449422" sldId="376"/>
            <ac:picMk id="6" creationId="{A0FBA579-976B-0811-9C6A-76EDCF6C1A6C}"/>
          </ac:picMkLst>
        </pc:picChg>
      </pc:sldChg>
      <pc:sldChg chg="modNotesTx">
        <pc:chgData name="Bethany Bolen" userId="8e338a04f9f07398" providerId="LiveId" clId="{5AD697E1-5C4B-4353-AF4D-BA1171A21B49}" dt="2023-05-30T21:58:19.521" v="184" actId="20577"/>
        <pc:sldMkLst>
          <pc:docMk/>
          <pc:sldMk cId="4078338802" sldId="381"/>
        </pc:sldMkLst>
      </pc:sldChg>
      <pc:sldChg chg="modNotesTx">
        <pc:chgData name="Bethany Bolen" userId="8e338a04f9f07398" providerId="LiveId" clId="{5AD697E1-5C4B-4353-AF4D-BA1171A21B49}" dt="2023-05-30T22:00:01.587" v="252" actId="20577"/>
        <pc:sldMkLst>
          <pc:docMk/>
          <pc:sldMk cId="3822540315" sldId="383"/>
        </pc:sldMkLst>
      </pc:sldChg>
      <pc:sldChg chg="addSp delSp modSp mod modNotesTx">
        <pc:chgData name="Bethany Bolen" userId="8e338a04f9f07398" providerId="LiveId" clId="{5AD697E1-5C4B-4353-AF4D-BA1171A21B49}" dt="2023-05-30T22:00:14.904" v="257" actId="20577"/>
        <pc:sldMkLst>
          <pc:docMk/>
          <pc:sldMk cId="548710536" sldId="385"/>
        </pc:sldMkLst>
        <pc:picChg chg="del">
          <ac:chgData name="Bethany Bolen" userId="8e338a04f9f07398" providerId="LiveId" clId="{5AD697E1-5C4B-4353-AF4D-BA1171A21B49}" dt="2023-05-30T22:00:13.021" v="255" actId="478"/>
          <ac:picMkLst>
            <pc:docMk/>
            <pc:sldMk cId="548710536" sldId="385"/>
            <ac:picMk id="4" creationId="{AEBBEDAC-05D1-4B34-B81E-B888AB3AE168}"/>
          </ac:picMkLst>
        </pc:picChg>
        <pc:picChg chg="add mod ord">
          <ac:chgData name="Bethany Bolen" userId="8e338a04f9f07398" providerId="LiveId" clId="{5AD697E1-5C4B-4353-AF4D-BA1171A21B49}" dt="2023-05-30T22:00:13.984" v="256" actId="27614"/>
          <ac:picMkLst>
            <pc:docMk/>
            <pc:sldMk cId="548710536" sldId="385"/>
            <ac:picMk id="5" creationId="{0E653BB8-5080-6896-F1FA-3E230A8E0137}"/>
          </ac:picMkLst>
        </pc:picChg>
      </pc:sldChg>
      <pc:sldChg chg="addSp delSp modSp mod modNotesTx">
        <pc:chgData name="Bethany Bolen" userId="8e338a04f9f07398" providerId="LiveId" clId="{5AD697E1-5C4B-4353-AF4D-BA1171A21B49}" dt="2023-05-30T22:01:31.875" v="262" actId="20577"/>
        <pc:sldMkLst>
          <pc:docMk/>
          <pc:sldMk cId="1368614601" sldId="394"/>
        </pc:sldMkLst>
        <pc:picChg chg="add mod ord">
          <ac:chgData name="Bethany Bolen" userId="8e338a04f9f07398" providerId="LiveId" clId="{5AD697E1-5C4B-4353-AF4D-BA1171A21B49}" dt="2023-05-30T22:01:31.746" v="261" actId="27614"/>
          <ac:picMkLst>
            <pc:docMk/>
            <pc:sldMk cId="1368614601" sldId="394"/>
            <ac:picMk id="4" creationId="{739A98F2-483E-C4FF-3A02-65F432058C9E}"/>
          </ac:picMkLst>
        </pc:picChg>
        <pc:picChg chg="del">
          <ac:chgData name="Bethany Bolen" userId="8e338a04f9f07398" providerId="LiveId" clId="{5AD697E1-5C4B-4353-AF4D-BA1171A21B49}" dt="2023-05-30T22:01:30.521" v="260" actId="478"/>
          <ac:picMkLst>
            <pc:docMk/>
            <pc:sldMk cId="1368614601" sldId="394"/>
            <ac:picMk id="5" creationId="{1860905F-81EA-42C8-9711-FDBBB6EB7020}"/>
          </ac:picMkLst>
        </pc:picChg>
      </pc:sldChg>
      <pc:sldChg chg="addSp delSp modSp mod modNotesTx">
        <pc:chgData name="Bethany Bolen" userId="8e338a04f9f07398" providerId="LiveId" clId="{5AD697E1-5C4B-4353-AF4D-BA1171A21B49}" dt="2023-05-30T22:01:42.268" v="267" actId="20577"/>
        <pc:sldMkLst>
          <pc:docMk/>
          <pc:sldMk cId="2290231515" sldId="395"/>
        </pc:sldMkLst>
        <pc:picChg chg="del">
          <ac:chgData name="Bethany Bolen" userId="8e338a04f9f07398" providerId="LiveId" clId="{5AD697E1-5C4B-4353-AF4D-BA1171A21B49}" dt="2023-05-30T22:01:38.932" v="265" actId="478"/>
          <ac:picMkLst>
            <pc:docMk/>
            <pc:sldMk cId="2290231515" sldId="395"/>
            <ac:picMk id="4" creationId="{B7F29639-7802-4317-A713-D7FDE12763D4}"/>
          </ac:picMkLst>
        </pc:picChg>
        <pc:picChg chg="add mod ord">
          <ac:chgData name="Bethany Bolen" userId="8e338a04f9f07398" providerId="LiveId" clId="{5AD697E1-5C4B-4353-AF4D-BA1171A21B49}" dt="2023-05-30T22:01:39.238" v="266" actId="27614"/>
          <ac:picMkLst>
            <pc:docMk/>
            <pc:sldMk cId="2290231515" sldId="395"/>
            <ac:picMk id="5" creationId="{4EA651F0-B256-09E3-442A-0E148A960319}"/>
          </ac:picMkLst>
        </pc:picChg>
      </pc:sldChg>
      <pc:sldChg chg="addSp delSp modSp mod modNotesTx">
        <pc:chgData name="Bethany Bolen" userId="8e338a04f9f07398" providerId="LiveId" clId="{5AD697E1-5C4B-4353-AF4D-BA1171A21B49}" dt="2023-05-30T22:01:52.750" v="272" actId="20577"/>
        <pc:sldMkLst>
          <pc:docMk/>
          <pc:sldMk cId="2840694267" sldId="396"/>
        </pc:sldMkLst>
        <pc:picChg chg="del">
          <ac:chgData name="Bethany Bolen" userId="8e338a04f9f07398" providerId="LiveId" clId="{5AD697E1-5C4B-4353-AF4D-BA1171A21B49}" dt="2023-05-30T22:01:51.404" v="270" actId="478"/>
          <ac:picMkLst>
            <pc:docMk/>
            <pc:sldMk cId="2840694267" sldId="396"/>
            <ac:picMk id="4" creationId="{49B2FEFC-B623-424D-8F53-1AF0D700DDCA}"/>
          </ac:picMkLst>
        </pc:picChg>
        <pc:picChg chg="add mod ord">
          <ac:chgData name="Bethany Bolen" userId="8e338a04f9f07398" providerId="LiveId" clId="{5AD697E1-5C4B-4353-AF4D-BA1171A21B49}" dt="2023-05-30T22:01:51.648" v="271" actId="27614"/>
          <ac:picMkLst>
            <pc:docMk/>
            <pc:sldMk cId="2840694267" sldId="396"/>
            <ac:picMk id="5" creationId="{E02B13BB-7163-FCC5-F5C3-BF3CBCBA50EE}"/>
          </ac:picMkLst>
        </pc:picChg>
      </pc:sldChg>
      <pc:sldChg chg="addSp delSp modSp mod modNotesTx">
        <pc:chgData name="Bethany Bolen" userId="8e338a04f9f07398" providerId="LiveId" clId="{5AD697E1-5C4B-4353-AF4D-BA1171A21B49}" dt="2023-05-30T22:02:04.303" v="277" actId="20577"/>
        <pc:sldMkLst>
          <pc:docMk/>
          <pc:sldMk cId="1489000276" sldId="398"/>
        </pc:sldMkLst>
        <pc:picChg chg="add mod ord">
          <ac:chgData name="Bethany Bolen" userId="8e338a04f9f07398" providerId="LiveId" clId="{5AD697E1-5C4B-4353-AF4D-BA1171A21B49}" dt="2023-05-30T22:02:03.137" v="276" actId="27614"/>
          <ac:picMkLst>
            <pc:docMk/>
            <pc:sldMk cId="1489000276" sldId="398"/>
            <ac:picMk id="6" creationId="{B707A176-3587-AFEC-8975-C8E8508D299A}"/>
          </ac:picMkLst>
        </pc:picChg>
        <pc:picChg chg="del">
          <ac:chgData name="Bethany Bolen" userId="8e338a04f9f07398" providerId="LiveId" clId="{5AD697E1-5C4B-4353-AF4D-BA1171A21B49}" dt="2023-05-30T22:02:02.914" v="275" actId="478"/>
          <ac:picMkLst>
            <pc:docMk/>
            <pc:sldMk cId="1489000276" sldId="398"/>
            <ac:picMk id="7" creationId="{9A239635-5393-41B4-9A47-3A5BEFB6FA25}"/>
          </ac:picMkLst>
        </pc:picChg>
      </pc:sldChg>
      <pc:sldChg chg="addSp delSp modSp mod modNotesTx">
        <pc:chgData name="Bethany Bolen" userId="8e338a04f9f07398" providerId="LiveId" clId="{5AD697E1-5C4B-4353-AF4D-BA1171A21B49}" dt="2023-05-30T22:02:45.721" v="282" actId="20577"/>
        <pc:sldMkLst>
          <pc:docMk/>
          <pc:sldMk cId="3742902188" sldId="399"/>
        </pc:sldMkLst>
        <pc:picChg chg="del">
          <ac:chgData name="Bethany Bolen" userId="8e338a04f9f07398" providerId="LiveId" clId="{5AD697E1-5C4B-4353-AF4D-BA1171A21B49}" dt="2023-05-30T22:02:44.026" v="280" actId="478"/>
          <ac:picMkLst>
            <pc:docMk/>
            <pc:sldMk cId="3742902188" sldId="399"/>
            <ac:picMk id="6" creationId="{D2F8E79D-6471-48F2-B8BE-B5E1EF179567}"/>
          </ac:picMkLst>
        </pc:picChg>
        <pc:picChg chg="add mod ord">
          <ac:chgData name="Bethany Bolen" userId="8e338a04f9f07398" providerId="LiveId" clId="{5AD697E1-5C4B-4353-AF4D-BA1171A21B49}" dt="2023-05-30T22:02:44.208" v="281" actId="27614"/>
          <ac:picMkLst>
            <pc:docMk/>
            <pc:sldMk cId="3742902188" sldId="399"/>
            <ac:picMk id="7" creationId="{3BB9B00A-0E0C-21D9-BC75-1857F63FEB7A}"/>
          </ac:picMkLst>
        </pc:picChg>
      </pc:sldChg>
      <pc:sldChg chg="addSp delSp modSp mod modNotesTx">
        <pc:chgData name="Bethany Bolen" userId="8e338a04f9f07398" providerId="LiveId" clId="{5AD697E1-5C4B-4353-AF4D-BA1171A21B49}" dt="2023-05-30T22:03:42.482" v="293" actId="20577"/>
        <pc:sldMkLst>
          <pc:docMk/>
          <pc:sldMk cId="3530239564" sldId="407"/>
        </pc:sldMkLst>
        <pc:picChg chg="del">
          <ac:chgData name="Bethany Bolen" userId="8e338a04f9f07398" providerId="LiveId" clId="{5AD697E1-5C4B-4353-AF4D-BA1171A21B49}" dt="2023-05-30T22:03:39.082" v="292" actId="478"/>
          <ac:picMkLst>
            <pc:docMk/>
            <pc:sldMk cId="3530239564" sldId="407"/>
            <ac:picMk id="4" creationId="{F3DFD7A9-9D5C-40DB-B80C-1B48800B4880}"/>
          </ac:picMkLst>
        </pc:picChg>
        <pc:picChg chg="add mod ord">
          <ac:chgData name="Bethany Bolen" userId="8e338a04f9f07398" providerId="LiveId" clId="{5AD697E1-5C4B-4353-AF4D-BA1171A21B49}" dt="2023-05-30T22:03:38.111" v="291" actId="962"/>
          <ac:picMkLst>
            <pc:docMk/>
            <pc:sldMk cId="3530239564" sldId="407"/>
            <ac:picMk id="5" creationId="{3E522709-8D1B-8F12-B8F6-E2EE2A2E6EFE}"/>
          </ac:picMkLst>
        </pc:picChg>
      </pc:sldChg>
      <pc:sldChg chg="addSp delSp modSp mod modNotesTx">
        <pc:chgData name="Bethany Bolen" userId="8e338a04f9f07398" providerId="LiveId" clId="{5AD697E1-5C4B-4353-AF4D-BA1171A21B49}" dt="2023-05-30T22:03:51.366" v="298" actId="20577"/>
        <pc:sldMkLst>
          <pc:docMk/>
          <pc:sldMk cId="669631453" sldId="408"/>
        </pc:sldMkLst>
        <pc:picChg chg="del">
          <ac:chgData name="Bethany Bolen" userId="8e338a04f9f07398" providerId="LiveId" clId="{5AD697E1-5C4B-4353-AF4D-BA1171A21B49}" dt="2023-05-30T22:03:50.005" v="296" actId="478"/>
          <ac:picMkLst>
            <pc:docMk/>
            <pc:sldMk cId="669631453" sldId="408"/>
            <ac:picMk id="4" creationId="{20EC4072-BE7A-4480-981A-FAB8FC9B8F27}"/>
          </ac:picMkLst>
        </pc:picChg>
        <pc:picChg chg="add mod ord">
          <ac:chgData name="Bethany Bolen" userId="8e338a04f9f07398" providerId="LiveId" clId="{5AD697E1-5C4B-4353-AF4D-BA1171A21B49}" dt="2023-05-30T22:03:50.320" v="297" actId="27614"/>
          <ac:picMkLst>
            <pc:docMk/>
            <pc:sldMk cId="669631453" sldId="408"/>
            <ac:picMk id="5" creationId="{9A0CE6CF-E8DA-2C1B-649C-B0C9A33AFBDF}"/>
          </ac:picMkLst>
        </pc:picChg>
      </pc:sldChg>
      <pc:sldChg chg="addSp delSp modSp mod modNotesTx">
        <pc:chgData name="Bethany Bolen" userId="8e338a04f9f07398" providerId="LiveId" clId="{5AD697E1-5C4B-4353-AF4D-BA1171A21B49}" dt="2023-05-30T22:04:01.195" v="303" actId="20577"/>
        <pc:sldMkLst>
          <pc:docMk/>
          <pc:sldMk cId="1269625622" sldId="409"/>
        </pc:sldMkLst>
        <pc:picChg chg="add mod ord">
          <ac:chgData name="Bethany Bolen" userId="8e338a04f9f07398" providerId="LiveId" clId="{5AD697E1-5C4B-4353-AF4D-BA1171A21B49}" dt="2023-05-30T22:04:00.194" v="302" actId="27614"/>
          <ac:picMkLst>
            <pc:docMk/>
            <pc:sldMk cId="1269625622" sldId="409"/>
            <ac:picMk id="4" creationId="{27EE08CE-302D-48BC-F4B8-543E72EC2870}"/>
          </ac:picMkLst>
        </pc:picChg>
        <pc:picChg chg="del">
          <ac:chgData name="Bethany Bolen" userId="8e338a04f9f07398" providerId="LiveId" clId="{5AD697E1-5C4B-4353-AF4D-BA1171A21B49}" dt="2023-05-30T22:03:59.769" v="301" actId="478"/>
          <ac:picMkLst>
            <pc:docMk/>
            <pc:sldMk cId="1269625622" sldId="409"/>
            <ac:picMk id="5" creationId="{84609568-3E16-427D-9B93-47BA7122A807}"/>
          </ac:picMkLst>
        </pc:picChg>
      </pc:sldChg>
      <pc:sldChg chg="addSp delSp modSp mod modNotesTx">
        <pc:chgData name="Bethany Bolen" userId="8e338a04f9f07398" providerId="LiveId" clId="{5AD697E1-5C4B-4353-AF4D-BA1171A21B49}" dt="2023-05-30T22:05:39.680" v="315" actId="20577"/>
        <pc:sldMkLst>
          <pc:docMk/>
          <pc:sldMk cId="1983442749" sldId="415"/>
        </pc:sldMkLst>
        <pc:picChg chg="add mod ord">
          <ac:chgData name="Bethany Bolen" userId="8e338a04f9f07398" providerId="LiveId" clId="{5AD697E1-5C4B-4353-AF4D-BA1171A21B49}" dt="2023-05-30T22:05:38.442" v="312" actId="27614"/>
          <ac:picMkLst>
            <pc:docMk/>
            <pc:sldMk cId="1983442749" sldId="415"/>
            <ac:picMk id="6" creationId="{85F00167-4BE2-F37E-7FF4-2907A0E6BCBB}"/>
          </ac:picMkLst>
        </pc:picChg>
        <pc:picChg chg="del mod">
          <ac:chgData name="Bethany Bolen" userId="8e338a04f9f07398" providerId="LiveId" clId="{5AD697E1-5C4B-4353-AF4D-BA1171A21B49}" dt="2023-05-30T22:05:38.745" v="314" actId="478"/>
          <ac:picMkLst>
            <pc:docMk/>
            <pc:sldMk cId="1983442749" sldId="415"/>
            <ac:picMk id="7" creationId="{8C33E46C-1702-4F3E-B1BE-466CEE43F9E9}"/>
          </ac:picMkLst>
        </pc:picChg>
      </pc:sldChg>
      <pc:sldChg chg="addSp delSp modSp mod modNotesTx">
        <pc:chgData name="Bethany Bolen" userId="8e338a04f9f07398" providerId="LiveId" clId="{5AD697E1-5C4B-4353-AF4D-BA1171A21B49}" dt="2023-05-30T22:06:14.820" v="323" actId="1076"/>
        <pc:sldMkLst>
          <pc:docMk/>
          <pc:sldMk cId="547680472" sldId="417"/>
        </pc:sldMkLst>
        <pc:picChg chg="del mod">
          <ac:chgData name="Bethany Bolen" userId="8e338a04f9f07398" providerId="LiveId" clId="{5AD697E1-5C4B-4353-AF4D-BA1171A21B49}" dt="2023-05-30T22:06:08.159" v="320" actId="478"/>
          <ac:picMkLst>
            <pc:docMk/>
            <pc:sldMk cId="547680472" sldId="417"/>
            <ac:picMk id="4" creationId="{D5442B08-31A9-4494-AFED-F4692A0D66B5}"/>
          </ac:picMkLst>
        </pc:picChg>
        <pc:picChg chg="add mod ord">
          <ac:chgData name="Bethany Bolen" userId="8e338a04f9f07398" providerId="LiveId" clId="{5AD697E1-5C4B-4353-AF4D-BA1171A21B49}" dt="2023-05-30T22:06:14.820" v="323" actId="1076"/>
          <ac:picMkLst>
            <pc:docMk/>
            <pc:sldMk cId="547680472" sldId="417"/>
            <ac:picMk id="5" creationId="{147ECC3E-249B-3C05-9038-6D441BD5FCAE}"/>
          </ac:picMkLst>
        </pc:picChg>
      </pc:sldChg>
      <pc:sldChg chg="addSp delSp modSp mod modNotesTx">
        <pc:chgData name="Bethany Bolen" userId="8e338a04f9f07398" providerId="LiveId" clId="{5AD697E1-5C4B-4353-AF4D-BA1171A21B49}" dt="2023-05-30T22:06:30.390" v="328" actId="20577"/>
        <pc:sldMkLst>
          <pc:docMk/>
          <pc:sldMk cId="3986618727" sldId="421"/>
        </pc:sldMkLst>
        <pc:picChg chg="del">
          <ac:chgData name="Bethany Bolen" userId="8e338a04f9f07398" providerId="LiveId" clId="{5AD697E1-5C4B-4353-AF4D-BA1171A21B49}" dt="2023-05-30T22:06:28.752" v="326" actId="478"/>
          <ac:picMkLst>
            <pc:docMk/>
            <pc:sldMk cId="3986618727" sldId="421"/>
            <ac:picMk id="4" creationId="{B7F10404-A39D-4791-AF84-793B4BA5F91F}"/>
          </ac:picMkLst>
        </pc:picChg>
        <pc:picChg chg="add mod ord">
          <ac:chgData name="Bethany Bolen" userId="8e338a04f9f07398" providerId="LiveId" clId="{5AD697E1-5C4B-4353-AF4D-BA1171A21B49}" dt="2023-05-30T22:06:29.262" v="327" actId="27614"/>
          <ac:picMkLst>
            <pc:docMk/>
            <pc:sldMk cId="3986618727" sldId="421"/>
            <ac:picMk id="5" creationId="{D2A0FD00-65B1-F618-510E-E744C08C93A1}"/>
          </ac:picMkLst>
        </pc:picChg>
      </pc:sldChg>
      <pc:sldChg chg="addSp delSp modSp mod modNotesTx">
        <pc:chgData name="Bethany Bolen" userId="8e338a04f9f07398" providerId="LiveId" clId="{5AD697E1-5C4B-4353-AF4D-BA1171A21B49}" dt="2023-05-30T22:06:41.828" v="333" actId="20577"/>
        <pc:sldMkLst>
          <pc:docMk/>
          <pc:sldMk cId="877336404" sldId="424"/>
        </pc:sldMkLst>
        <pc:picChg chg="add mod ord">
          <ac:chgData name="Bethany Bolen" userId="8e338a04f9f07398" providerId="LiveId" clId="{5AD697E1-5C4B-4353-AF4D-BA1171A21B49}" dt="2023-05-30T22:06:39.968" v="332" actId="27614"/>
          <ac:picMkLst>
            <pc:docMk/>
            <pc:sldMk cId="877336404" sldId="424"/>
            <ac:picMk id="4" creationId="{C816906B-D23A-4EC1-E513-9A6F7A569AA0}"/>
          </ac:picMkLst>
        </pc:picChg>
        <pc:picChg chg="del">
          <ac:chgData name="Bethany Bolen" userId="8e338a04f9f07398" providerId="LiveId" clId="{5AD697E1-5C4B-4353-AF4D-BA1171A21B49}" dt="2023-05-30T22:06:39.737" v="331" actId="478"/>
          <ac:picMkLst>
            <pc:docMk/>
            <pc:sldMk cId="877336404" sldId="424"/>
            <ac:picMk id="5" creationId="{8BB694EF-0E33-47C0-90F1-45AEE33A55DB}"/>
          </ac:picMkLst>
        </pc:picChg>
      </pc:sldChg>
      <pc:sldChg chg="addSp delSp modSp mod modNotesTx">
        <pc:chgData name="Bethany Bolen" userId="8e338a04f9f07398" providerId="LiveId" clId="{5AD697E1-5C4B-4353-AF4D-BA1171A21B49}" dt="2023-05-30T22:09:54.968" v="361" actId="20577"/>
        <pc:sldMkLst>
          <pc:docMk/>
          <pc:sldMk cId="2069551795" sldId="425"/>
        </pc:sldMkLst>
        <pc:picChg chg="del">
          <ac:chgData name="Bethany Bolen" userId="8e338a04f9f07398" providerId="LiveId" clId="{5AD697E1-5C4B-4353-AF4D-BA1171A21B49}" dt="2023-05-30T22:09:52.946" v="359" actId="478"/>
          <ac:picMkLst>
            <pc:docMk/>
            <pc:sldMk cId="2069551795" sldId="425"/>
            <ac:picMk id="4" creationId="{4E737C8B-82E9-4742-8D05-3DB6A578640E}"/>
          </ac:picMkLst>
        </pc:picChg>
        <pc:picChg chg="add mod ord">
          <ac:chgData name="Bethany Bolen" userId="8e338a04f9f07398" providerId="LiveId" clId="{5AD697E1-5C4B-4353-AF4D-BA1171A21B49}" dt="2023-05-30T22:09:53.181" v="360" actId="27614"/>
          <ac:picMkLst>
            <pc:docMk/>
            <pc:sldMk cId="2069551795" sldId="425"/>
            <ac:picMk id="5" creationId="{A1738849-1EDB-89B4-3954-D3B63BCD577B}"/>
          </ac:picMkLst>
        </pc:picChg>
      </pc:sldChg>
      <pc:sldChg chg="addSp delSp modSp mod modNotesTx">
        <pc:chgData name="Bethany Bolen" userId="8e338a04f9f07398" providerId="LiveId" clId="{5AD697E1-5C4B-4353-AF4D-BA1171A21B49}" dt="2023-05-30T22:10:08.421" v="367" actId="20577"/>
        <pc:sldMkLst>
          <pc:docMk/>
          <pc:sldMk cId="2326414229" sldId="426"/>
        </pc:sldMkLst>
        <pc:picChg chg="del mod">
          <ac:chgData name="Bethany Bolen" userId="8e338a04f9f07398" providerId="LiveId" clId="{5AD697E1-5C4B-4353-AF4D-BA1171A21B49}" dt="2023-05-30T22:10:07.029" v="366" actId="478"/>
          <ac:picMkLst>
            <pc:docMk/>
            <pc:sldMk cId="2326414229" sldId="426"/>
            <ac:picMk id="4" creationId="{F7324043-7C6E-49E0-98CB-718CC68ADD05}"/>
          </ac:picMkLst>
        </pc:picChg>
        <pc:picChg chg="add mod ord">
          <ac:chgData name="Bethany Bolen" userId="8e338a04f9f07398" providerId="LiveId" clId="{5AD697E1-5C4B-4353-AF4D-BA1171A21B49}" dt="2023-05-30T22:10:06.977" v="364" actId="27614"/>
          <ac:picMkLst>
            <pc:docMk/>
            <pc:sldMk cId="2326414229" sldId="426"/>
            <ac:picMk id="5" creationId="{32D145F3-8057-3210-B1D5-41267EC1AFEF}"/>
          </ac:picMkLst>
        </pc:picChg>
      </pc:sldChg>
      <pc:sldChg chg="addSp delSp modSp mod modNotesTx">
        <pc:chgData name="Bethany Bolen" userId="8e338a04f9f07398" providerId="LiveId" clId="{5AD697E1-5C4B-4353-AF4D-BA1171A21B49}" dt="2023-05-30T22:10:16.458" v="373" actId="20577"/>
        <pc:sldMkLst>
          <pc:docMk/>
          <pc:sldMk cId="60021032" sldId="427"/>
        </pc:sldMkLst>
        <pc:picChg chg="add mod ord">
          <ac:chgData name="Bethany Bolen" userId="8e338a04f9f07398" providerId="LiveId" clId="{5AD697E1-5C4B-4353-AF4D-BA1171A21B49}" dt="2023-05-30T22:10:14.828" v="370" actId="27614"/>
          <ac:picMkLst>
            <pc:docMk/>
            <pc:sldMk cId="60021032" sldId="427"/>
            <ac:picMk id="4" creationId="{0144104A-B9C7-15A8-1C0D-B1847CFB0558}"/>
          </ac:picMkLst>
        </pc:picChg>
        <pc:picChg chg="del mod">
          <ac:chgData name="Bethany Bolen" userId="8e338a04f9f07398" providerId="LiveId" clId="{5AD697E1-5C4B-4353-AF4D-BA1171A21B49}" dt="2023-05-30T22:10:15.132" v="372" actId="478"/>
          <ac:picMkLst>
            <pc:docMk/>
            <pc:sldMk cId="60021032" sldId="427"/>
            <ac:picMk id="7" creationId="{B81266A8-D032-47C1-BB83-A61746981D62}"/>
          </ac:picMkLst>
        </pc:picChg>
      </pc:sldChg>
      <pc:sldChg chg="addSp delSp modSp mod modNotesTx">
        <pc:chgData name="Bethany Bolen" userId="8e338a04f9f07398" providerId="LiveId" clId="{5AD697E1-5C4B-4353-AF4D-BA1171A21B49}" dt="2023-05-30T22:11:03.253" v="379" actId="20577"/>
        <pc:sldMkLst>
          <pc:docMk/>
          <pc:sldMk cId="1425762289" sldId="428"/>
        </pc:sldMkLst>
        <pc:picChg chg="del mod">
          <ac:chgData name="Bethany Bolen" userId="8e338a04f9f07398" providerId="LiveId" clId="{5AD697E1-5C4B-4353-AF4D-BA1171A21B49}" dt="2023-05-30T22:11:01.169" v="378" actId="478"/>
          <ac:picMkLst>
            <pc:docMk/>
            <pc:sldMk cId="1425762289" sldId="428"/>
            <ac:picMk id="6" creationId="{7E056AB4-C3D6-4CB0-BB3E-79B2E0BF1720}"/>
          </ac:picMkLst>
        </pc:picChg>
        <pc:picChg chg="add mod ord">
          <ac:chgData name="Bethany Bolen" userId="8e338a04f9f07398" providerId="LiveId" clId="{5AD697E1-5C4B-4353-AF4D-BA1171A21B49}" dt="2023-05-30T22:11:00.640" v="376" actId="27614"/>
          <ac:picMkLst>
            <pc:docMk/>
            <pc:sldMk cId="1425762289" sldId="428"/>
            <ac:picMk id="7" creationId="{BB49C96B-D141-2943-421B-D819FA45CF18}"/>
          </ac:picMkLst>
        </pc:picChg>
      </pc:sldChg>
      <pc:sldChg chg="addSp delSp modSp mod modNotesTx">
        <pc:chgData name="Bethany Bolen" userId="8e338a04f9f07398" providerId="LiveId" clId="{5AD697E1-5C4B-4353-AF4D-BA1171A21B49}" dt="2023-05-30T22:06:53.696" v="338" actId="20577"/>
        <pc:sldMkLst>
          <pc:docMk/>
          <pc:sldMk cId="770660926" sldId="430"/>
        </pc:sldMkLst>
        <pc:picChg chg="del">
          <ac:chgData name="Bethany Bolen" userId="8e338a04f9f07398" providerId="LiveId" clId="{5AD697E1-5C4B-4353-AF4D-BA1171A21B49}" dt="2023-05-30T22:06:51.958" v="336" actId="478"/>
          <ac:picMkLst>
            <pc:docMk/>
            <pc:sldMk cId="770660926" sldId="430"/>
            <ac:picMk id="4" creationId="{FEF988E5-9BFF-45E6-9CCC-F32E091920FF}"/>
          </ac:picMkLst>
        </pc:picChg>
        <pc:picChg chg="add mod ord">
          <ac:chgData name="Bethany Bolen" userId="8e338a04f9f07398" providerId="LiveId" clId="{5AD697E1-5C4B-4353-AF4D-BA1171A21B49}" dt="2023-05-30T22:06:52.156" v="337" actId="27614"/>
          <ac:picMkLst>
            <pc:docMk/>
            <pc:sldMk cId="770660926" sldId="430"/>
            <ac:picMk id="5" creationId="{B064AF93-A139-5E09-70F1-40A254B87097}"/>
          </ac:picMkLst>
        </pc:picChg>
      </pc:sldChg>
      <pc:sldChg chg="addSp delSp modSp mod modNotesTx">
        <pc:chgData name="Bethany Bolen" userId="8e338a04f9f07398" providerId="LiveId" clId="{5AD697E1-5C4B-4353-AF4D-BA1171A21B49}" dt="2023-05-30T22:16:29.114" v="418" actId="20577"/>
        <pc:sldMkLst>
          <pc:docMk/>
          <pc:sldMk cId="351325983" sldId="435"/>
        </pc:sldMkLst>
        <pc:picChg chg="del">
          <ac:chgData name="Bethany Bolen" userId="8e338a04f9f07398" providerId="LiveId" clId="{5AD697E1-5C4B-4353-AF4D-BA1171A21B49}" dt="2023-05-30T22:16:27.702" v="417" actId="478"/>
          <ac:picMkLst>
            <pc:docMk/>
            <pc:sldMk cId="351325983" sldId="435"/>
            <ac:picMk id="6" creationId="{F215F4F7-7A4B-4690-9357-9135529C4C38}"/>
          </ac:picMkLst>
        </pc:picChg>
        <pc:picChg chg="add mod ord">
          <ac:chgData name="Bethany Bolen" userId="8e338a04f9f07398" providerId="LiveId" clId="{5AD697E1-5C4B-4353-AF4D-BA1171A21B49}" dt="2023-05-30T22:16:26.946" v="416" actId="167"/>
          <ac:picMkLst>
            <pc:docMk/>
            <pc:sldMk cId="351325983" sldId="435"/>
            <ac:picMk id="7" creationId="{C4BFB6D7-0821-C1DA-642B-A8A9538F9FAE}"/>
          </ac:picMkLst>
        </pc:picChg>
      </pc:sldChg>
      <pc:sldChg chg="addSp delSp modSp mod modNotesTx">
        <pc:chgData name="Bethany Bolen" userId="8e338a04f9f07398" providerId="LiveId" clId="{5AD697E1-5C4B-4353-AF4D-BA1171A21B49}" dt="2023-05-30T22:14:19.659" v="409" actId="20577"/>
        <pc:sldMkLst>
          <pc:docMk/>
          <pc:sldMk cId="471242880" sldId="437"/>
        </pc:sldMkLst>
        <pc:picChg chg="add mod ord">
          <ac:chgData name="Bethany Bolen" userId="8e338a04f9f07398" providerId="LiveId" clId="{5AD697E1-5C4B-4353-AF4D-BA1171A21B49}" dt="2023-05-30T22:14:17.729" v="406" actId="27614"/>
          <ac:picMkLst>
            <pc:docMk/>
            <pc:sldMk cId="471242880" sldId="437"/>
            <ac:picMk id="6" creationId="{11CBCB22-34CA-9439-3555-7B018628D0B0}"/>
          </ac:picMkLst>
        </pc:picChg>
        <pc:picChg chg="del mod">
          <ac:chgData name="Bethany Bolen" userId="8e338a04f9f07398" providerId="LiveId" clId="{5AD697E1-5C4B-4353-AF4D-BA1171A21B49}" dt="2023-05-30T22:14:18.115" v="408" actId="478"/>
          <ac:picMkLst>
            <pc:docMk/>
            <pc:sldMk cId="471242880" sldId="437"/>
            <ac:picMk id="7" creationId="{28BF6BDF-4927-4C76-9592-8909E482E908}"/>
          </ac:picMkLst>
        </pc:picChg>
      </pc:sldChg>
      <pc:sldChg chg="addSp delSp modSp mod modNotesTx">
        <pc:chgData name="Bethany Bolen" userId="8e338a04f9f07398" providerId="LiveId" clId="{5AD697E1-5C4B-4353-AF4D-BA1171A21B49}" dt="2023-05-30T22:17:50.761" v="429" actId="20577"/>
        <pc:sldMkLst>
          <pc:docMk/>
          <pc:sldMk cId="2471553360" sldId="439"/>
        </pc:sldMkLst>
        <pc:picChg chg="del mod">
          <ac:chgData name="Bethany Bolen" userId="8e338a04f9f07398" providerId="LiveId" clId="{5AD697E1-5C4B-4353-AF4D-BA1171A21B49}" dt="2023-05-30T22:17:49.257" v="428" actId="478"/>
          <ac:picMkLst>
            <pc:docMk/>
            <pc:sldMk cId="2471553360" sldId="439"/>
            <ac:picMk id="4" creationId="{89E163BA-2069-4E0B-A900-C2A3F84353A1}"/>
          </ac:picMkLst>
        </pc:picChg>
        <pc:picChg chg="add mod ord">
          <ac:chgData name="Bethany Bolen" userId="8e338a04f9f07398" providerId="LiveId" clId="{5AD697E1-5C4B-4353-AF4D-BA1171A21B49}" dt="2023-05-30T22:17:49.053" v="426" actId="27614"/>
          <ac:picMkLst>
            <pc:docMk/>
            <pc:sldMk cId="2471553360" sldId="439"/>
            <ac:picMk id="5" creationId="{23EEA950-D69C-E8FE-C4B5-89E6CA808AA8}"/>
          </ac:picMkLst>
        </pc:picChg>
      </pc:sldChg>
      <pc:sldChg chg="addSp delSp modSp mod modNotesTx">
        <pc:chgData name="Bethany Bolen" userId="8e338a04f9f07398" providerId="LiveId" clId="{5AD697E1-5C4B-4353-AF4D-BA1171A21B49}" dt="2023-05-30T22:19:06.633" v="447" actId="20577"/>
        <pc:sldMkLst>
          <pc:docMk/>
          <pc:sldMk cId="668123386" sldId="441"/>
        </pc:sldMkLst>
        <pc:picChg chg="del">
          <ac:chgData name="Bethany Bolen" userId="8e338a04f9f07398" providerId="LiveId" clId="{5AD697E1-5C4B-4353-AF4D-BA1171A21B49}" dt="2023-05-30T22:19:05.292" v="446" actId="478"/>
          <ac:picMkLst>
            <pc:docMk/>
            <pc:sldMk cId="668123386" sldId="441"/>
            <ac:picMk id="4" creationId="{CBD7A97A-80F3-4E9C-B32D-D814A7448E7F}"/>
          </ac:picMkLst>
        </pc:picChg>
        <pc:picChg chg="add del mod">
          <ac:chgData name="Bethany Bolen" userId="8e338a04f9f07398" providerId="LiveId" clId="{5AD697E1-5C4B-4353-AF4D-BA1171A21B49}" dt="2023-05-30T22:19:01.908" v="441" actId="478"/>
          <ac:picMkLst>
            <pc:docMk/>
            <pc:sldMk cId="668123386" sldId="441"/>
            <ac:picMk id="5" creationId="{66DDD30A-AE12-3F02-D647-8DE684967722}"/>
          </ac:picMkLst>
        </pc:picChg>
        <pc:picChg chg="add mod ord">
          <ac:chgData name="Bethany Bolen" userId="8e338a04f9f07398" providerId="LiveId" clId="{5AD697E1-5C4B-4353-AF4D-BA1171A21B49}" dt="2023-05-30T22:19:04.759" v="445" actId="962"/>
          <ac:picMkLst>
            <pc:docMk/>
            <pc:sldMk cId="668123386" sldId="441"/>
            <ac:picMk id="7" creationId="{D1071F58-AFCD-EF0C-33FF-A8EEC60270DB}"/>
          </ac:picMkLst>
        </pc:picChg>
      </pc:sldChg>
      <pc:sldChg chg="addSp delSp modSp mod modNotesTx">
        <pc:chgData name="Bethany Bolen" userId="8e338a04f9f07398" providerId="LiveId" clId="{5AD697E1-5C4B-4353-AF4D-BA1171A21B49}" dt="2023-05-30T22:21:23.036" v="476" actId="20577"/>
        <pc:sldMkLst>
          <pc:docMk/>
          <pc:sldMk cId="2537082694" sldId="448"/>
        </pc:sldMkLst>
        <pc:picChg chg="add mod ord">
          <ac:chgData name="Bethany Bolen" userId="8e338a04f9f07398" providerId="LiveId" clId="{5AD697E1-5C4B-4353-AF4D-BA1171A21B49}" dt="2023-05-30T22:21:19.817" v="474" actId="167"/>
          <ac:picMkLst>
            <pc:docMk/>
            <pc:sldMk cId="2537082694" sldId="448"/>
            <ac:picMk id="6" creationId="{96E79707-E7A7-8FBD-5C1A-0F96BC6BD701}"/>
          </ac:picMkLst>
        </pc:picChg>
        <pc:picChg chg="del">
          <ac:chgData name="Bethany Bolen" userId="8e338a04f9f07398" providerId="LiveId" clId="{5AD697E1-5C4B-4353-AF4D-BA1171A21B49}" dt="2023-05-30T22:21:21.578" v="475" actId="478"/>
          <ac:picMkLst>
            <pc:docMk/>
            <pc:sldMk cId="2537082694" sldId="448"/>
            <ac:picMk id="7" creationId="{A43B0E4E-A077-476F-B09C-13708E0061CC}"/>
          </ac:picMkLst>
        </pc:picChg>
      </pc:sldChg>
      <pc:sldChg chg="addSp delSp modSp mod modNotesTx">
        <pc:chgData name="Bethany Bolen" userId="8e338a04f9f07398" providerId="LiveId" clId="{5AD697E1-5C4B-4353-AF4D-BA1171A21B49}" dt="2023-05-30T22:13:27.488" v="397" actId="20577"/>
        <pc:sldMkLst>
          <pc:docMk/>
          <pc:sldMk cId="1889701113" sldId="451"/>
        </pc:sldMkLst>
        <pc:picChg chg="del mod">
          <ac:chgData name="Bethany Bolen" userId="8e338a04f9f07398" providerId="LiveId" clId="{5AD697E1-5C4B-4353-AF4D-BA1171A21B49}" dt="2023-05-30T22:13:26.046" v="396" actId="478"/>
          <ac:picMkLst>
            <pc:docMk/>
            <pc:sldMk cId="1889701113" sldId="451"/>
            <ac:picMk id="4" creationId="{872FF88F-E2F6-49FD-AF9E-5C159DD30DD0}"/>
          </ac:picMkLst>
        </pc:picChg>
        <pc:picChg chg="add mod ord">
          <ac:chgData name="Bethany Bolen" userId="8e338a04f9f07398" providerId="LiveId" clId="{5AD697E1-5C4B-4353-AF4D-BA1171A21B49}" dt="2023-05-30T22:13:25.975" v="394" actId="27614"/>
          <ac:picMkLst>
            <pc:docMk/>
            <pc:sldMk cId="1889701113" sldId="451"/>
            <ac:picMk id="5" creationId="{32F0E4A1-814F-1A97-40F8-E528E119CE3B}"/>
          </ac:picMkLst>
        </pc:picChg>
      </pc:sldChg>
      <pc:sldChg chg="addSp delSp modSp mod modNotesTx">
        <pc:chgData name="Bethany Bolen" userId="8e338a04f9f07398" providerId="LiveId" clId="{5AD697E1-5C4B-4353-AF4D-BA1171A21B49}" dt="2023-05-30T22:04:59.664" v="309" actId="20577"/>
        <pc:sldMkLst>
          <pc:docMk/>
          <pc:sldMk cId="3346204758" sldId="500"/>
        </pc:sldMkLst>
        <pc:picChg chg="del mod">
          <ac:chgData name="Bethany Bolen" userId="8e338a04f9f07398" providerId="LiveId" clId="{5AD697E1-5C4B-4353-AF4D-BA1171A21B49}" dt="2023-05-30T22:04:57.561" v="308" actId="478"/>
          <ac:picMkLst>
            <pc:docMk/>
            <pc:sldMk cId="3346204758" sldId="500"/>
            <ac:picMk id="6" creationId="{0BABFB71-D5F8-40E1-8483-228EB853450C}"/>
          </ac:picMkLst>
        </pc:picChg>
        <pc:picChg chg="add mod ord">
          <ac:chgData name="Bethany Bolen" userId="8e338a04f9f07398" providerId="LiveId" clId="{5AD697E1-5C4B-4353-AF4D-BA1171A21B49}" dt="2023-05-30T22:04:57.412" v="306" actId="27614"/>
          <ac:picMkLst>
            <pc:docMk/>
            <pc:sldMk cId="3346204758" sldId="500"/>
            <ac:picMk id="7" creationId="{E36EB62B-5EE9-5D6A-A2A3-24FA718F9B28}"/>
          </ac:picMkLst>
        </pc:picChg>
      </pc:sldChg>
      <pc:sldChg chg="addSp delSp modSp mod modNotesTx">
        <pc:chgData name="Bethany Bolen" userId="8e338a04f9f07398" providerId="LiveId" clId="{5AD697E1-5C4B-4353-AF4D-BA1171A21B49}" dt="2023-05-30T22:12:25.185" v="384" actId="20577"/>
        <pc:sldMkLst>
          <pc:docMk/>
          <pc:sldMk cId="691865329" sldId="502"/>
        </pc:sldMkLst>
        <pc:picChg chg="del">
          <ac:chgData name="Bethany Bolen" userId="8e338a04f9f07398" providerId="LiveId" clId="{5AD697E1-5C4B-4353-AF4D-BA1171A21B49}" dt="2023-05-30T22:12:23.549" v="382" actId="478"/>
          <ac:picMkLst>
            <pc:docMk/>
            <pc:sldMk cId="691865329" sldId="502"/>
            <ac:picMk id="6" creationId="{BA540F30-4D38-482A-B562-B71604801416}"/>
          </ac:picMkLst>
        </pc:picChg>
        <pc:picChg chg="add mod ord">
          <ac:chgData name="Bethany Bolen" userId="8e338a04f9f07398" providerId="LiveId" clId="{5AD697E1-5C4B-4353-AF4D-BA1171A21B49}" dt="2023-05-30T22:12:23.991" v="383" actId="27614"/>
          <ac:picMkLst>
            <pc:docMk/>
            <pc:sldMk cId="691865329" sldId="502"/>
            <ac:picMk id="7" creationId="{056F7DB8-CAD7-D5F4-9AB3-9D3D20315A38}"/>
          </ac:picMkLst>
        </pc:picChg>
      </pc:sldChg>
      <pc:sldChg chg="addSp delSp modSp mod modNotesTx">
        <pc:chgData name="Bethany Bolen" userId="8e338a04f9f07398" providerId="LiveId" clId="{5AD697E1-5C4B-4353-AF4D-BA1171A21B49}" dt="2023-05-30T22:13:03.888" v="389" actId="20577"/>
        <pc:sldMkLst>
          <pc:docMk/>
          <pc:sldMk cId="614511974" sldId="504"/>
        </pc:sldMkLst>
        <pc:picChg chg="del">
          <ac:chgData name="Bethany Bolen" userId="8e338a04f9f07398" providerId="LiveId" clId="{5AD697E1-5C4B-4353-AF4D-BA1171A21B49}" dt="2023-05-30T22:13:01.630" v="387" actId="478"/>
          <ac:picMkLst>
            <pc:docMk/>
            <pc:sldMk cId="614511974" sldId="504"/>
            <ac:picMk id="6" creationId="{23ACB121-1989-48E4-BC27-9BBB5CBB322F}"/>
          </ac:picMkLst>
        </pc:picChg>
        <pc:picChg chg="add mod ord">
          <ac:chgData name="Bethany Bolen" userId="8e338a04f9f07398" providerId="LiveId" clId="{5AD697E1-5C4B-4353-AF4D-BA1171A21B49}" dt="2023-05-30T22:13:01.889" v="388" actId="27614"/>
          <ac:picMkLst>
            <pc:docMk/>
            <pc:sldMk cId="614511974" sldId="504"/>
            <ac:picMk id="7" creationId="{CE73D072-2E00-05EB-8DFE-C311C7E5CB1C}"/>
          </ac:picMkLst>
        </pc:picChg>
      </pc:sldChg>
      <pc:sldChg chg="addSp delSp modSp mod modNotesTx">
        <pc:chgData name="Bethany Bolen" userId="8e338a04f9f07398" providerId="LiveId" clId="{5AD697E1-5C4B-4353-AF4D-BA1171A21B49}" dt="2023-05-30T22:14:29.463" v="414" actId="20577"/>
        <pc:sldMkLst>
          <pc:docMk/>
          <pc:sldMk cId="2549728146" sldId="506"/>
        </pc:sldMkLst>
        <pc:picChg chg="del">
          <ac:chgData name="Bethany Bolen" userId="8e338a04f9f07398" providerId="LiveId" clId="{5AD697E1-5C4B-4353-AF4D-BA1171A21B49}" dt="2023-05-30T22:14:28.075" v="412" actId="478"/>
          <ac:picMkLst>
            <pc:docMk/>
            <pc:sldMk cId="2549728146" sldId="506"/>
            <ac:picMk id="6" creationId="{11AA88EB-12C8-4D9E-92A9-32BAE155206F}"/>
          </ac:picMkLst>
        </pc:picChg>
        <pc:picChg chg="add mod ord">
          <ac:chgData name="Bethany Bolen" userId="8e338a04f9f07398" providerId="LiveId" clId="{5AD697E1-5C4B-4353-AF4D-BA1171A21B49}" dt="2023-05-30T22:14:28.323" v="413" actId="27614"/>
          <ac:picMkLst>
            <pc:docMk/>
            <pc:sldMk cId="2549728146" sldId="506"/>
            <ac:picMk id="7" creationId="{178B2B6C-4821-833E-0ABE-850DB36A7A9F}"/>
          </ac:picMkLst>
        </pc:picChg>
      </pc:sldChg>
      <pc:sldChg chg="addSp delSp modSp mod modNotesTx">
        <pc:chgData name="Bethany Bolen" userId="8e338a04f9f07398" providerId="LiveId" clId="{5AD697E1-5C4B-4353-AF4D-BA1171A21B49}" dt="2023-05-30T22:18:01.803" v="434" actId="20577"/>
        <pc:sldMkLst>
          <pc:docMk/>
          <pc:sldMk cId="2949591996" sldId="509"/>
        </pc:sldMkLst>
        <pc:picChg chg="del">
          <ac:chgData name="Bethany Bolen" userId="8e338a04f9f07398" providerId="LiveId" clId="{5AD697E1-5C4B-4353-AF4D-BA1171A21B49}" dt="2023-05-30T22:17:59.946" v="432" actId="478"/>
          <ac:picMkLst>
            <pc:docMk/>
            <pc:sldMk cId="2949591996" sldId="509"/>
            <ac:picMk id="6" creationId="{8935E7BD-A071-4AA1-9D9A-F92C6F8123DB}"/>
          </ac:picMkLst>
        </pc:picChg>
        <pc:picChg chg="add mod ord">
          <ac:chgData name="Bethany Bolen" userId="8e338a04f9f07398" providerId="LiveId" clId="{5AD697E1-5C4B-4353-AF4D-BA1171A21B49}" dt="2023-05-30T22:18:00.153" v="433" actId="27614"/>
          <ac:picMkLst>
            <pc:docMk/>
            <pc:sldMk cId="2949591996" sldId="509"/>
            <ac:picMk id="7" creationId="{1DB0D2F9-09D6-FC27-C008-5412B42815C1}"/>
          </ac:picMkLst>
        </pc:picChg>
      </pc:sldChg>
      <pc:sldChg chg="addSp delSp modSp mod modNotesTx">
        <pc:chgData name="Bethany Bolen" userId="8e338a04f9f07398" providerId="LiveId" clId="{5AD697E1-5C4B-4353-AF4D-BA1171A21B49}" dt="2023-05-30T22:18:11.034" v="439" actId="20577"/>
        <pc:sldMkLst>
          <pc:docMk/>
          <pc:sldMk cId="174657468" sldId="510"/>
        </pc:sldMkLst>
        <pc:picChg chg="del">
          <ac:chgData name="Bethany Bolen" userId="8e338a04f9f07398" providerId="LiveId" clId="{5AD697E1-5C4B-4353-AF4D-BA1171A21B49}" dt="2023-05-30T22:18:09.487" v="437" actId="478"/>
          <ac:picMkLst>
            <pc:docMk/>
            <pc:sldMk cId="174657468" sldId="510"/>
            <ac:picMk id="6" creationId="{AD3C6822-F0A8-4E01-93F6-82D569FC9B82}"/>
          </ac:picMkLst>
        </pc:picChg>
        <pc:picChg chg="add mod ord">
          <ac:chgData name="Bethany Bolen" userId="8e338a04f9f07398" providerId="LiveId" clId="{5AD697E1-5C4B-4353-AF4D-BA1171A21B49}" dt="2023-05-30T22:18:09.750" v="438" actId="27614"/>
          <ac:picMkLst>
            <pc:docMk/>
            <pc:sldMk cId="174657468" sldId="510"/>
            <ac:picMk id="7" creationId="{809B0D82-559C-BABE-DA02-716514D2FD28}"/>
          </ac:picMkLst>
        </pc:picChg>
      </pc:sldChg>
      <pc:sldChg chg="addSp delSp modSp mod modNotesTx">
        <pc:chgData name="Bethany Bolen" userId="8e338a04f9f07398" providerId="LiveId" clId="{5AD697E1-5C4B-4353-AF4D-BA1171A21B49}" dt="2023-05-30T22:20:31.658" v="470" actId="20577"/>
        <pc:sldMkLst>
          <pc:docMk/>
          <pc:sldMk cId="3614557771" sldId="512"/>
        </pc:sldMkLst>
        <pc:picChg chg="del mod">
          <ac:chgData name="Bethany Bolen" userId="8e338a04f9f07398" providerId="LiveId" clId="{5AD697E1-5C4B-4353-AF4D-BA1171A21B49}" dt="2023-05-30T22:20:30.252" v="469" actId="478"/>
          <ac:picMkLst>
            <pc:docMk/>
            <pc:sldMk cId="3614557771" sldId="512"/>
            <ac:picMk id="6" creationId="{1D64237E-E33F-434C-B4F5-00BAE91A3FCB}"/>
          </ac:picMkLst>
        </pc:picChg>
        <pc:picChg chg="add mod ord">
          <ac:chgData name="Bethany Bolen" userId="8e338a04f9f07398" providerId="LiveId" clId="{5AD697E1-5C4B-4353-AF4D-BA1171A21B49}" dt="2023-05-30T22:20:30.131" v="467" actId="27614"/>
          <ac:picMkLst>
            <pc:docMk/>
            <pc:sldMk cId="3614557771" sldId="512"/>
            <ac:picMk id="7" creationId="{E78A2056-904D-E6AF-52BE-CDEF8D8880C1}"/>
          </ac:picMkLst>
        </pc:picChg>
      </pc:sldChg>
      <pc:sldChg chg="addSp delSp modSp mod modNotesTx">
        <pc:chgData name="Bethany Bolen" userId="8e338a04f9f07398" providerId="LiveId" clId="{5AD697E1-5C4B-4353-AF4D-BA1171A21B49}" dt="2023-05-30T22:14:09.821" v="403" actId="20577"/>
        <pc:sldMkLst>
          <pc:docMk/>
          <pc:sldMk cId="2207978868" sldId="518"/>
        </pc:sldMkLst>
        <pc:picChg chg="add mod ord">
          <ac:chgData name="Bethany Bolen" userId="8e338a04f9f07398" providerId="LiveId" clId="{5AD697E1-5C4B-4353-AF4D-BA1171A21B49}" dt="2023-05-30T22:14:08.339" v="400" actId="27614"/>
          <ac:picMkLst>
            <pc:docMk/>
            <pc:sldMk cId="2207978868" sldId="518"/>
            <ac:picMk id="6" creationId="{6D5399E3-9705-EE33-FE40-65954BEFEC6F}"/>
          </ac:picMkLst>
        </pc:picChg>
        <pc:picChg chg="del mod">
          <ac:chgData name="Bethany Bolen" userId="8e338a04f9f07398" providerId="LiveId" clId="{5AD697E1-5C4B-4353-AF4D-BA1171A21B49}" dt="2023-05-30T22:14:08.502" v="402" actId="478"/>
          <ac:picMkLst>
            <pc:docMk/>
            <pc:sldMk cId="2207978868" sldId="518"/>
            <ac:picMk id="8" creationId="{641B9D77-9127-4D5B-84A1-8897331E0F50}"/>
          </ac:picMkLst>
        </pc:picChg>
      </pc:sldChg>
      <pc:sldChg chg="addSp delSp modSp mod modNotesTx">
        <pc:chgData name="Bethany Bolen" userId="8e338a04f9f07398" providerId="LiveId" clId="{5AD697E1-5C4B-4353-AF4D-BA1171A21B49}" dt="2023-05-30T21:42:37.219" v="20" actId="20577"/>
        <pc:sldMkLst>
          <pc:docMk/>
          <pc:sldMk cId="2518480873" sldId="526"/>
        </pc:sldMkLst>
        <pc:picChg chg="del mod">
          <ac:chgData name="Bethany Bolen" userId="8e338a04f9f07398" providerId="LiveId" clId="{5AD697E1-5C4B-4353-AF4D-BA1171A21B49}" dt="2023-05-30T21:42:35.020" v="19" actId="478"/>
          <ac:picMkLst>
            <pc:docMk/>
            <pc:sldMk cId="2518480873" sldId="526"/>
            <ac:picMk id="6" creationId="{E025CE06-8CA3-4E8A-892C-D35650F29CF7}"/>
          </ac:picMkLst>
        </pc:picChg>
        <pc:picChg chg="add mod ord">
          <ac:chgData name="Bethany Bolen" userId="8e338a04f9f07398" providerId="LiveId" clId="{5AD697E1-5C4B-4353-AF4D-BA1171A21B49}" dt="2023-05-30T21:42:34.866" v="17" actId="27614"/>
          <ac:picMkLst>
            <pc:docMk/>
            <pc:sldMk cId="2518480873" sldId="526"/>
            <ac:picMk id="7" creationId="{8032AF96-0296-C15D-54C1-BD993987937F}"/>
          </ac:picMkLst>
        </pc:picChg>
      </pc:sldChg>
      <pc:sldChg chg="addSp delSp modSp mod modNotesTx">
        <pc:chgData name="Bethany Bolen" userId="8e338a04f9f07398" providerId="LiveId" clId="{5AD697E1-5C4B-4353-AF4D-BA1171A21B49}" dt="2023-05-30T22:03:23.300" v="287" actId="20577"/>
        <pc:sldMkLst>
          <pc:docMk/>
          <pc:sldMk cId="2330322399" sldId="527"/>
        </pc:sldMkLst>
        <pc:picChg chg="add mod ord">
          <ac:chgData name="Bethany Bolen" userId="8e338a04f9f07398" providerId="LiveId" clId="{5AD697E1-5C4B-4353-AF4D-BA1171A21B49}" dt="2023-05-30T22:03:21.726" v="286" actId="27614"/>
          <ac:picMkLst>
            <pc:docMk/>
            <pc:sldMk cId="2330322399" sldId="527"/>
            <ac:picMk id="6" creationId="{FEA36724-B166-4C1E-FDFD-4A55AFCD83AF}"/>
          </ac:picMkLst>
        </pc:picChg>
        <pc:picChg chg="del">
          <ac:chgData name="Bethany Bolen" userId="8e338a04f9f07398" providerId="LiveId" clId="{5AD697E1-5C4B-4353-AF4D-BA1171A21B49}" dt="2023-05-30T22:03:21.503" v="285" actId="478"/>
          <ac:picMkLst>
            <pc:docMk/>
            <pc:sldMk cId="2330322399" sldId="527"/>
            <ac:picMk id="8" creationId="{1FDECAF9-2ACD-4A1D-91B6-7A8E0B2A0DE1}"/>
          </ac:picMkLst>
        </pc:picChg>
      </pc:sldChg>
      <pc:sldChg chg="addSp delSp modSp mod modNotesTx">
        <pc:chgData name="Bethany Bolen" userId="8e338a04f9f07398" providerId="LiveId" clId="{5AD697E1-5C4B-4353-AF4D-BA1171A21B49}" dt="2023-05-30T22:20:21.910" v="464" actId="20577"/>
        <pc:sldMkLst>
          <pc:docMk/>
          <pc:sldMk cId="2527146710" sldId="528"/>
        </pc:sldMkLst>
        <pc:picChg chg="del mod">
          <ac:chgData name="Bethany Bolen" userId="8e338a04f9f07398" providerId="LiveId" clId="{5AD697E1-5C4B-4353-AF4D-BA1171A21B49}" dt="2023-05-30T22:20:20.801" v="463" actId="478"/>
          <ac:picMkLst>
            <pc:docMk/>
            <pc:sldMk cId="2527146710" sldId="528"/>
            <ac:picMk id="6" creationId="{C2887E8F-BBE1-4FA3-B2AB-72B7BC1CD970}"/>
          </ac:picMkLst>
        </pc:picChg>
        <pc:picChg chg="add mod ord">
          <ac:chgData name="Bethany Bolen" userId="8e338a04f9f07398" providerId="LiveId" clId="{5AD697E1-5C4B-4353-AF4D-BA1171A21B49}" dt="2023-05-30T22:20:20.426" v="461" actId="27614"/>
          <ac:picMkLst>
            <pc:docMk/>
            <pc:sldMk cId="2527146710" sldId="528"/>
            <ac:picMk id="7" creationId="{B0C1EFE4-C817-C5ED-C9DE-3662B615C561}"/>
          </ac:picMkLst>
        </pc:picChg>
      </pc:sldChg>
      <pc:sldChg chg="addSp delSp modSp mod modNotesTx">
        <pc:chgData name="Bethany Bolen" userId="8e338a04f9f07398" providerId="LiveId" clId="{5AD697E1-5C4B-4353-AF4D-BA1171A21B49}" dt="2023-05-30T22:08:31.353" v="349" actId="20577"/>
        <pc:sldMkLst>
          <pc:docMk/>
          <pc:sldMk cId="1717001188" sldId="541"/>
        </pc:sldMkLst>
        <pc:picChg chg="add mod ord">
          <ac:chgData name="Bethany Bolen" userId="8e338a04f9f07398" providerId="LiveId" clId="{5AD697E1-5C4B-4353-AF4D-BA1171A21B49}" dt="2023-05-30T22:08:30.188" v="348" actId="27614"/>
          <ac:picMkLst>
            <pc:docMk/>
            <pc:sldMk cId="1717001188" sldId="541"/>
            <ac:picMk id="6" creationId="{FC25BD86-3839-929D-8ACF-EFFFD27A48E2}"/>
          </ac:picMkLst>
        </pc:picChg>
        <pc:picChg chg="del">
          <ac:chgData name="Bethany Bolen" userId="8e338a04f9f07398" providerId="LiveId" clId="{5AD697E1-5C4B-4353-AF4D-BA1171A21B49}" dt="2023-05-30T22:08:29.670" v="347" actId="478"/>
          <ac:picMkLst>
            <pc:docMk/>
            <pc:sldMk cId="1717001188" sldId="541"/>
            <ac:picMk id="7" creationId="{AF2A7ACE-7599-418A-A892-E0242DF815B2}"/>
          </ac:picMkLst>
        </pc:picChg>
      </pc:sldChg>
      <pc:sldChg chg="addSp delSp modSp mod modNotesTx">
        <pc:chgData name="Bethany Bolen" userId="8e338a04f9f07398" providerId="LiveId" clId="{5AD697E1-5C4B-4353-AF4D-BA1171A21B49}" dt="2023-05-30T21:47:11.798" v="65" actId="20577"/>
        <pc:sldMkLst>
          <pc:docMk/>
          <pc:sldMk cId="2053111559" sldId="544"/>
        </pc:sldMkLst>
        <pc:picChg chg="add mod ord">
          <ac:chgData name="Bethany Bolen" userId="8e338a04f9f07398" providerId="LiveId" clId="{5AD697E1-5C4B-4353-AF4D-BA1171A21B49}" dt="2023-05-30T21:47:09.235" v="62" actId="27614"/>
          <ac:picMkLst>
            <pc:docMk/>
            <pc:sldMk cId="2053111559" sldId="544"/>
            <ac:picMk id="6" creationId="{86F57D0E-2484-5DCC-AE9B-797A8B1EA163}"/>
          </ac:picMkLst>
        </pc:picChg>
        <pc:picChg chg="del mod">
          <ac:chgData name="Bethany Bolen" userId="8e338a04f9f07398" providerId="LiveId" clId="{5AD697E1-5C4B-4353-AF4D-BA1171A21B49}" dt="2023-05-30T21:47:09.579" v="64" actId="478"/>
          <ac:picMkLst>
            <pc:docMk/>
            <pc:sldMk cId="2053111559" sldId="544"/>
            <ac:picMk id="7" creationId="{90BBD603-7E2A-4DEA-BB22-EE251AD7893E}"/>
          </ac:picMkLst>
        </pc:picChg>
      </pc:sldChg>
      <pc:sldChg chg="addSp delSp modSp mod modNotesTx">
        <pc:chgData name="Bethany Bolen" userId="8e338a04f9f07398" providerId="LiveId" clId="{5AD697E1-5C4B-4353-AF4D-BA1171A21B49}" dt="2023-05-30T22:17:07.045" v="423" actId="20577"/>
        <pc:sldMkLst>
          <pc:docMk/>
          <pc:sldMk cId="125721180" sldId="550"/>
        </pc:sldMkLst>
        <pc:picChg chg="add mod ord">
          <ac:chgData name="Bethany Bolen" userId="8e338a04f9f07398" providerId="LiveId" clId="{5AD697E1-5C4B-4353-AF4D-BA1171A21B49}" dt="2023-05-30T22:17:05.671" v="422" actId="27614"/>
          <ac:picMkLst>
            <pc:docMk/>
            <pc:sldMk cId="125721180" sldId="550"/>
            <ac:picMk id="6" creationId="{1123BBA8-8134-B11F-2E66-D3AAC67B7299}"/>
          </ac:picMkLst>
        </pc:picChg>
        <pc:picChg chg="del">
          <ac:chgData name="Bethany Bolen" userId="8e338a04f9f07398" providerId="LiveId" clId="{5AD697E1-5C4B-4353-AF4D-BA1171A21B49}" dt="2023-05-30T22:17:05.454" v="421" actId="478"/>
          <ac:picMkLst>
            <pc:docMk/>
            <pc:sldMk cId="125721180" sldId="550"/>
            <ac:picMk id="7" creationId="{E83816F6-A912-4D9C-8CFF-0272959167EE}"/>
          </ac:picMkLst>
        </pc:picChg>
      </pc:sldChg>
      <pc:sldChg chg="addSp delSp modSp mod modNotesTx">
        <pc:chgData name="Bethany Bolen" userId="8e338a04f9f07398" providerId="LiveId" clId="{5AD697E1-5C4B-4353-AF4D-BA1171A21B49}" dt="2023-05-30T21:45:20.738" v="54" actId="20577"/>
        <pc:sldMkLst>
          <pc:docMk/>
          <pc:sldMk cId="3592337842" sldId="555"/>
        </pc:sldMkLst>
        <pc:picChg chg="add mod ord">
          <ac:chgData name="Bethany Bolen" userId="8e338a04f9f07398" providerId="LiveId" clId="{5AD697E1-5C4B-4353-AF4D-BA1171A21B49}" dt="2023-05-30T21:45:18.115" v="52" actId="167"/>
          <ac:picMkLst>
            <pc:docMk/>
            <pc:sldMk cId="3592337842" sldId="555"/>
            <ac:picMk id="4" creationId="{079D86BD-1076-CC9B-5B6D-D4009745E685}"/>
          </ac:picMkLst>
        </pc:picChg>
        <pc:picChg chg="add del mod">
          <ac:chgData name="Bethany Bolen" userId="8e338a04f9f07398" providerId="LiveId" clId="{5AD697E1-5C4B-4353-AF4D-BA1171A21B49}" dt="2023-05-30T21:45:16.530" v="51" actId="478"/>
          <ac:picMkLst>
            <pc:docMk/>
            <pc:sldMk cId="3592337842" sldId="555"/>
            <ac:picMk id="6" creationId="{6E3D37CA-2EB8-FA66-CA17-D504FCA6F60F}"/>
          </ac:picMkLst>
        </pc:picChg>
        <pc:picChg chg="del">
          <ac:chgData name="Bethany Bolen" userId="8e338a04f9f07398" providerId="LiveId" clId="{5AD697E1-5C4B-4353-AF4D-BA1171A21B49}" dt="2023-05-30T21:45:18.879" v="53" actId="478"/>
          <ac:picMkLst>
            <pc:docMk/>
            <pc:sldMk cId="3592337842" sldId="555"/>
            <ac:picMk id="11" creationId="{64FD06A1-A128-4733-9D51-900B4999D697}"/>
          </ac:picMkLst>
        </pc:picChg>
      </pc:sldChg>
      <pc:sldChg chg="addSp delSp modSp mod">
        <pc:chgData name="Bethany Bolen" userId="8e338a04f9f07398" providerId="LiveId" clId="{5AD697E1-5C4B-4353-AF4D-BA1171A21B49}" dt="2023-07-19T17:52:56.999" v="486" actId="12788"/>
        <pc:sldMkLst>
          <pc:docMk/>
          <pc:sldMk cId="2455607299" sldId="562"/>
        </pc:sldMkLst>
        <pc:picChg chg="add del">
          <ac:chgData name="Bethany Bolen" userId="8e338a04f9f07398" providerId="LiveId" clId="{5AD697E1-5C4B-4353-AF4D-BA1171A21B49}" dt="2023-05-30T21:56:19.326" v="152" actId="478"/>
          <ac:picMkLst>
            <pc:docMk/>
            <pc:sldMk cId="2455607299" sldId="562"/>
            <ac:picMk id="6" creationId="{A76380C7-71AF-4FC0-A8E2-00A882E94982}"/>
          </ac:picMkLst>
        </pc:picChg>
        <pc:picChg chg="add mod ord">
          <ac:chgData name="Bethany Bolen" userId="8e338a04f9f07398" providerId="LiveId" clId="{5AD697E1-5C4B-4353-AF4D-BA1171A21B49}" dt="2023-07-19T17:52:56.999" v="486" actId="12788"/>
          <ac:picMkLst>
            <pc:docMk/>
            <pc:sldMk cId="2455607299" sldId="562"/>
            <ac:picMk id="7" creationId="{0F151B89-EA90-A1A2-FB22-FADF0CD423B7}"/>
          </ac:picMkLst>
        </pc:picChg>
      </pc:sldChg>
      <pc:sldChg chg="modSp mod">
        <pc:chgData name="Bethany Bolen" userId="8e338a04f9f07398" providerId="LiveId" clId="{5AD697E1-5C4B-4353-AF4D-BA1171A21B49}" dt="2023-05-30T22:13:13.211" v="391" actId="14100"/>
        <pc:sldMkLst>
          <pc:docMk/>
          <pc:sldMk cId="4042740643" sldId="565"/>
        </pc:sldMkLst>
        <pc:picChg chg="mod">
          <ac:chgData name="Bethany Bolen" userId="8e338a04f9f07398" providerId="LiveId" clId="{5AD697E1-5C4B-4353-AF4D-BA1171A21B49}" dt="2023-05-30T22:13:13.211" v="391" actId="14100"/>
          <ac:picMkLst>
            <pc:docMk/>
            <pc:sldMk cId="4042740643" sldId="565"/>
            <ac:picMk id="6" creationId="{91317F20-DD4C-4488-B883-1B76C0A9FB50}"/>
          </ac:picMkLst>
        </pc:picChg>
      </pc:sldChg>
      <pc:sldChg chg="addSp delSp modSp mod modNotesTx">
        <pc:chgData name="Bethany Bolen" userId="8e338a04f9f07398" providerId="LiveId" clId="{5AD697E1-5C4B-4353-AF4D-BA1171A21B49}" dt="2023-05-30T21:44:09.342" v="38" actId="20577"/>
        <pc:sldMkLst>
          <pc:docMk/>
          <pc:sldMk cId="4291414370" sldId="569"/>
        </pc:sldMkLst>
        <pc:picChg chg="del">
          <ac:chgData name="Bethany Bolen" userId="8e338a04f9f07398" providerId="LiveId" clId="{5AD697E1-5C4B-4353-AF4D-BA1171A21B49}" dt="2023-05-30T21:44:06.727" v="37" actId="478"/>
          <ac:picMkLst>
            <pc:docMk/>
            <pc:sldMk cId="4291414370" sldId="569"/>
            <ac:picMk id="6" creationId="{6FB5F287-AA28-43B5-803C-274EE7421002}"/>
          </ac:picMkLst>
        </pc:picChg>
        <pc:picChg chg="add mod ord">
          <ac:chgData name="Bethany Bolen" userId="8e338a04f9f07398" providerId="LiveId" clId="{5AD697E1-5C4B-4353-AF4D-BA1171A21B49}" dt="2023-05-30T21:44:04.230" v="36" actId="167"/>
          <ac:picMkLst>
            <pc:docMk/>
            <pc:sldMk cId="4291414370" sldId="569"/>
            <ac:picMk id="7" creationId="{85D545E0-0C5E-DBE3-0474-26BA0ED77141}"/>
          </ac:picMkLst>
        </pc:picChg>
      </pc:sldChg>
      <pc:sldChg chg="del">
        <pc:chgData name="Bethany Bolen" userId="8e338a04f9f07398" providerId="LiveId" clId="{5AD697E1-5C4B-4353-AF4D-BA1171A21B49}" dt="2023-05-30T21:53:57.098" v="124" actId="47"/>
        <pc:sldMkLst>
          <pc:docMk/>
          <pc:sldMk cId="1806392835" sldId="570"/>
        </pc:sldMkLst>
      </pc:sldChg>
      <pc:sldChg chg="del">
        <pc:chgData name="Bethany Bolen" userId="8e338a04f9f07398" providerId="LiveId" clId="{5AD697E1-5C4B-4353-AF4D-BA1171A21B49}" dt="2023-05-30T21:59:06.395" v="189" actId="47"/>
        <pc:sldMkLst>
          <pc:docMk/>
          <pc:sldMk cId="2607281848" sldId="571"/>
        </pc:sldMkLst>
      </pc:sldChg>
      <pc:sldChg chg="addSp modSp del mod">
        <pc:chgData name="Bethany Bolen" userId="8e338a04f9f07398" providerId="LiveId" clId="{5AD697E1-5C4B-4353-AF4D-BA1171A21B49}" dt="2023-07-19T17:56:00.982" v="513" actId="47"/>
        <pc:sldMkLst>
          <pc:docMk/>
          <pc:sldMk cId="3402065072" sldId="572"/>
        </pc:sldMkLst>
        <pc:spChg chg="add mod">
          <ac:chgData name="Bethany Bolen" userId="8e338a04f9f07398" providerId="LiveId" clId="{5AD697E1-5C4B-4353-AF4D-BA1171A21B49}" dt="2023-05-30T21:59:30.835" v="247" actId="14100"/>
          <ac:spMkLst>
            <pc:docMk/>
            <pc:sldMk cId="3402065072" sldId="572"/>
            <ac:spMk id="3" creationId="{60A525D1-9D10-67B4-D733-B102CCB3ABF5}"/>
          </ac:spMkLst>
        </pc:spChg>
      </pc:sldChg>
      <pc:sldChg chg="modSp mod">
        <pc:chgData name="Bethany Bolen" userId="8e338a04f9f07398" providerId="LiveId" clId="{5AD697E1-5C4B-4353-AF4D-BA1171A21B49}" dt="2023-07-19T17:56:29.670" v="517"/>
        <pc:sldMkLst>
          <pc:docMk/>
          <pc:sldMk cId="97833019" sldId="573"/>
        </pc:sldMkLst>
        <pc:spChg chg="mod">
          <ac:chgData name="Bethany Bolen" userId="8e338a04f9f07398" providerId="LiveId" clId="{5AD697E1-5C4B-4353-AF4D-BA1171A21B49}" dt="2023-07-19T17:56:29.670" v="517"/>
          <ac:spMkLst>
            <pc:docMk/>
            <pc:sldMk cId="97833019" sldId="573"/>
            <ac:spMk id="8" creationId="{00000000-0000-0000-0000-000000000000}"/>
          </ac:spMkLst>
        </pc:spChg>
      </pc:sldChg>
      <pc:sldChg chg="addSp modSp del mod">
        <pc:chgData name="Bethany Bolen" userId="8e338a04f9f07398" providerId="LiveId" clId="{5AD697E1-5C4B-4353-AF4D-BA1171A21B49}" dt="2023-07-19T17:57:37.009" v="538" actId="47"/>
        <pc:sldMkLst>
          <pc:docMk/>
          <pc:sldMk cId="26054439" sldId="574"/>
        </pc:sldMkLst>
        <pc:spChg chg="add mod">
          <ac:chgData name="Bethany Bolen" userId="8e338a04f9f07398" providerId="LiveId" clId="{5AD697E1-5C4B-4353-AF4D-BA1171A21B49}" dt="2023-07-19T17:56:51.361" v="525" actId="1076"/>
          <ac:spMkLst>
            <pc:docMk/>
            <pc:sldMk cId="26054439" sldId="574"/>
            <ac:spMk id="3" creationId="{D8BAC484-7657-8633-B6C0-6F439548BC92}"/>
          </ac:spMkLst>
        </pc:spChg>
      </pc:sldChg>
      <pc:sldChg chg="modSp mod">
        <pc:chgData name="Bethany Bolen" userId="8e338a04f9f07398" providerId="LiveId" clId="{5AD697E1-5C4B-4353-AF4D-BA1171A21B49}" dt="2023-07-19T17:54:14.625" v="495"/>
        <pc:sldMkLst>
          <pc:docMk/>
          <pc:sldMk cId="507543329" sldId="577"/>
        </pc:sldMkLst>
        <pc:spChg chg="mod">
          <ac:chgData name="Bethany Bolen" userId="8e338a04f9f07398" providerId="LiveId" clId="{5AD697E1-5C4B-4353-AF4D-BA1171A21B49}" dt="2023-07-19T17:54:14.625" v="495"/>
          <ac:spMkLst>
            <pc:docMk/>
            <pc:sldMk cId="507543329" sldId="577"/>
            <ac:spMk id="6" creationId="{00000000-0000-0000-0000-000000000000}"/>
          </ac:spMkLst>
        </pc:spChg>
      </pc:sldChg>
      <pc:sldChg chg="modSp mod">
        <pc:chgData name="Bethany Bolen" userId="8e338a04f9f07398" providerId="LiveId" clId="{5AD697E1-5C4B-4353-AF4D-BA1171A21B49}" dt="2023-07-19T17:56:12.651" v="515"/>
        <pc:sldMkLst>
          <pc:docMk/>
          <pc:sldMk cId="575438612" sldId="578"/>
        </pc:sldMkLst>
        <pc:spChg chg="mod">
          <ac:chgData name="Bethany Bolen" userId="8e338a04f9f07398" providerId="LiveId" clId="{5AD697E1-5C4B-4353-AF4D-BA1171A21B49}" dt="2023-07-19T17:56:12.651" v="515"/>
          <ac:spMkLst>
            <pc:docMk/>
            <pc:sldMk cId="575438612" sldId="578"/>
            <ac:spMk id="6" creationId="{00000000-0000-0000-0000-000000000000}"/>
          </ac:spMkLst>
        </pc:spChg>
      </pc:sldChg>
      <pc:sldChg chg="addSp delSp modSp add mod modNotesTx">
        <pc:chgData name="Bethany Bolen" userId="8e338a04f9f07398" providerId="LiveId" clId="{5AD697E1-5C4B-4353-AF4D-BA1171A21B49}" dt="2023-07-19T17:54:17.063" v="497"/>
        <pc:sldMkLst>
          <pc:docMk/>
          <pc:sldMk cId="3044519129" sldId="579"/>
        </pc:sldMkLst>
        <pc:spChg chg="mod">
          <ac:chgData name="Bethany Bolen" userId="8e338a04f9f07398" providerId="LiveId" clId="{5AD697E1-5C4B-4353-AF4D-BA1171A21B49}" dt="2023-07-19T17:54:17.063" v="497"/>
          <ac:spMkLst>
            <pc:docMk/>
            <pc:sldMk cId="3044519129" sldId="579"/>
            <ac:spMk id="7" creationId="{00000000-0000-0000-0000-000000000000}"/>
          </ac:spMkLst>
        </pc:spChg>
        <pc:picChg chg="add mod ord">
          <ac:chgData name="Bethany Bolen" userId="8e338a04f9f07398" providerId="LiveId" clId="{5AD697E1-5C4B-4353-AF4D-BA1171A21B49}" dt="2023-05-30T21:53:43.650" v="119" actId="27614"/>
          <ac:picMkLst>
            <pc:docMk/>
            <pc:sldMk cId="3044519129" sldId="579"/>
            <ac:picMk id="6" creationId="{1045E733-E21E-FD4F-A96D-E94CDC9A3B04}"/>
          </ac:picMkLst>
        </pc:picChg>
        <pc:picChg chg="del mod">
          <ac:chgData name="Bethany Bolen" userId="8e338a04f9f07398" providerId="LiveId" clId="{5AD697E1-5C4B-4353-AF4D-BA1171A21B49}" dt="2023-05-30T21:53:43.813" v="121" actId="478"/>
          <ac:picMkLst>
            <pc:docMk/>
            <pc:sldMk cId="3044519129" sldId="579"/>
            <ac:picMk id="8" creationId="{CCBAD52D-690A-44F3-ACF0-CFA190276FA5}"/>
          </ac:picMkLst>
        </pc:picChg>
      </pc:sldChg>
      <pc:sldChg chg="addSp delSp modSp add mod modNotesTx">
        <pc:chgData name="Bethany Bolen" userId="8e338a04f9f07398" providerId="LiveId" clId="{5AD697E1-5C4B-4353-AF4D-BA1171A21B49}" dt="2023-07-19T17:55:05.186" v="499"/>
        <pc:sldMkLst>
          <pc:docMk/>
          <pc:sldMk cId="3630509775" sldId="580"/>
        </pc:sldMkLst>
        <pc:spChg chg="mod">
          <ac:chgData name="Bethany Bolen" userId="8e338a04f9f07398" providerId="LiveId" clId="{5AD697E1-5C4B-4353-AF4D-BA1171A21B49}" dt="2023-05-30T21:59:04.835" v="188" actId="1076"/>
          <ac:spMkLst>
            <pc:docMk/>
            <pc:sldMk cId="3630509775" sldId="580"/>
            <ac:spMk id="19" creationId="{00000000-0000-0000-0000-000000000000}"/>
          </ac:spMkLst>
        </pc:spChg>
        <pc:spChg chg="mod">
          <ac:chgData name="Bethany Bolen" userId="8e338a04f9f07398" providerId="LiveId" clId="{5AD697E1-5C4B-4353-AF4D-BA1171A21B49}" dt="2023-07-19T17:55:05.186" v="499"/>
          <ac:spMkLst>
            <pc:docMk/>
            <pc:sldMk cId="3630509775" sldId="580"/>
            <ac:spMk id="20" creationId="{00000000-0000-0000-0000-000000000000}"/>
          </ac:spMkLst>
        </pc:spChg>
        <pc:picChg chg="add mod ord">
          <ac:chgData name="Bethany Bolen" userId="8e338a04f9f07398" providerId="LiveId" clId="{5AD697E1-5C4B-4353-AF4D-BA1171A21B49}" dt="2023-05-30T21:58:15.270" v="181" actId="167"/>
          <ac:picMkLst>
            <pc:docMk/>
            <pc:sldMk cId="3630509775" sldId="580"/>
            <ac:picMk id="3" creationId="{D3298439-E78A-4195-B33B-0BD8DCD04839}"/>
          </ac:picMkLst>
        </pc:picChg>
        <pc:picChg chg="del">
          <ac:chgData name="Bethany Bolen" userId="8e338a04f9f07398" providerId="LiveId" clId="{5AD697E1-5C4B-4353-AF4D-BA1171A21B49}" dt="2023-05-30T21:58:16.427" v="182" actId="478"/>
          <ac:picMkLst>
            <pc:docMk/>
            <pc:sldMk cId="3630509775" sldId="580"/>
            <ac:picMk id="4" creationId="{BA196CE6-E6FE-45D1-B388-687D238FD1F2}"/>
          </ac:picMkLst>
        </pc:picChg>
      </pc:sldChg>
      <pc:sldChg chg="addSp delSp modSp add mod modNotesTx">
        <pc:chgData name="Bethany Bolen" userId="8e338a04f9f07398" providerId="LiveId" clId="{5AD697E1-5C4B-4353-AF4D-BA1171A21B49}" dt="2023-07-19T17:55:58.514" v="512" actId="478"/>
        <pc:sldMkLst>
          <pc:docMk/>
          <pc:sldMk cId="1820852954" sldId="581"/>
        </pc:sldMkLst>
        <pc:spChg chg="add del mod">
          <ac:chgData name="Bethany Bolen" userId="8e338a04f9f07398" providerId="LiveId" clId="{5AD697E1-5C4B-4353-AF4D-BA1171A21B49}" dt="2023-07-19T17:55:58.514" v="512" actId="478"/>
          <ac:spMkLst>
            <pc:docMk/>
            <pc:sldMk cId="1820852954" sldId="581"/>
            <ac:spMk id="5" creationId="{F34C43F8-725C-46E3-63D7-124DEBD8E88D}"/>
          </ac:spMkLst>
        </pc:spChg>
        <pc:spChg chg="mod">
          <ac:chgData name="Bethany Bolen" userId="8e338a04f9f07398" providerId="LiveId" clId="{5AD697E1-5C4B-4353-AF4D-BA1171A21B49}" dt="2023-07-19T17:55:34.356" v="506" actId="1076"/>
          <ac:spMkLst>
            <pc:docMk/>
            <pc:sldMk cId="1820852954" sldId="581"/>
            <ac:spMk id="10" creationId="{00000000-0000-0000-0000-000000000000}"/>
          </ac:spMkLst>
        </pc:spChg>
        <pc:spChg chg="mod">
          <ac:chgData name="Bethany Bolen" userId="8e338a04f9f07398" providerId="LiveId" clId="{5AD697E1-5C4B-4353-AF4D-BA1171A21B49}" dt="2023-07-19T17:55:26.783" v="505" actId="14100"/>
          <ac:spMkLst>
            <pc:docMk/>
            <pc:sldMk cId="1820852954" sldId="581"/>
            <ac:spMk id="11" creationId="{00000000-0000-0000-0000-000000000000}"/>
          </ac:spMkLst>
        </pc:spChg>
        <pc:spChg chg="mod">
          <ac:chgData name="Bethany Bolen" userId="8e338a04f9f07398" providerId="LiveId" clId="{5AD697E1-5C4B-4353-AF4D-BA1171A21B49}" dt="2023-07-19T17:55:42.316" v="508" actId="14100"/>
          <ac:spMkLst>
            <pc:docMk/>
            <pc:sldMk cId="1820852954" sldId="581"/>
            <ac:spMk id="12" creationId="{00000000-0000-0000-0000-000000000000}"/>
          </ac:spMkLst>
        </pc:spChg>
        <pc:spChg chg="mod">
          <ac:chgData name="Bethany Bolen" userId="8e338a04f9f07398" providerId="LiveId" clId="{5AD697E1-5C4B-4353-AF4D-BA1171A21B49}" dt="2023-07-19T17:55:51.721" v="511" actId="1037"/>
          <ac:spMkLst>
            <pc:docMk/>
            <pc:sldMk cId="1820852954" sldId="581"/>
            <ac:spMk id="13" creationId="{00000000-0000-0000-0000-000000000000}"/>
          </ac:spMkLst>
        </pc:spChg>
        <pc:picChg chg="add mod ord">
          <ac:chgData name="Bethany Bolen" userId="8e338a04f9f07398" providerId="LiveId" clId="{5AD697E1-5C4B-4353-AF4D-BA1171A21B49}" dt="2023-05-30T21:59:14.687" v="192" actId="167"/>
          <ac:picMkLst>
            <pc:docMk/>
            <pc:sldMk cId="1820852954" sldId="581"/>
            <ac:picMk id="3" creationId="{AFEFB881-6408-D02A-8CA2-8DE9F610DAAE}"/>
          </ac:picMkLst>
        </pc:picChg>
        <pc:picChg chg="del">
          <ac:chgData name="Bethany Bolen" userId="8e338a04f9f07398" providerId="LiveId" clId="{5AD697E1-5C4B-4353-AF4D-BA1171A21B49}" dt="2023-05-30T21:59:15.492" v="193" actId="478"/>
          <ac:picMkLst>
            <pc:docMk/>
            <pc:sldMk cId="1820852954" sldId="581"/>
            <ac:picMk id="4" creationId="{A725694B-A282-4741-B10B-D6E3D35672D5}"/>
          </ac:picMkLst>
        </pc:picChg>
      </pc:sldChg>
      <pc:sldChg chg="addSp delSp modSp add mod modNotesTx">
        <pc:chgData name="Bethany Bolen" userId="8e338a04f9f07398" providerId="LiveId" clId="{5AD697E1-5C4B-4353-AF4D-BA1171A21B49}" dt="2023-07-19T17:57:32.879" v="537" actId="1076"/>
        <pc:sldMkLst>
          <pc:docMk/>
          <pc:sldMk cId="3520053241" sldId="582"/>
        </pc:sldMkLst>
        <pc:spChg chg="add del mod">
          <ac:chgData name="Bethany Bolen" userId="8e338a04f9f07398" providerId="LiveId" clId="{5AD697E1-5C4B-4353-AF4D-BA1171A21B49}" dt="2023-07-19T17:56:49.674" v="524" actId="478"/>
          <ac:spMkLst>
            <pc:docMk/>
            <pc:sldMk cId="3520053241" sldId="582"/>
            <ac:spMk id="6" creationId="{940C6BCD-18A7-DF00-B6FE-B49BC55E6384}"/>
          </ac:spMkLst>
        </pc:spChg>
        <pc:spChg chg="mod">
          <ac:chgData name="Bethany Bolen" userId="8e338a04f9f07398" providerId="LiveId" clId="{5AD697E1-5C4B-4353-AF4D-BA1171A21B49}" dt="2023-07-19T17:57:21.855" v="535" actId="1076"/>
          <ac:spMkLst>
            <pc:docMk/>
            <pc:sldMk cId="3520053241" sldId="582"/>
            <ac:spMk id="34" creationId="{00000000-0000-0000-0000-000000000000}"/>
          </ac:spMkLst>
        </pc:spChg>
        <pc:spChg chg="mod">
          <ac:chgData name="Bethany Bolen" userId="8e338a04f9f07398" providerId="LiveId" clId="{5AD697E1-5C4B-4353-AF4D-BA1171A21B49}" dt="2023-07-19T17:57:07.988" v="528" actId="1037"/>
          <ac:spMkLst>
            <pc:docMk/>
            <pc:sldMk cId="3520053241" sldId="582"/>
            <ac:spMk id="35" creationId="{00000000-0000-0000-0000-000000000000}"/>
          </ac:spMkLst>
        </pc:spChg>
        <pc:spChg chg="mod">
          <ac:chgData name="Bethany Bolen" userId="8e338a04f9f07398" providerId="LiveId" clId="{5AD697E1-5C4B-4353-AF4D-BA1171A21B49}" dt="2023-07-19T17:57:07.988" v="528" actId="1037"/>
          <ac:spMkLst>
            <pc:docMk/>
            <pc:sldMk cId="3520053241" sldId="582"/>
            <ac:spMk id="36" creationId="{00000000-0000-0000-0000-000000000000}"/>
          </ac:spMkLst>
        </pc:spChg>
        <pc:spChg chg="mod">
          <ac:chgData name="Bethany Bolen" userId="8e338a04f9f07398" providerId="LiveId" clId="{5AD697E1-5C4B-4353-AF4D-BA1171A21B49}" dt="2023-07-19T17:57:14.200" v="534" actId="1035"/>
          <ac:spMkLst>
            <pc:docMk/>
            <pc:sldMk cId="3520053241" sldId="582"/>
            <ac:spMk id="37" creationId="{00000000-0000-0000-0000-000000000000}"/>
          </ac:spMkLst>
        </pc:spChg>
        <pc:spChg chg="mod">
          <ac:chgData name="Bethany Bolen" userId="8e338a04f9f07398" providerId="LiveId" clId="{5AD697E1-5C4B-4353-AF4D-BA1171A21B49}" dt="2023-07-19T17:57:14.200" v="534" actId="1035"/>
          <ac:spMkLst>
            <pc:docMk/>
            <pc:sldMk cId="3520053241" sldId="582"/>
            <ac:spMk id="38" creationId="{00000000-0000-0000-0000-000000000000}"/>
          </ac:spMkLst>
        </pc:spChg>
        <pc:spChg chg="mod">
          <ac:chgData name="Bethany Bolen" userId="8e338a04f9f07398" providerId="LiveId" clId="{5AD697E1-5C4B-4353-AF4D-BA1171A21B49}" dt="2023-07-19T17:56:56.047" v="526" actId="1076"/>
          <ac:spMkLst>
            <pc:docMk/>
            <pc:sldMk cId="3520053241" sldId="582"/>
            <ac:spMk id="39" creationId="{00000000-0000-0000-0000-000000000000}"/>
          </ac:spMkLst>
        </pc:spChg>
        <pc:spChg chg="mod">
          <ac:chgData name="Bethany Bolen" userId="8e338a04f9f07398" providerId="LiveId" clId="{5AD697E1-5C4B-4353-AF4D-BA1171A21B49}" dt="2023-07-19T17:57:26.363" v="536" actId="1076"/>
          <ac:spMkLst>
            <pc:docMk/>
            <pc:sldMk cId="3520053241" sldId="582"/>
            <ac:spMk id="40" creationId="{00000000-0000-0000-0000-000000000000}"/>
          </ac:spMkLst>
        </pc:spChg>
        <pc:spChg chg="mod">
          <ac:chgData name="Bethany Bolen" userId="8e338a04f9f07398" providerId="LiveId" clId="{5AD697E1-5C4B-4353-AF4D-BA1171A21B49}" dt="2023-07-19T17:57:32.879" v="537" actId="1076"/>
          <ac:spMkLst>
            <pc:docMk/>
            <pc:sldMk cId="3520053241" sldId="582"/>
            <ac:spMk id="41" creationId="{00000000-0000-0000-0000-000000000000}"/>
          </ac:spMkLst>
        </pc:spChg>
        <pc:spChg chg="mod">
          <ac:chgData name="Bethany Bolen" userId="8e338a04f9f07398" providerId="LiveId" clId="{5AD697E1-5C4B-4353-AF4D-BA1171A21B49}" dt="2023-07-19T17:57:32.879" v="537" actId="1076"/>
          <ac:spMkLst>
            <pc:docMk/>
            <pc:sldMk cId="3520053241" sldId="582"/>
            <ac:spMk id="42" creationId="{00000000-0000-0000-0000-000000000000}"/>
          </ac:spMkLst>
        </pc:spChg>
        <pc:picChg chg="del mod">
          <ac:chgData name="Bethany Bolen" userId="8e338a04f9f07398" providerId="LiveId" clId="{5AD697E1-5C4B-4353-AF4D-BA1171A21B49}" dt="2023-05-30T22:19:27.633" v="454" actId="478"/>
          <ac:picMkLst>
            <pc:docMk/>
            <pc:sldMk cId="3520053241" sldId="582"/>
            <ac:picMk id="4" creationId="{4C7002EF-B058-45A2-B2A3-35B351EDAFBD}"/>
          </ac:picMkLst>
        </pc:picChg>
        <pc:picChg chg="add mod ord">
          <ac:chgData name="Bethany Bolen" userId="8e338a04f9f07398" providerId="LiveId" clId="{5AD697E1-5C4B-4353-AF4D-BA1171A21B49}" dt="2023-05-30T22:19:27.259" v="452" actId="27614"/>
          <ac:picMkLst>
            <pc:docMk/>
            <pc:sldMk cId="3520053241" sldId="582"/>
            <ac:picMk id="5" creationId="{AEE19712-7699-3B7E-3B2B-016A359030AD}"/>
          </ac:picMkLst>
        </pc:picChg>
      </pc:sldChg>
    </pc:docChg>
  </pc:docChgLst>
  <pc:docChgLst>
    <pc:chgData name="Katie Bolen" userId="aa78ffc0c2b120ec" providerId="LiveId" clId="{25B282F4-DBA7-4D9F-A78B-E5BFE6F5D51E}"/>
    <pc:docChg chg="custSel modSld">
      <pc:chgData name="Katie Bolen" userId="aa78ffc0c2b120ec" providerId="LiveId" clId="{25B282F4-DBA7-4D9F-A78B-E5BFE6F5D51E}" dt="2023-01-30T01:21:41.419" v="73" actId="27614"/>
      <pc:docMkLst>
        <pc:docMk/>
      </pc:docMkLst>
      <pc:sldChg chg="addSp delSp modSp mod">
        <pc:chgData name="Katie Bolen" userId="aa78ffc0c2b120ec" providerId="LiveId" clId="{25B282F4-DBA7-4D9F-A78B-E5BFE6F5D51E}" dt="2022-12-08T21:17:28.176" v="33" actId="478"/>
        <pc:sldMkLst>
          <pc:docMk/>
          <pc:sldMk cId="3977614733" sldId="301"/>
        </pc:sldMkLst>
        <pc:picChg chg="del">
          <ac:chgData name="Katie Bolen" userId="aa78ffc0c2b120ec" providerId="LiveId" clId="{25B282F4-DBA7-4D9F-A78B-E5BFE6F5D51E}" dt="2022-12-08T21:17:28.176" v="33" actId="478"/>
          <ac:picMkLst>
            <pc:docMk/>
            <pc:sldMk cId="3977614733" sldId="301"/>
            <ac:picMk id="4" creationId="{59D4BB4E-4EC4-4E80-BC7D-58789EF2E939}"/>
          </ac:picMkLst>
        </pc:picChg>
        <pc:picChg chg="add mod ord">
          <ac:chgData name="Katie Bolen" userId="aa78ffc0c2b120ec" providerId="LiveId" clId="{25B282F4-DBA7-4D9F-A78B-E5BFE6F5D51E}" dt="2022-12-08T21:17:27.041" v="32" actId="167"/>
          <ac:picMkLst>
            <pc:docMk/>
            <pc:sldMk cId="3977614733" sldId="301"/>
            <ac:picMk id="5" creationId="{7BA944D6-B885-F7E2-6CF4-5E75082134DD}"/>
          </ac:picMkLst>
        </pc:picChg>
      </pc:sldChg>
      <pc:sldChg chg="addSp delSp modSp mod">
        <pc:chgData name="Katie Bolen" userId="aa78ffc0c2b120ec" providerId="LiveId" clId="{25B282F4-DBA7-4D9F-A78B-E5BFE6F5D51E}" dt="2022-11-24T04:34:33.279" v="18" actId="478"/>
        <pc:sldMkLst>
          <pc:docMk/>
          <pc:sldMk cId="3878656270" sldId="312"/>
        </pc:sldMkLst>
        <pc:picChg chg="del mod">
          <ac:chgData name="Katie Bolen" userId="aa78ffc0c2b120ec" providerId="LiveId" clId="{25B282F4-DBA7-4D9F-A78B-E5BFE6F5D51E}" dt="2022-11-24T04:34:33.279" v="18" actId="478"/>
          <ac:picMkLst>
            <pc:docMk/>
            <pc:sldMk cId="3878656270" sldId="312"/>
            <ac:picMk id="4" creationId="{F1EA5CF4-B956-4EF7-8CE6-C8C55D3A0130}"/>
          </ac:picMkLst>
        </pc:picChg>
        <pc:picChg chg="add mod ord">
          <ac:chgData name="Katie Bolen" userId="aa78ffc0c2b120ec" providerId="LiveId" clId="{25B282F4-DBA7-4D9F-A78B-E5BFE6F5D51E}" dt="2022-11-24T04:34:33.239" v="16" actId="27614"/>
          <ac:picMkLst>
            <pc:docMk/>
            <pc:sldMk cId="3878656270" sldId="312"/>
            <ac:picMk id="5" creationId="{3204532A-E1BD-AE2E-CEE9-72A2B32BE9BF}"/>
          </ac:picMkLst>
        </pc:picChg>
      </pc:sldChg>
      <pc:sldChg chg="addSp delSp modSp mod">
        <pc:chgData name="Katie Bolen" userId="aa78ffc0c2b120ec" providerId="LiveId" clId="{25B282F4-DBA7-4D9F-A78B-E5BFE6F5D51E}" dt="2023-01-18T04:55:39.131" v="69" actId="27614"/>
        <pc:sldMkLst>
          <pc:docMk/>
          <pc:sldMk cId="1259254314" sldId="313"/>
        </pc:sldMkLst>
        <pc:picChg chg="del">
          <ac:chgData name="Katie Bolen" userId="aa78ffc0c2b120ec" providerId="LiveId" clId="{25B282F4-DBA7-4D9F-A78B-E5BFE6F5D51E}" dt="2023-01-18T04:55:38.818" v="68" actId="478"/>
          <ac:picMkLst>
            <pc:docMk/>
            <pc:sldMk cId="1259254314" sldId="313"/>
            <ac:picMk id="4" creationId="{1C27BE14-62BE-4C26-BD6B-A79F684A48A1}"/>
          </ac:picMkLst>
        </pc:picChg>
        <pc:picChg chg="add mod ord">
          <ac:chgData name="Katie Bolen" userId="aa78ffc0c2b120ec" providerId="LiveId" clId="{25B282F4-DBA7-4D9F-A78B-E5BFE6F5D51E}" dt="2023-01-18T04:55:39.131" v="69" actId="27614"/>
          <ac:picMkLst>
            <pc:docMk/>
            <pc:sldMk cId="1259254314" sldId="313"/>
            <ac:picMk id="5" creationId="{31425066-36C0-1A0D-3B6B-6CFDE83BC863}"/>
          </ac:picMkLst>
        </pc:picChg>
      </pc:sldChg>
      <pc:sldChg chg="addSp delSp modSp mod">
        <pc:chgData name="Katie Bolen" userId="aa78ffc0c2b120ec" providerId="LiveId" clId="{25B282F4-DBA7-4D9F-A78B-E5BFE6F5D51E}" dt="2022-12-23T23:01:32.179" v="55" actId="27614"/>
        <pc:sldMkLst>
          <pc:docMk/>
          <pc:sldMk cId="653472322" sldId="314"/>
        </pc:sldMkLst>
        <pc:picChg chg="add mod ord">
          <ac:chgData name="Katie Bolen" userId="aa78ffc0c2b120ec" providerId="LiveId" clId="{25B282F4-DBA7-4D9F-A78B-E5BFE6F5D51E}" dt="2022-12-23T23:01:32.179" v="55" actId="27614"/>
          <ac:picMkLst>
            <pc:docMk/>
            <pc:sldMk cId="653472322" sldId="314"/>
            <ac:picMk id="6" creationId="{B2BEC832-71A2-B72B-D148-E568EA79C414}"/>
          </ac:picMkLst>
        </pc:picChg>
        <pc:picChg chg="del">
          <ac:chgData name="Katie Bolen" userId="aa78ffc0c2b120ec" providerId="LiveId" clId="{25B282F4-DBA7-4D9F-A78B-E5BFE6F5D51E}" dt="2022-12-23T23:01:30.997" v="54" actId="478"/>
          <ac:picMkLst>
            <pc:docMk/>
            <pc:sldMk cId="653472322" sldId="314"/>
            <ac:picMk id="7" creationId="{103DF01A-7E0C-41D0-99D9-D38D50E9241E}"/>
          </ac:picMkLst>
        </pc:picChg>
      </pc:sldChg>
      <pc:sldChg chg="addSp delSp modSp mod">
        <pc:chgData name="Katie Bolen" userId="aa78ffc0c2b120ec" providerId="LiveId" clId="{25B282F4-DBA7-4D9F-A78B-E5BFE6F5D51E}" dt="2022-12-17T22:22:17.910" v="43" actId="478"/>
        <pc:sldMkLst>
          <pc:docMk/>
          <pc:sldMk cId="4078338802" sldId="381"/>
        </pc:sldMkLst>
        <pc:picChg chg="del mod">
          <ac:chgData name="Katie Bolen" userId="aa78ffc0c2b120ec" providerId="LiveId" clId="{25B282F4-DBA7-4D9F-A78B-E5BFE6F5D51E}" dt="2022-12-17T22:22:17.910" v="43" actId="478"/>
          <ac:picMkLst>
            <pc:docMk/>
            <pc:sldMk cId="4078338802" sldId="381"/>
            <ac:picMk id="4" creationId="{42D438D8-1658-4627-8757-2821A460D5C4}"/>
          </ac:picMkLst>
        </pc:picChg>
        <pc:picChg chg="add mod ord">
          <ac:chgData name="Katie Bolen" userId="aa78ffc0c2b120ec" providerId="LiveId" clId="{25B282F4-DBA7-4D9F-A78B-E5BFE6F5D51E}" dt="2022-12-17T22:22:17.593" v="41" actId="27614"/>
          <ac:picMkLst>
            <pc:docMk/>
            <pc:sldMk cId="4078338802" sldId="381"/>
            <ac:picMk id="5" creationId="{D49FFE77-8437-207F-C331-4DA4A4FC4EFD}"/>
          </ac:picMkLst>
        </pc:picChg>
      </pc:sldChg>
      <pc:sldChg chg="addSp delSp modSp mod">
        <pc:chgData name="Katie Bolen" userId="aa78ffc0c2b120ec" providerId="LiveId" clId="{25B282F4-DBA7-4D9F-A78B-E5BFE6F5D51E}" dt="2022-12-17T22:21:30.781" v="38" actId="478"/>
        <pc:sldMkLst>
          <pc:docMk/>
          <pc:sldMk cId="3822540315" sldId="383"/>
        </pc:sldMkLst>
        <pc:picChg chg="del mod">
          <ac:chgData name="Katie Bolen" userId="aa78ffc0c2b120ec" providerId="LiveId" clId="{25B282F4-DBA7-4D9F-A78B-E5BFE6F5D51E}" dt="2022-12-17T22:21:30.781" v="38" actId="478"/>
          <ac:picMkLst>
            <pc:docMk/>
            <pc:sldMk cId="3822540315" sldId="383"/>
            <ac:picMk id="4" creationId="{6DEEACA6-8E83-4CD5-8BB0-30843E532B89}"/>
          </ac:picMkLst>
        </pc:picChg>
        <pc:picChg chg="add mod ord">
          <ac:chgData name="Katie Bolen" userId="aa78ffc0c2b120ec" providerId="LiveId" clId="{25B282F4-DBA7-4D9F-A78B-E5BFE6F5D51E}" dt="2022-12-17T22:21:30.743" v="36" actId="27614"/>
          <ac:picMkLst>
            <pc:docMk/>
            <pc:sldMk cId="3822540315" sldId="383"/>
            <ac:picMk id="5" creationId="{51BD13DF-2B0C-60F8-1A78-4AC808AEDC3B}"/>
          </ac:picMkLst>
        </pc:picChg>
      </pc:sldChg>
      <pc:sldChg chg="addSp delSp modSp mod">
        <pc:chgData name="Katie Bolen" userId="aa78ffc0c2b120ec" providerId="LiveId" clId="{25B282F4-DBA7-4D9F-A78B-E5BFE6F5D51E}" dt="2022-11-05T06:26:39.397" v="4" actId="478"/>
        <pc:sldMkLst>
          <pc:docMk/>
          <pc:sldMk cId="3256052032" sldId="404"/>
        </pc:sldMkLst>
        <pc:picChg chg="del">
          <ac:chgData name="Katie Bolen" userId="aa78ffc0c2b120ec" providerId="LiveId" clId="{25B282F4-DBA7-4D9F-A78B-E5BFE6F5D51E}" dt="2022-11-05T06:26:39.397" v="4" actId="478"/>
          <ac:picMkLst>
            <pc:docMk/>
            <pc:sldMk cId="3256052032" sldId="404"/>
            <ac:picMk id="4" creationId="{963C64F1-0359-4E41-A2FD-D4D765CAB2F4}"/>
          </ac:picMkLst>
        </pc:picChg>
        <pc:picChg chg="add mod ord">
          <ac:chgData name="Katie Bolen" userId="aa78ffc0c2b120ec" providerId="LiveId" clId="{25B282F4-DBA7-4D9F-A78B-E5BFE6F5D51E}" dt="2022-11-05T06:26:38.251" v="3" actId="962"/>
          <ac:picMkLst>
            <pc:docMk/>
            <pc:sldMk cId="3256052032" sldId="404"/>
            <ac:picMk id="5" creationId="{C2FFA58E-7489-6288-DF32-DF64F20FF922}"/>
          </ac:picMkLst>
        </pc:picChg>
      </pc:sldChg>
      <pc:sldChg chg="addSp delSp modSp mod">
        <pc:chgData name="Katie Bolen" userId="aa78ffc0c2b120ec" providerId="LiveId" clId="{25B282F4-DBA7-4D9F-A78B-E5BFE6F5D51E}" dt="2022-12-17T22:33:27.844" v="47" actId="27614"/>
        <pc:sldMkLst>
          <pc:docMk/>
          <pc:sldMk cId="953815751" sldId="412"/>
        </pc:sldMkLst>
        <pc:picChg chg="del">
          <ac:chgData name="Katie Bolen" userId="aa78ffc0c2b120ec" providerId="LiveId" clId="{25B282F4-DBA7-4D9F-A78B-E5BFE6F5D51E}" dt="2022-12-17T22:33:27.771" v="46" actId="478"/>
          <ac:picMkLst>
            <pc:docMk/>
            <pc:sldMk cId="953815751" sldId="412"/>
            <ac:picMk id="4" creationId="{F091774E-52B3-4108-B6F7-7F8647EFAE0E}"/>
          </ac:picMkLst>
        </pc:picChg>
        <pc:picChg chg="add mod ord">
          <ac:chgData name="Katie Bolen" userId="aa78ffc0c2b120ec" providerId="LiveId" clId="{25B282F4-DBA7-4D9F-A78B-E5BFE6F5D51E}" dt="2022-12-17T22:33:27.844" v="47" actId="27614"/>
          <ac:picMkLst>
            <pc:docMk/>
            <pc:sldMk cId="953815751" sldId="412"/>
            <ac:picMk id="5" creationId="{3415B82F-F301-3518-9467-06774C6B1ECA}"/>
          </ac:picMkLst>
        </pc:picChg>
      </pc:sldChg>
      <pc:sldChg chg="addSp delSp modSp mod">
        <pc:chgData name="Katie Bolen" userId="aa78ffc0c2b120ec" providerId="LiveId" clId="{25B282F4-DBA7-4D9F-A78B-E5BFE6F5D51E}" dt="2023-01-30T01:21:41.419" v="73" actId="27614"/>
        <pc:sldMkLst>
          <pc:docMk/>
          <pc:sldMk cId="2555844178" sldId="422"/>
        </pc:sldMkLst>
        <pc:picChg chg="del">
          <ac:chgData name="Katie Bolen" userId="aa78ffc0c2b120ec" providerId="LiveId" clId="{25B282F4-DBA7-4D9F-A78B-E5BFE6F5D51E}" dt="2023-01-30T01:21:41.337" v="72" actId="478"/>
          <ac:picMkLst>
            <pc:docMk/>
            <pc:sldMk cId="2555844178" sldId="422"/>
            <ac:picMk id="6" creationId="{96FE44A8-23FF-4C55-8676-194EE9DB0B28}"/>
          </ac:picMkLst>
        </pc:picChg>
        <pc:picChg chg="add mod ord">
          <ac:chgData name="Katie Bolen" userId="aa78ffc0c2b120ec" providerId="LiveId" clId="{25B282F4-DBA7-4D9F-A78B-E5BFE6F5D51E}" dt="2023-01-30T01:21:41.419" v="73" actId="27614"/>
          <ac:picMkLst>
            <pc:docMk/>
            <pc:sldMk cId="2555844178" sldId="422"/>
            <ac:picMk id="7" creationId="{BC5B6EDF-F910-3175-1418-50A1432570A5}"/>
          </ac:picMkLst>
        </pc:picChg>
      </pc:sldChg>
      <pc:sldChg chg="addSp delSp modSp mod">
        <pc:chgData name="Katie Bolen" userId="aa78ffc0c2b120ec" providerId="LiveId" clId="{25B282F4-DBA7-4D9F-A78B-E5BFE6F5D51E}" dt="2022-11-24T23:36:54.286" v="23" actId="478"/>
        <pc:sldMkLst>
          <pc:docMk/>
          <pc:sldMk cId="2408040736" sldId="433"/>
        </pc:sldMkLst>
        <pc:picChg chg="del">
          <ac:chgData name="Katie Bolen" userId="aa78ffc0c2b120ec" providerId="LiveId" clId="{25B282F4-DBA7-4D9F-A78B-E5BFE6F5D51E}" dt="2022-11-24T23:36:54.286" v="23" actId="478"/>
          <ac:picMkLst>
            <pc:docMk/>
            <pc:sldMk cId="2408040736" sldId="433"/>
            <ac:picMk id="4" creationId="{16ACAA13-83FF-450C-90CF-2B0D110E352B}"/>
          </ac:picMkLst>
        </pc:picChg>
        <pc:picChg chg="add mod ord">
          <ac:chgData name="Katie Bolen" userId="aa78ffc0c2b120ec" providerId="LiveId" clId="{25B282F4-DBA7-4D9F-A78B-E5BFE6F5D51E}" dt="2022-11-24T23:36:53.449" v="22" actId="962"/>
          <ac:picMkLst>
            <pc:docMk/>
            <pc:sldMk cId="2408040736" sldId="433"/>
            <ac:picMk id="5" creationId="{87FF0A53-9AD0-4107-A198-ED54D280CF68}"/>
          </ac:picMkLst>
        </pc:picChg>
      </pc:sldChg>
      <pc:sldChg chg="addSp delSp modSp mod">
        <pc:chgData name="Katie Bolen" userId="aa78ffc0c2b120ec" providerId="LiveId" clId="{25B282F4-DBA7-4D9F-A78B-E5BFE6F5D51E}" dt="2022-12-24T00:13:46.595" v="60" actId="478"/>
        <pc:sldMkLst>
          <pc:docMk/>
          <pc:sldMk cId="906238779" sldId="434"/>
        </pc:sldMkLst>
        <pc:picChg chg="del mod">
          <ac:chgData name="Katie Bolen" userId="aa78ffc0c2b120ec" providerId="LiveId" clId="{25B282F4-DBA7-4D9F-A78B-E5BFE6F5D51E}" dt="2022-12-24T00:13:46.595" v="60" actId="478"/>
          <ac:picMkLst>
            <pc:docMk/>
            <pc:sldMk cId="906238779" sldId="434"/>
            <ac:picMk id="4" creationId="{203F1FEA-7C3B-4168-B835-289D3016F551}"/>
          </ac:picMkLst>
        </pc:picChg>
        <pc:picChg chg="add mod ord">
          <ac:chgData name="Katie Bolen" userId="aa78ffc0c2b120ec" providerId="LiveId" clId="{25B282F4-DBA7-4D9F-A78B-E5BFE6F5D51E}" dt="2022-12-24T00:13:46.564" v="58" actId="27614"/>
          <ac:picMkLst>
            <pc:docMk/>
            <pc:sldMk cId="906238779" sldId="434"/>
            <ac:picMk id="5" creationId="{F7A774FB-4E9F-3C12-5AAE-7C307C31E2F0}"/>
          </ac:picMkLst>
        </pc:picChg>
      </pc:sldChg>
      <pc:sldChg chg="addSp delSp modSp mod">
        <pc:chgData name="Katie Bolen" userId="aa78ffc0c2b120ec" providerId="LiveId" clId="{25B282F4-DBA7-4D9F-A78B-E5BFE6F5D51E}" dt="2022-11-18T00:02:19.855" v="13" actId="27614"/>
        <pc:sldMkLst>
          <pc:docMk/>
          <pc:sldMk cId="3024857847" sldId="447"/>
        </pc:sldMkLst>
        <pc:picChg chg="del">
          <ac:chgData name="Katie Bolen" userId="aa78ffc0c2b120ec" providerId="LiveId" clId="{25B282F4-DBA7-4D9F-A78B-E5BFE6F5D51E}" dt="2022-11-18T00:02:18.749" v="12" actId="478"/>
          <ac:picMkLst>
            <pc:docMk/>
            <pc:sldMk cId="3024857847" sldId="447"/>
            <ac:picMk id="4" creationId="{E148917B-7378-4891-AFA2-64F55B2CFCFC}"/>
          </ac:picMkLst>
        </pc:picChg>
        <pc:picChg chg="add mod ord">
          <ac:chgData name="Katie Bolen" userId="aa78ffc0c2b120ec" providerId="LiveId" clId="{25B282F4-DBA7-4D9F-A78B-E5BFE6F5D51E}" dt="2022-11-18T00:02:19.855" v="13" actId="27614"/>
          <ac:picMkLst>
            <pc:docMk/>
            <pc:sldMk cId="3024857847" sldId="447"/>
            <ac:picMk id="5" creationId="{B04C0951-68E8-0C91-FADB-40B00C9CB422}"/>
          </ac:picMkLst>
        </pc:picChg>
      </pc:sldChg>
      <pc:sldChg chg="addSp delSp modSp mod">
        <pc:chgData name="Katie Bolen" userId="aa78ffc0c2b120ec" providerId="LiveId" clId="{25B282F4-DBA7-4D9F-A78B-E5BFE6F5D51E}" dt="2022-12-22T02:55:18.388" v="51" actId="27614"/>
        <pc:sldMkLst>
          <pc:docMk/>
          <pc:sldMk cId="1044359371" sldId="499"/>
        </pc:sldMkLst>
        <pc:picChg chg="del">
          <ac:chgData name="Katie Bolen" userId="aa78ffc0c2b120ec" providerId="LiveId" clId="{25B282F4-DBA7-4D9F-A78B-E5BFE6F5D51E}" dt="2022-12-22T02:55:17.840" v="50" actId="478"/>
          <ac:picMkLst>
            <pc:docMk/>
            <pc:sldMk cId="1044359371" sldId="499"/>
            <ac:picMk id="6" creationId="{55EE7059-F48E-4C5C-90B8-CDC90A30ADF7}"/>
          </ac:picMkLst>
        </pc:picChg>
        <pc:picChg chg="add mod ord">
          <ac:chgData name="Katie Bolen" userId="aa78ffc0c2b120ec" providerId="LiveId" clId="{25B282F4-DBA7-4D9F-A78B-E5BFE6F5D51E}" dt="2022-12-22T02:55:18.388" v="51" actId="27614"/>
          <ac:picMkLst>
            <pc:docMk/>
            <pc:sldMk cId="1044359371" sldId="499"/>
            <ac:picMk id="7" creationId="{45F5C69C-D117-B4CC-2A42-9E09E3A0F975}"/>
          </ac:picMkLst>
        </pc:picChg>
      </pc:sldChg>
      <pc:sldChg chg="addSp delSp modSp mod">
        <pc:chgData name="Katie Bolen" userId="aa78ffc0c2b120ec" providerId="LiveId" clId="{25B282F4-DBA7-4D9F-A78B-E5BFE6F5D51E}" dt="2022-12-08T06:16:19.492" v="28" actId="478"/>
        <pc:sldMkLst>
          <pc:docMk/>
          <pc:sldMk cId="4281504186" sldId="513"/>
        </pc:sldMkLst>
        <pc:picChg chg="del">
          <ac:chgData name="Katie Bolen" userId="aa78ffc0c2b120ec" providerId="LiveId" clId="{25B282F4-DBA7-4D9F-A78B-E5BFE6F5D51E}" dt="2022-12-08T06:16:19.492" v="28" actId="478"/>
          <ac:picMkLst>
            <pc:docMk/>
            <pc:sldMk cId="4281504186" sldId="513"/>
            <ac:picMk id="6" creationId="{D7DB4765-5BBC-4E36-8A9D-6001C69A54F9}"/>
          </ac:picMkLst>
        </pc:picChg>
        <pc:picChg chg="add mod ord">
          <ac:chgData name="Katie Bolen" userId="aa78ffc0c2b120ec" providerId="LiveId" clId="{25B282F4-DBA7-4D9F-A78B-E5BFE6F5D51E}" dt="2022-12-08T06:16:18.752" v="27" actId="962"/>
          <ac:picMkLst>
            <pc:docMk/>
            <pc:sldMk cId="4281504186" sldId="513"/>
            <ac:picMk id="7" creationId="{124F6FDC-52A8-853D-5F6C-E4BD0000C34A}"/>
          </ac:picMkLst>
        </pc:picChg>
      </pc:sldChg>
      <pc:sldChg chg="addSp delSp modSp mod">
        <pc:chgData name="Katie Bolen" userId="aa78ffc0c2b120ec" providerId="LiveId" clId="{25B282F4-DBA7-4D9F-A78B-E5BFE6F5D51E}" dt="2022-11-12T06:20:56.956" v="9" actId="478"/>
        <pc:sldMkLst>
          <pc:docMk/>
          <pc:sldMk cId="1918951039" sldId="521"/>
        </pc:sldMkLst>
        <pc:picChg chg="del">
          <ac:chgData name="Katie Bolen" userId="aa78ffc0c2b120ec" providerId="LiveId" clId="{25B282F4-DBA7-4D9F-A78B-E5BFE6F5D51E}" dt="2022-11-12T06:20:56.956" v="9" actId="478"/>
          <ac:picMkLst>
            <pc:docMk/>
            <pc:sldMk cId="1918951039" sldId="521"/>
            <ac:picMk id="6" creationId="{C01B1F82-8293-45D2-8042-46E5D51B4453}"/>
          </ac:picMkLst>
        </pc:picChg>
        <pc:picChg chg="add mod ord">
          <ac:chgData name="Katie Bolen" userId="aa78ffc0c2b120ec" providerId="LiveId" clId="{25B282F4-DBA7-4D9F-A78B-E5BFE6F5D51E}" dt="2022-11-12T06:20:55.605" v="8" actId="962"/>
          <ac:picMkLst>
            <pc:docMk/>
            <pc:sldMk cId="1918951039" sldId="521"/>
            <ac:picMk id="7" creationId="{2B973534-A64A-5C45-284E-27E2F2D1728A}"/>
          </ac:picMkLst>
        </pc:picChg>
      </pc:sldChg>
      <pc:sldChg chg="addSp delSp modSp mod">
        <pc:chgData name="Katie Bolen" userId="aa78ffc0c2b120ec" providerId="LiveId" clId="{25B282F4-DBA7-4D9F-A78B-E5BFE6F5D51E}" dt="2022-12-24T00:19:26.337" v="65" actId="478"/>
        <pc:sldMkLst>
          <pc:docMk/>
          <pc:sldMk cId="1781246430" sldId="549"/>
        </pc:sldMkLst>
        <pc:picChg chg="add mod ord">
          <ac:chgData name="Katie Bolen" userId="aa78ffc0c2b120ec" providerId="LiveId" clId="{25B282F4-DBA7-4D9F-A78B-E5BFE6F5D51E}" dt="2022-12-24T00:19:25.832" v="63" actId="27614"/>
          <ac:picMkLst>
            <pc:docMk/>
            <pc:sldMk cId="1781246430" sldId="549"/>
            <ac:picMk id="6" creationId="{8D45E1AB-64BA-4C76-7C4F-3C00E216DDF1}"/>
          </ac:picMkLst>
        </pc:picChg>
        <pc:picChg chg="del mod">
          <ac:chgData name="Katie Bolen" userId="aa78ffc0c2b120ec" providerId="LiveId" clId="{25B282F4-DBA7-4D9F-A78B-E5BFE6F5D51E}" dt="2022-12-24T00:19:26.337" v="65" actId="478"/>
          <ac:picMkLst>
            <pc:docMk/>
            <pc:sldMk cId="1781246430" sldId="549"/>
            <ac:picMk id="7" creationId="{2DB5A16C-6CBA-4153-8ACD-B0DB26BCD61E}"/>
          </ac:picMkLst>
        </pc:picChg>
      </pc:sldChg>
    </pc:docChg>
  </pc:docChgLst>
  <pc:docChgLst>
    <pc:chgData name="Todd Bolen" userId="a511567d1bf03c50" providerId="LiveId" clId="{52AAA7ED-B529-437D-9C75-A48C14035282}"/>
    <pc:docChg chg="custSel addSld modSld">
      <pc:chgData name="Todd Bolen" userId="a511567d1bf03c50" providerId="LiveId" clId="{52AAA7ED-B529-437D-9C75-A48C14035282}" dt="2024-02-16T04:51:16.887" v="24" actId="478"/>
      <pc:docMkLst>
        <pc:docMk/>
      </pc:docMkLst>
      <pc:sldChg chg="modNotesTx">
        <pc:chgData name="Todd Bolen" userId="a511567d1bf03c50" providerId="LiveId" clId="{52AAA7ED-B529-437D-9C75-A48C14035282}" dt="2024-02-16T04:50:47.582" v="17"/>
        <pc:sldMkLst>
          <pc:docMk/>
          <pc:sldMk cId="4170379605" sldId="576"/>
        </pc:sldMkLst>
      </pc:sldChg>
      <pc:sldChg chg="addSp modSp add mod modNotesTx">
        <pc:chgData name="Todd Bolen" userId="a511567d1bf03c50" providerId="LiveId" clId="{52AAA7ED-B529-437D-9C75-A48C14035282}" dt="2024-02-16T04:50:51.517" v="18"/>
        <pc:sldMkLst>
          <pc:docMk/>
          <pc:sldMk cId="830591658" sldId="583"/>
        </pc:sldMkLst>
        <pc:spChg chg="add mod">
          <ac:chgData name="Todd Bolen" userId="a511567d1bf03c50" providerId="LiveId" clId="{52AAA7ED-B529-437D-9C75-A48C14035282}" dt="2024-02-16T04:49:35.319" v="12" actId="20577"/>
          <ac:spMkLst>
            <pc:docMk/>
            <pc:sldMk cId="830591658" sldId="583"/>
            <ac:spMk id="2" creationId="{26D3ECC9-1B65-2794-94FC-6F6475CDD4B0}"/>
          </ac:spMkLst>
        </pc:spChg>
        <pc:spChg chg="add mod">
          <ac:chgData name="Todd Bolen" userId="a511567d1bf03c50" providerId="LiveId" clId="{52AAA7ED-B529-437D-9C75-A48C14035282}" dt="2024-02-16T04:49:26.031" v="2"/>
          <ac:spMkLst>
            <pc:docMk/>
            <pc:sldMk cId="830591658" sldId="583"/>
            <ac:spMk id="4" creationId="{42D113F8-B700-5E93-9FF5-06451678C003}"/>
          </ac:spMkLst>
        </pc:spChg>
      </pc:sldChg>
      <pc:sldChg chg="addSp delSp modSp add mod modNotesTx">
        <pc:chgData name="Todd Bolen" userId="a511567d1bf03c50" providerId="LiveId" clId="{52AAA7ED-B529-437D-9C75-A48C14035282}" dt="2024-02-16T04:51:16.887" v="24" actId="478"/>
        <pc:sldMkLst>
          <pc:docMk/>
          <pc:sldMk cId="2688519787" sldId="584"/>
        </pc:sldMkLst>
        <pc:spChg chg="mod">
          <ac:chgData name="Todd Bolen" userId="a511567d1bf03c50" providerId="LiveId" clId="{52AAA7ED-B529-437D-9C75-A48C14035282}" dt="2024-02-16T04:50:21.175" v="15" actId="20577"/>
          <ac:spMkLst>
            <pc:docMk/>
            <pc:sldMk cId="2688519787" sldId="584"/>
            <ac:spMk id="8" creationId="{FA31ADFE-D774-3A48-688F-BCAB11E94786}"/>
          </ac:spMkLst>
        </pc:spChg>
        <pc:picChg chg="add mod ord">
          <ac:chgData name="Todd Bolen" userId="a511567d1bf03c50" providerId="LiveId" clId="{52AAA7ED-B529-437D-9C75-A48C14035282}" dt="2024-02-16T04:51:14.562" v="23" actId="167"/>
          <ac:picMkLst>
            <pc:docMk/>
            <pc:sldMk cId="2688519787" sldId="584"/>
            <ac:picMk id="2" creationId="{8A1F40DB-2C66-F630-744E-D83A215A9F3A}"/>
          </ac:picMkLst>
        </pc:picChg>
        <pc:picChg chg="del">
          <ac:chgData name="Todd Bolen" userId="a511567d1bf03c50" providerId="LiveId" clId="{52AAA7ED-B529-437D-9C75-A48C14035282}" dt="2024-02-16T04:51:16.887" v="24" actId="478"/>
          <ac:picMkLst>
            <pc:docMk/>
            <pc:sldMk cId="2688519787" sldId="584"/>
            <ac:picMk id="9" creationId="{6323F38D-D648-263C-20B4-959A14646F56}"/>
          </ac:picMkLst>
        </pc:picChg>
      </pc:sldChg>
    </pc:docChg>
  </pc:docChgLst>
  <pc:docChgLst>
    <pc:chgData name="Bethany Bolen" userId="8e338a04f9f07398" providerId="LiveId" clId="{018EAD29-DC2B-409E-86E6-47DCAC19B362}"/>
    <pc:docChg chg="undo custSel addSld delSld modSld sldOrd">
      <pc:chgData name="Bethany Bolen" userId="8e338a04f9f07398" providerId="LiveId" clId="{018EAD29-DC2B-409E-86E6-47DCAC19B362}" dt="2021-06-28T21:01:02.963" v="1637" actId="478"/>
      <pc:docMkLst>
        <pc:docMk/>
      </pc:docMkLst>
      <pc:sldChg chg="addSp delSp modSp mod">
        <pc:chgData name="Bethany Bolen" userId="8e338a04f9f07398" providerId="LiveId" clId="{018EAD29-DC2B-409E-86E6-47DCAC19B362}" dt="2021-06-25T04:07:10.024" v="58" actId="478"/>
        <pc:sldMkLst>
          <pc:docMk/>
          <pc:sldMk cId="3468753751" sldId="294"/>
        </pc:sldMkLst>
        <pc:picChg chg="add mod ord">
          <ac:chgData name="Bethany Bolen" userId="8e338a04f9f07398" providerId="LiveId" clId="{018EAD29-DC2B-409E-86E6-47DCAC19B362}" dt="2021-06-25T04:07:09.515" v="56" actId="27614"/>
          <ac:picMkLst>
            <pc:docMk/>
            <pc:sldMk cId="3468753751" sldId="294"/>
            <ac:picMk id="4" creationId="{D00B9D92-02A2-4CD7-9E46-E6F3231B0476}"/>
          </ac:picMkLst>
        </pc:picChg>
        <pc:picChg chg="del mod">
          <ac:chgData name="Bethany Bolen" userId="8e338a04f9f07398" providerId="LiveId" clId="{018EAD29-DC2B-409E-86E6-47DCAC19B362}" dt="2021-06-25T04:07:10.024" v="58" actId="478"/>
          <ac:picMkLst>
            <pc:docMk/>
            <pc:sldMk cId="3468753751" sldId="294"/>
            <ac:picMk id="5" creationId="{00000000-0000-0000-0000-000000000000}"/>
          </ac:picMkLst>
        </pc:picChg>
      </pc:sldChg>
      <pc:sldChg chg="addSp delSp modSp mod">
        <pc:chgData name="Bethany Bolen" userId="8e338a04f9f07398" providerId="LiveId" clId="{018EAD29-DC2B-409E-86E6-47DCAC19B362}" dt="2021-06-25T04:07:36.386" v="76" actId="478"/>
        <pc:sldMkLst>
          <pc:docMk/>
          <pc:sldMk cId="863374834" sldId="295"/>
        </pc:sldMkLst>
        <pc:picChg chg="del">
          <ac:chgData name="Bethany Bolen" userId="8e338a04f9f07398" providerId="LiveId" clId="{018EAD29-DC2B-409E-86E6-47DCAC19B362}" dt="2021-06-25T04:07:36.386" v="76" actId="478"/>
          <ac:picMkLst>
            <pc:docMk/>
            <pc:sldMk cId="863374834" sldId="295"/>
            <ac:picMk id="3" creationId="{00000000-0000-0000-0000-000000000000}"/>
          </ac:picMkLst>
        </pc:picChg>
        <pc:picChg chg="add mod ord">
          <ac:chgData name="Bethany Bolen" userId="8e338a04f9f07398" providerId="LiveId" clId="{018EAD29-DC2B-409E-86E6-47DCAC19B362}" dt="2021-06-25T04:07:35.598" v="75" actId="12789"/>
          <ac:picMkLst>
            <pc:docMk/>
            <pc:sldMk cId="863374834" sldId="295"/>
            <ac:picMk id="5" creationId="{A514FA75-425D-4D62-81DC-1A1FF55D7C9F}"/>
          </ac:picMkLst>
        </pc:picChg>
        <pc:picChg chg="add del mod">
          <ac:chgData name="Bethany Bolen" userId="8e338a04f9f07398" providerId="LiveId" clId="{018EAD29-DC2B-409E-86E6-47DCAC19B362}" dt="2021-06-25T04:07:33.070" v="72" actId="478"/>
          <ac:picMkLst>
            <pc:docMk/>
            <pc:sldMk cId="863374834" sldId="295"/>
            <ac:picMk id="7" creationId="{3A8C1262-7A0D-4A17-9245-A78BA434E2BF}"/>
          </ac:picMkLst>
        </pc:picChg>
        <pc:picChg chg="add del mod">
          <ac:chgData name="Bethany Bolen" userId="8e338a04f9f07398" providerId="LiveId" clId="{018EAD29-DC2B-409E-86E6-47DCAC19B362}" dt="2021-06-25T04:07:32.055" v="71" actId="478"/>
          <ac:picMkLst>
            <pc:docMk/>
            <pc:sldMk cId="863374834" sldId="295"/>
            <ac:picMk id="11" creationId="{F2DCA94F-AACD-4C23-9F2D-CE4CDB759B65}"/>
          </ac:picMkLst>
        </pc:picChg>
      </pc:sldChg>
      <pc:sldChg chg="addSp delSp modSp mod">
        <pc:chgData name="Bethany Bolen" userId="8e338a04f9f07398" providerId="LiveId" clId="{018EAD29-DC2B-409E-86E6-47DCAC19B362}" dt="2021-06-25T04:07:45.663" v="83" actId="478"/>
        <pc:sldMkLst>
          <pc:docMk/>
          <pc:sldMk cId="2634562316" sldId="296"/>
        </pc:sldMkLst>
        <pc:picChg chg="add mod ord">
          <ac:chgData name="Bethany Bolen" userId="8e338a04f9f07398" providerId="LiveId" clId="{018EAD29-DC2B-409E-86E6-47DCAC19B362}" dt="2021-06-25T04:07:45.299" v="81" actId="27614"/>
          <ac:picMkLst>
            <pc:docMk/>
            <pc:sldMk cId="2634562316" sldId="296"/>
            <ac:picMk id="4" creationId="{1328E160-9D89-43F9-9AC9-0071664FCD08}"/>
          </ac:picMkLst>
        </pc:picChg>
        <pc:picChg chg="del mod">
          <ac:chgData name="Bethany Bolen" userId="8e338a04f9f07398" providerId="LiveId" clId="{018EAD29-DC2B-409E-86E6-47DCAC19B362}" dt="2021-06-25T04:07:45.663" v="83" actId="478"/>
          <ac:picMkLst>
            <pc:docMk/>
            <pc:sldMk cId="2634562316" sldId="296"/>
            <ac:picMk id="5" creationId="{00000000-0000-0000-0000-000000000000}"/>
          </ac:picMkLst>
        </pc:picChg>
      </pc:sldChg>
      <pc:sldChg chg="addSp delSp modSp mod">
        <pc:chgData name="Bethany Bolen" userId="8e338a04f9f07398" providerId="LiveId" clId="{018EAD29-DC2B-409E-86E6-47DCAC19B362}" dt="2021-06-25T04:07:53.068" v="90" actId="478"/>
        <pc:sldMkLst>
          <pc:docMk/>
          <pc:sldMk cId="3245882737" sldId="297"/>
        </pc:sldMkLst>
        <pc:picChg chg="add mod ord">
          <ac:chgData name="Bethany Bolen" userId="8e338a04f9f07398" providerId="LiveId" clId="{018EAD29-DC2B-409E-86E6-47DCAC19B362}" dt="2021-06-25T04:07:52.135" v="89" actId="962"/>
          <ac:picMkLst>
            <pc:docMk/>
            <pc:sldMk cId="3245882737" sldId="297"/>
            <ac:picMk id="4" creationId="{6F3656CE-2A4C-4C3F-AD03-5FDE5E001F35}"/>
          </ac:picMkLst>
        </pc:picChg>
        <pc:picChg chg="del">
          <ac:chgData name="Bethany Bolen" userId="8e338a04f9f07398" providerId="LiveId" clId="{018EAD29-DC2B-409E-86E6-47DCAC19B362}" dt="2021-06-25T04:07:53.068" v="90" actId="478"/>
          <ac:picMkLst>
            <pc:docMk/>
            <pc:sldMk cId="3245882737" sldId="297"/>
            <ac:picMk id="5" creationId="{00000000-0000-0000-0000-000000000000}"/>
          </ac:picMkLst>
        </pc:picChg>
      </pc:sldChg>
      <pc:sldChg chg="addSp delSp modSp mod">
        <pc:chgData name="Bethany Bolen" userId="8e338a04f9f07398" providerId="LiveId" clId="{018EAD29-DC2B-409E-86E6-47DCAC19B362}" dt="2021-06-25T04:08:00.171" v="97" actId="478"/>
        <pc:sldMkLst>
          <pc:docMk/>
          <pc:sldMk cId="296745207" sldId="298"/>
        </pc:sldMkLst>
        <pc:picChg chg="add mod ord">
          <ac:chgData name="Bethany Bolen" userId="8e338a04f9f07398" providerId="LiveId" clId="{018EAD29-DC2B-409E-86E6-47DCAC19B362}" dt="2021-06-25T04:08:00.108" v="95" actId="27614"/>
          <ac:picMkLst>
            <pc:docMk/>
            <pc:sldMk cId="296745207" sldId="298"/>
            <ac:picMk id="4" creationId="{82FBD778-F3A5-4837-BC36-20E3A9BA95B3}"/>
          </ac:picMkLst>
        </pc:picChg>
        <pc:picChg chg="del mod">
          <ac:chgData name="Bethany Bolen" userId="8e338a04f9f07398" providerId="LiveId" clId="{018EAD29-DC2B-409E-86E6-47DCAC19B362}" dt="2021-06-25T04:08:00.171" v="97" actId="478"/>
          <ac:picMkLst>
            <pc:docMk/>
            <pc:sldMk cId="296745207" sldId="298"/>
            <ac:picMk id="5" creationId="{00000000-0000-0000-0000-000000000000}"/>
          </ac:picMkLst>
        </pc:picChg>
      </pc:sldChg>
      <pc:sldChg chg="addSp delSp modSp mod">
        <pc:chgData name="Bethany Bolen" userId="8e338a04f9f07398" providerId="LiveId" clId="{018EAD29-DC2B-409E-86E6-47DCAC19B362}" dt="2021-06-25T04:08:07.620" v="104" actId="478"/>
        <pc:sldMkLst>
          <pc:docMk/>
          <pc:sldMk cId="2207396728" sldId="299"/>
        </pc:sldMkLst>
        <pc:picChg chg="add mod ord">
          <ac:chgData name="Bethany Bolen" userId="8e338a04f9f07398" providerId="LiveId" clId="{018EAD29-DC2B-409E-86E6-47DCAC19B362}" dt="2021-06-25T04:08:07.261" v="102" actId="27614"/>
          <ac:picMkLst>
            <pc:docMk/>
            <pc:sldMk cId="2207396728" sldId="299"/>
            <ac:picMk id="4" creationId="{28577AFA-953C-4944-B111-4EC21EBF64B3}"/>
          </ac:picMkLst>
        </pc:picChg>
        <pc:picChg chg="del mod">
          <ac:chgData name="Bethany Bolen" userId="8e338a04f9f07398" providerId="LiveId" clId="{018EAD29-DC2B-409E-86E6-47DCAC19B362}" dt="2021-06-25T04:08:07.620" v="104" actId="478"/>
          <ac:picMkLst>
            <pc:docMk/>
            <pc:sldMk cId="2207396728" sldId="299"/>
            <ac:picMk id="5" creationId="{00000000-0000-0000-0000-000000000000}"/>
          </ac:picMkLst>
        </pc:picChg>
      </pc:sldChg>
      <pc:sldChg chg="addSp delSp modSp mod">
        <pc:chgData name="Bethany Bolen" userId="8e338a04f9f07398" providerId="LiveId" clId="{018EAD29-DC2B-409E-86E6-47DCAC19B362}" dt="2021-06-25T04:09:04.602" v="147" actId="478"/>
        <pc:sldMkLst>
          <pc:docMk/>
          <pc:sldMk cId="3560433414" sldId="300"/>
        </pc:sldMkLst>
        <pc:picChg chg="add mod ord">
          <ac:chgData name="Bethany Bolen" userId="8e338a04f9f07398" providerId="LiveId" clId="{018EAD29-DC2B-409E-86E6-47DCAC19B362}" dt="2021-06-25T04:09:04.298" v="145" actId="27614"/>
          <ac:picMkLst>
            <pc:docMk/>
            <pc:sldMk cId="3560433414" sldId="300"/>
            <ac:picMk id="4" creationId="{BFE35019-1221-4868-9CC1-E3F141B815F3}"/>
          </ac:picMkLst>
        </pc:picChg>
        <pc:picChg chg="del mod">
          <ac:chgData name="Bethany Bolen" userId="8e338a04f9f07398" providerId="LiveId" clId="{018EAD29-DC2B-409E-86E6-47DCAC19B362}" dt="2021-06-25T04:09:04.602" v="147" actId="478"/>
          <ac:picMkLst>
            <pc:docMk/>
            <pc:sldMk cId="3560433414" sldId="300"/>
            <ac:picMk id="5" creationId="{00000000-0000-0000-0000-000000000000}"/>
          </ac:picMkLst>
        </pc:picChg>
      </pc:sldChg>
      <pc:sldChg chg="addSp delSp modSp mod">
        <pc:chgData name="Bethany Bolen" userId="8e338a04f9f07398" providerId="LiveId" clId="{018EAD29-DC2B-409E-86E6-47DCAC19B362}" dt="2021-06-25T04:06:07.100" v="5" actId="27614"/>
        <pc:sldMkLst>
          <pc:docMk/>
          <pc:sldMk cId="3977614733" sldId="301"/>
        </pc:sldMkLst>
        <pc:picChg chg="add mod ord">
          <ac:chgData name="Bethany Bolen" userId="8e338a04f9f07398" providerId="LiveId" clId="{018EAD29-DC2B-409E-86E6-47DCAC19B362}" dt="2021-06-25T04:06:07.100" v="5" actId="27614"/>
          <ac:picMkLst>
            <pc:docMk/>
            <pc:sldMk cId="3977614733" sldId="301"/>
            <ac:picMk id="4" creationId="{59D4BB4E-4EC4-4E80-BC7D-58789EF2E939}"/>
          </ac:picMkLst>
        </pc:picChg>
        <pc:picChg chg="del">
          <ac:chgData name="Bethany Bolen" userId="8e338a04f9f07398" providerId="LiveId" clId="{018EAD29-DC2B-409E-86E6-47DCAC19B362}" dt="2021-06-25T04:06:06.753" v="4" actId="478"/>
          <ac:picMkLst>
            <pc:docMk/>
            <pc:sldMk cId="3977614733" sldId="301"/>
            <ac:picMk id="5" creationId="{00000000-0000-0000-0000-000000000000}"/>
          </ac:picMkLst>
        </pc:picChg>
      </pc:sldChg>
      <pc:sldChg chg="addSp delSp modSp mod">
        <pc:chgData name="Bethany Bolen" userId="8e338a04f9f07398" providerId="LiveId" clId="{018EAD29-DC2B-409E-86E6-47DCAC19B362}" dt="2021-06-25T04:06:38.487" v="30" actId="478"/>
        <pc:sldMkLst>
          <pc:docMk/>
          <pc:sldMk cId="3223203686" sldId="303"/>
        </pc:sldMkLst>
        <pc:picChg chg="add mod ord">
          <ac:chgData name="Bethany Bolen" userId="8e338a04f9f07398" providerId="LiveId" clId="{018EAD29-DC2B-409E-86E6-47DCAC19B362}" dt="2021-06-25T04:06:37.938" v="28" actId="27614"/>
          <ac:picMkLst>
            <pc:docMk/>
            <pc:sldMk cId="3223203686" sldId="303"/>
            <ac:picMk id="4" creationId="{35EBFC8F-FCAE-4DDB-AC68-F82EE2013BAA}"/>
          </ac:picMkLst>
        </pc:picChg>
        <pc:picChg chg="del mod">
          <ac:chgData name="Bethany Bolen" userId="8e338a04f9f07398" providerId="LiveId" clId="{018EAD29-DC2B-409E-86E6-47DCAC19B362}" dt="2021-06-25T04:06:38.487" v="30" actId="478"/>
          <ac:picMkLst>
            <pc:docMk/>
            <pc:sldMk cId="3223203686" sldId="303"/>
            <ac:picMk id="1026" creationId="{00000000-0000-0000-0000-000000000000}"/>
          </ac:picMkLst>
        </pc:picChg>
      </pc:sldChg>
      <pc:sldChg chg="addSp delSp modSp mod">
        <pc:chgData name="Bethany Bolen" userId="8e338a04f9f07398" providerId="LiveId" clId="{018EAD29-DC2B-409E-86E6-47DCAC19B362}" dt="2021-06-25T04:06:46.190" v="37" actId="478"/>
        <pc:sldMkLst>
          <pc:docMk/>
          <pc:sldMk cId="2948523812" sldId="304"/>
        </pc:sldMkLst>
        <pc:picChg chg="add mod ord">
          <ac:chgData name="Bethany Bolen" userId="8e338a04f9f07398" providerId="LiveId" clId="{018EAD29-DC2B-409E-86E6-47DCAC19B362}" dt="2021-06-25T04:06:46.160" v="35" actId="27614"/>
          <ac:picMkLst>
            <pc:docMk/>
            <pc:sldMk cId="2948523812" sldId="304"/>
            <ac:picMk id="4" creationId="{FA81D64B-AA42-4757-A9D2-7D4761A5A230}"/>
          </ac:picMkLst>
        </pc:picChg>
        <pc:picChg chg="del mod">
          <ac:chgData name="Bethany Bolen" userId="8e338a04f9f07398" providerId="LiveId" clId="{018EAD29-DC2B-409E-86E6-47DCAC19B362}" dt="2021-06-25T04:06:46.190" v="37" actId="478"/>
          <ac:picMkLst>
            <pc:docMk/>
            <pc:sldMk cId="2948523812" sldId="304"/>
            <ac:picMk id="2050" creationId="{00000000-0000-0000-0000-000000000000}"/>
          </ac:picMkLst>
        </pc:picChg>
      </pc:sldChg>
      <pc:sldChg chg="addSp delSp modSp mod">
        <pc:chgData name="Bethany Bolen" userId="8e338a04f9f07398" providerId="LiveId" clId="{018EAD29-DC2B-409E-86E6-47DCAC19B362}" dt="2021-06-25T04:06:54.311" v="44" actId="478"/>
        <pc:sldMkLst>
          <pc:docMk/>
          <pc:sldMk cId="2218065529" sldId="305"/>
        </pc:sldMkLst>
        <pc:picChg chg="del mod">
          <ac:chgData name="Bethany Bolen" userId="8e338a04f9f07398" providerId="LiveId" clId="{018EAD29-DC2B-409E-86E6-47DCAC19B362}" dt="2021-06-25T04:06:54.311" v="44" actId="478"/>
          <ac:picMkLst>
            <pc:docMk/>
            <pc:sldMk cId="2218065529" sldId="305"/>
            <ac:picMk id="4" creationId="{034F7C50-3F11-4C1D-8BAA-5C6988A12151}"/>
          </ac:picMkLst>
        </pc:picChg>
        <pc:picChg chg="add mod ord">
          <ac:chgData name="Bethany Bolen" userId="8e338a04f9f07398" providerId="LiveId" clId="{018EAD29-DC2B-409E-86E6-47DCAC19B362}" dt="2021-06-25T04:06:53.833" v="42" actId="27614"/>
          <ac:picMkLst>
            <pc:docMk/>
            <pc:sldMk cId="2218065529" sldId="305"/>
            <ac:picMk id="5" creationId="{9FDA691C-2650-489E-B27D-48DAA833694E}"/>
          </ac:picMkLst>
        </pc:picChg>
      </pc:sldChg>
      <pc:sldChg chg="addSp delSp modSp mod">
        <pc:chgData name="Bethany Bolen" userId="8e338a04f9f07398" providerId="LiveId" clId="{018EAD29-DC2B-409E-86E6-47DCAC19B362}" dt="2021-06-25T04:07:01.708" v="51" actId="478"/>
        <pc:sldMkLst>
          <pc:docMk/>
          <pc:sldMk cId="1686573573" sldId="306"/>
        </pc:sldMkLst>
        <pc:picChg chg="add mod ord">
          <ac:chgData name="Bethany Bolen" userId="8e338a04f9f07398" providerId="LiveId" clId="{018EAD29-DC2B-409E-86E6-47DCAC19B362}" dt="2021-06-25T04:07:01.435" v="49" actId="27614"/>
          <ac:picMkLst>
            <pc:docMk/>
            <pc:sldMk cId="1686573573" sldId="306"/>
            <ac:picMk id="4" creationId="{C352B470-3F73-4C8F-AE69-46562A612981}"/>
          </ac:picMkLst>
        </pc:picChg>
        <pc:picChg chg="del mod">
          <ac:chgData name="Bethany Bolen" userId="8e338a04f9f07398" providerId="LiveId" clId="{018EAD29-DC2B-409E-86E6-47DCAC19B362}" dt="2021-06-25T04:07:01.708" v="51" actId="478"/>
          <ac:picMkLst>
            <pc:docMk/>
            <pc:sldMk cId="1686573573" sldId="306"/>
            <ac:picMk id="1026" creationId="{00000000-0000-0000-0000-000000000000}"/>
          </ac:picMkLst>
        </pc:picChg>
      </pc:sldChg>
      <pc:sldChg chg="addSp delSp modSp mod">
        <pc:chgData name="Bethany Bolen" userId="8e338a04f9f07398" providerId="LiveId" clId="{018EAD29-DC2B-409E-86E6-47DCAC19B362}" dt="2021-06-25T04:06:33.270" v="23" actId="27614"/>
        <pc:sldMkLst>
          <pc:docMk/>
          <pc:sldMk cId="1015649172" sldId="307"/>
        </pc:sldMkLst>
        <pc:picChg chg="add mod ord">
          <ac:chgData name="Bethany Bolen" userId="8e338a04f9f07398" providerId="LiveId" clId="{018EAD29-DC2B-409E-86E6-47DCAC19B362}" dt="2021-06-25T04:06:33.270" v="23" actId="27614"/>
          <ac:picMkLst>
            <pc:docMk/>
            <pc:sldMk cId="1015649172" sldId="307"/>
            <ac:picMk id="4" creationId="{0AB9495A-9CA3-477E-82FB-944568E25A9F}"/>
          </ac:picMkLst>
        </pc:picChg>
        <pc:picChg chg="del">
          <ac:chgData name="Bethany Bolen" userId="8e338a04f9f07398" providerId="LiveId" clId="{018EAD29-DC2B-409E-86E6-47DCAC19B362}" dt="2021-06-25T04:06:31.179" v="22" actId="478"/>
          <ac:picMkLst>
            <pc:docMk/>
            <pc:sldMk cId="1015649172" sldId="307"/>
            <ac:picMk id="48130" creationId="{00000000-0000-0000-0000-000000000000}"/>
          </ac:picMkLst>
        </pc:picChg>
      </pc:sldChg>
      <pc:sldChg chg="addSp delSp modSp mod">
        <pc:chgData name="Bethany Bolen" userId="8e338a04f9f07398" providerId="LiveId" clId="{018EAD29-DC2B-409E-86E6-47DCAC19B362}" dt="2021-06-25T04:09:13.305" v="154" actId="478"/>
        <pc:sldMkLst>
          <pc:docMk/>
          <pc:sldMk cId="2712026599" sldId="308"/>
        </pc:sldMkLst>
        <pc:picChg chg="del mod">
          <ac:chgData name="Bethany Bolen" userId="8e338a04f9f07398" providerId="LiveId" clId="{018EAD29-DC2B-409E-86E6-47DCAC19B362}" dt="2021-06-25T04:09:13.305" v="154" actId="478"/>
          <ac:picMkLst>
            <pc:docMk/>
            <pc:sldMk cId="2712026599" sldId="308"/>
            <ac:picMk id="5" creationId="{00000000-0000-0000-0000-000000000000}"/>
          </ac:picMkLst>
        </pc:picChg>
        <pc:picChg chg="add mod ord">
          <ac:chgData name="Bethany Bolen" userId="8e338a04f9f07398" providerId="LiveId" clId="{018EAD29-DC2B-409E-86E6-47DCAC19B362}" dt="2021-06-25T04:09:12.818" v="152" actId="27614"/>
          <ac:picMkLst>
            <pc:docMk/>
            <pc:sldMk cId="2712026599" sldId="308"/>
            <ac:picMk id="7" creationId="{658A3690-6C04-45D8-9A43-E896672DA4E6}"/>
          </ac:picMkLst>
        </pc:picChg>
      </pc:sldChg>
      <pc:sldChg chg="addSp delSp modSp mod">
        <pc:chgData name="Bethany Bolen" userId="8e338a04f9f07398" providerId="LiveId" clId="{018EAD29-DC2B-409E-86E6-47DCAC19B362}" dt="2021-06-25T04:12:12.181" v="337" actId="478"/>
        <pc:sldMkLst>
          <pc:docMk/>
          <pc:sldMk cId="3878656270" sldId="312"/>
        </pc:sldMkLst>
        <pc:picChg chg="add mod ord">
          <ac:chgData name="Bethany Bolen" userId="8e338a04f9f07398" providerId="LiveId" clId="{018EAD29-DC2B-409E-86E6-47DCAC19B362}" dt="2021-06-25T04:12:11.798" v="335" actId="27614"/>
          <ac:picMkLst>
            <pc:docMk/>
            <pc:sldMk cId="3878656270" sldId="312"/>
            <ac:picMk id="4" creationId="{F1EA5CF4-B956-4EF7-8CE6-C8C55D3A0130}"/>
          </ac:picMkLst>
        </pc:picChg>
        <pc:picChg chg="del mod">
          <ac:chgData name="Bethany Bolen" userId="8e338a04f9f07398" providerId="LiveId" clId="{018EAD29-DC2B-409E-86E6-47DCAC19B362}" dt="2021-06-25T04:12:12.181" v="337" actId="478"/>
          <ac:picMkLst>
            <pc:docMk/>
            <pc:sldMk cId="3878656270" sldId="312"/>
            <ac:picMk id="8194" creationId="{00000000-0000-0000-0000-000000000000}"/>
          </ac:picMkLst>
        </pc:picChg>
      </pc:sldChg>
      <pc:sldChg chg="addSp delSp modSp mod">
        <pc:chgData name="Bethany Bolen" userId="8e338a04f9f07398" providerId="LiveId" clId="{018EAD29-DC2B-409E-86E6-47DCAC19B362}" dt="2021-06-25T04:12:20.095" v="343" actId="27614"/>
        <pc:sldMkLst>
          <pc:docMk/>
          <pc:sldMk cId="1259254314" sldId="313"/>
        </pc:sldMkLst>
        <pc:picChg chg="add mod ord">
          <ac:chgData name="Bethany Bolen" userId="8e338a04f9f07398" providerId="LiveId" clId="{018EAD29-DC2B-409E-86E6-47DCAC19B362}" dt="2021-06-25T04:12:20.095" v="343" actId="27614"/>
          <ac:picMkLst>
            <pc:docMk/>
            <pc:sldMk cId="1259254314" sldId="313"/>
            <ac:picMk id="4" creationId="{1C27BE14-62BE-4C26-BD6B-A79F684A48A1}"/>
          </ac:picMkLst>
        </pc:picChg>
        <pc:picChg chg="del">
          <ac:chgData name="Bethany Bolen" userId="8e338a04f9f07398" providerId="LiveId" clId="{018EAD29-DC2B-409E-86E6-47DCAC19B362}" dt="2021-06-25T04:12:19.445" v="342" actId="478"/>
          <ac:picMkLst>
            <pc:docMk/>
            <pc:sldMk cId="1259254314" sldId="313"/>
            <ac:picMk id="5" creationId="{00000000-0000-0000-0000-000000000000}"/>
          </ac:picMkLst>
        </pc:picChg>
      </pc:sldChg>
      <pc:sldChg chg="addSp delSp modSp mod">
        <pc:chgData name="Bethany Bolen" userId="8e338a04f9f07398" providerId="LiveId" clId="{018EAD29-DC2B-409E-86E6-47DCAC19B362}" dt="2021-06-25T04:12:35.898" v="359" actId="478"/>
        <pc:sldMkLst>
          <pc:docMk/>
          <pc:sldMk cId="653472322" sldId="314"/>
        </pc:sldMkLst>
        <pc:picChg chg="del mod">
          <ac:chgData name="Bethany Bolen" userId="8e338a04f9f07398" providerId="LiveId" clId="{018EAD29-DC2B-409E-86E6-47DCAC19B362}" dt="2021-06-25T04:12:35.898" v="359" actId="478"/>
          <ac:picMkLst>
            <pc:docMk/>
            <pc:sldMk cId="653472322" sldId="314"/>
            <ac:picMk id="5" creationId="{00000000-0000-0000-0000-000000000000}"/>
          </ac:picMkLst>
        </pc:picChg>
        <pc:picChg chg="add mod ord">
          <ac:chgData name="Bethany Bolen" userId="8e338a04f9f07398" providerId="LiveId" clId="{018EAD29-DC2B-409E-86E6-47DCAC19B362}" dt="2021-06-25T04:12:35.477" v="357" actId="27614"/>
          <ac:picMkLst>
            <pc:docMk/>
            <pc:sldMk cId="653472322" sldId="314"/>
            <ac:picMk id="7" creationId="{103DF01A-7E0C-41D0-99D9-D38D50E9241E}"/>
          </ac:picMkLst>
        </pc:picChg>
      </pc:sldChg>
      <pc:sldChg chg="addSp delSp modSp mod">
        <pc:chgData name="Bethany Bolen" userId="8e338a04f9f07398" providerId="LiveId" clId="{018EAD29-DC2B-409E-86E6-47DCAC19B362}" dt="2021-06-25T04:12:56.698" v="373" actId="478"/>
        <pc:sldMkLst>
          <pc:docMk/>
          <pc:sldMk cId="1897239793" sldId="315"/>
        </pc:sldMkLst>
        <pc:picChg chg="add mod ord">
          <ac:chgData name="Bethany Bolen" userId="8e338a04f9f07398" providerId="LiveId" clId="{018EAD29-DC2B-409E-86E6-47DCAC19B362}" dt="2021-06-25T04:12:55.960" v="372" actId="962"/>
          <ac:picMkLst>
            <pc:docMk/>
            <pc:sldMk cId="1897239793" sldId="315"/>
            <ac:picMk id="4" creationId="{51754865-39AD-4937-ADBA-285371C47423}"/>
          </ac:picMkLst>
        </pc:picChg>
        <pc:picChg chg="del">
          <ac:chgData name="Bethany Bolen" userId="8e338a04f9f07398" providerId="LiveId" clId="{018EAD29-DC2B-409E-86E6-47DCAC19B362}" dt="2021-06-25T04:12:56.698" v="373" actId="478"/>
          <ac:picMkLst>
            <pc:docMk/>
            <pc:sldMk cId="1897239793" sldId="315"/>
            <ac:picMk id="5" creationId="{00000000-0000-0000-0000-000000000000}"/>
          </ac:picMkLst>
        </pc:picChg>
      </pc:sldChg>
      <pc:sldChg chg="addSp delSp modSp mod">
        <pc:chgData name="Bethany Bolen" userId="8e338a04f9f07398" providerId="LiveId" clId="{018EAD29-DC2B-409E-86E6-47DCAC19B362}" dt="2021-06-25T04:13:30.168" v="392" actId="478"/>
        <pc:sldMkLst>
          <pc:docMk/>
          <pc:sldMk cId="3340572668" sldId="318"/>
        </pc:sldMkLst>
        <pc:picChg chg="del mod">
          <ac:chgData name="Bethany Bolen" userId="8e338a04f9f07398" providerId="LiveId" clId="{018EAD29-DC2B-409E-86E6-47DCAC19B362}" dt="2021-06-25T04:13:30.168" v="392" actId="478"/>
          <ac:picMkLst>
            <pc:docMk/>
            <pc:sldMk cId="3340572668" sldId="318"/>
            <ac:picMk id="5" creationId="{00000000-0000-0000-0000-000000000000}"/>
          </ac:picMkLst>
        </pc:picChg>
        <pc:picChg chg="add mod ord">
          <ac:chgData name="Bethany Bolen" userId="8e338a04f9f07398" providerId="LiveId" clId="{018EAD29-DC2B-409E-86E6-47DCAC19B362}" dt="2021-06-25T04:13:29.959" v="390" actId="27614"/>
          <ac:picMkLst>
            <pc:docMk/>
            <pc:sldMk cId="3340572668" sldId="318"/>
            <ac:picMk id="7" creationId="{20B9CE0F-81CE-42AF-8F67-9F51404B1541}"/>
          </ac:picMkLst>
        </pc:picChg>
      </pc:sldChg>
      <pc:sldChg chg="addSp delSp modSp mod">
        <pc:chgData name="Bethany Bolen" userId="8e338a04f9f07398" providerId="LiveId" clId="{018EAD29-DC2B-409E-86E6-47DCAC19B362}" dt="2021-06-25T04:10:35.172" v="197" actId="478"/>
        <pc:sldMkLst>
          <pc:docMk/>
          <pc:sldMk cId="1377354434" sldId="319"/>
        </pc:sldMkLst>
        <pc:picChg chg="add del mod ord">
          <ac:chgData name="Bethany Bolen" userId="8e338a04f9f07398" providerId="LiveId" clId="{018EAD29-DC2B-409E-86E6-47DCAC19B362}" dt="2021-06-25T04:10:35.172" v="197" actId="478"/>
          <ac:picMkLst>
            <pc:docMk/>
            <pc:sldMk cId="1377354434" sldId="319"/>
            <ac:picMk id="4" creationId="{DB7358D8-08DF-481F-BA00-2F6DFFBB55A0}"/>
          </ac:picMkLst>
        </pc:picChg>
        <pc:picChg chg="del">
          <ac:chgData name="Bethany Bolen" userId="8e338a04f9f07398" providerId="LiveId" clId="{018EAD29-DC2B-409E-86E6-47DCAC19B362}" dt="2021-06-25T04:10:02.329" v="190" actId="478"/>
          <ac:picMkLst>
            <pc:docMk/>
            <pc:sldMk cId="1377354434" sldId="319"/>
            <ac:picMk id="5" creationId="{00000000-0000-0000-0000-000000000000}"/>
          </ac:picMkLst>
        </pc:picChg>
        <pc:picChg chg="add mod ord">
          <ac:chgData name="Bethany Bolen" userId="8e338a04f9f07398" providerId="LiveId" clId="{018EAD29-DC2B-409E-86E6-47DCAC19B362}" dt="2021-06-25T04:10:34.323" v="196" actId="12789"/>
          <ac:picMkLst>
            <pc:docMk/>
            <pc:sldMk cId="1377354434" sldId="319"/>
            <ac:picMk id="7" creationId="{7712717E-EEAD-4620-9DB9-AC40614E9C64}"/>
          </ac:picMkLst>
        </pc:picChg>
      </pc:sldChg>
      <pc:sldChg chg="addSp delSp modSp mod">
        <pc:chgData name="Bethany Bolen" userId="8e338a04f9f07398" providerId="LiveId" clId="{018EAD29-DC2B-409E-86E6-47DCAC19B362}" dt="2021-06-25T04:10:42.218" v="204" actId="478"/>
        <pc:sldMkLst>
          <pc:docMk/>
          <pc:sldMk cId="233354272" sldId="320"/>
        </pc:sldMkLst>
        <pc:picChg chg="add mod ord">
          <ac:chgData name="Bethany Bolen" userId="8e338a04f9f07398" providerId="LiveId" clId="{018EAD29-DC2B-409E-86E6-47DCAC19B362}" dt="2021-06-25T04:10:42.008" v="202" actId="27614"/>
          <ac:picMkLst>
            <pc:docMk/>
            <pc:sldMk cId="233354272" sldId="320"/>
            <ac:picMk id="4" creationId="{063F398D-2149-4FAF-86CD-EBFE77BEA7C8}"/>
          </ac:picMkLst>
        </pc:picChg>
        <pc:picChg chg="del mod">
          <ac:chgData name="Bethany Bolen" userId="8e338a04f9f07398" providerId="LiveId" clId="{018EAD29-DC2B-409E-86E6-47DCAC19B362}" dt="2021-06-25T04:10:42.218" v="204" actId="478"/>
          <ac:picMkLst>
            <pc:docMk/>
            <pc:sldMk cId="233354272" sldId="320"/>
            <ac:picMk id="5" creationId="{00000000-0000-0000-0000-000000000000}"/>
          </ac:picMkLst>
        </pc:picChg>
      </pc:sldChg>
      <pc:sldChg chg="addSp delSp modSp mod">
        <pc:chgData name="Bethany Bolen" userId="8e338a04f9f07398" providerId="LiveId" clId="{018EAD29-DC2B-409E-86E6-47DCAC19B362}" dt="2021-06-25T04:14:17.880" v="431" actId="478"/>
        <pc:sldMkLst>
          <pc:docMk/>
          <pc:sldMk cId="2391394811" sldId="321"/>
        </pc:sldMkLst>
        <pc:picChg chg="add mod ord">
          <ac:chgData name="Bethany Bolen" userId="8e338a04f9f07398" providerId="LiveId" clId="{018EAD29-DC2B-409E-86E6-47DCAC19B362}" dt="2021-06-25T04:14:17.773" v="429" actId="27614"/>
          <ac:picMkLst>
            <pc:docMk/>
            <pc:sldMk cId="2391394811" sldId="321"/>
            <ac:picMk id="6" creationId="{C02CFD9E-E66C-429C-852A-220B7E78BBEE}"/>
          </ac:picMkLst>
        </pc:picChg>
        <pc:picChg chg="del mod">
          <ac:chgData name="Bethany Bolen" userId="8e338a04f9f07398" providerId="LiveId" clId="{018EAD29-DC2B-409E-86E6-47DCAC19B362}" dt="2021-06-25T04:14:17.880" v="431" actId="478"/>
          <ac:picMkLst>
            <pc:docMk/>
            <pc:sldMk cId="2391394811" sldId="321"/>
            <ac:picMk id="1026" creationId="{00000000-0000-0000-0000-000000000000}"/>
          </ac:picMkLst>
        </pc:picChg>
      </pc:sldChg>
      <pc:sldChg chg="addSp delSp modSp mod">
        <pc:chgData name="Bethany Bolen" userId="8e338a04f9f07398" providerId="LiveId" clId="{018EAD29-DC2B-409E-86E6-47DCAC19B362}" dt="2021-06-25T04:13:54.056" v="410" actId="478"/>
        <pc:sldMkLst>
          <pc:docMk/>
          <pc:sldMk cId="3125226607" sldId="322"/>
        </pc:sldMkLst>
        <pc:picChg chg="add mod ord">
          <ac:chgData name="Bethany Bolen" userId="8e338a04f9f07398" providerId="LiveId" clId="{018EAD29-DC2B-409E-86E6-47DCAC19B362}" dt="2021-06-25T04:13:52.928" v="408" actId="27614"/>
          <ac:picMkLst>
            <pc:docMk/>
            <pc:sldMk cId="3125226607" sldId="322"/>
            <ac:picMk id="6" creationId="{12BDD764-D762-44D7-9070-81C5C1259EC2}"/>
          </ac:picMkLst>
        </pc:picChg>
        <pc:picChg chg="del mod">
          <ac:chgData name="Bethany Bolen" userId="8e338a04f9f07398" providerId="LiveId" clId="{018EAD29-DC2B-409E-86E6-47DCAC19B362}" dt="2021-06-25T04:13:54.056" v="410" actId="478"/>
          <ac:picMkLst>
            <pc:docMk/>
            <pc:sldMk cId="3125226607" sldId="322"/>
            <ac:picMk id="52226" creationId="{00000000-0000-0000-0000-000000000000}"/>
          </ac:picMkLst>
        </pc:picChg>
      </pc:sldChg>
      <pc:sldChg chg="addSp delSp modSp mod">
        <pc:chgData name="Bethany Bolen" userId="8e338a04f9f07398" providerId="LiveId" clId="{018EAD29-DC2B-409E-86E6-47DCAC19B362}" dt="2021-06-25T04:14:34.271" v="444" actId="27614"/>
        <pc:sldMkLst>
          <pc:docMk/>
          <pc:sldMk cId="1538381604" sldId="323"/>
        </pc:sldMkLst>
        <pc:picChg chg="add mod ord">
          <ac:chgData name="Bethany Bolen" userId="8e338a04f9f07398" providerId="LiveId" clId="{018EAD29-DC2B-409E-86E6-47DCAC19B362}" dt="2021-06-25T04:14:34.271" v="444" actId="27614"/>
          <ac:picMkLst>
            <pc:docMk/>
            <pc:sldMk cId="1538381604" sldId="323"/>
            <ac:picMk id="6" creationId="{BED73725-65CE-4877-A909-069335B99B26}"/>
          </ac:picMkLst>
        </pc:picChg>
        <pc:picChg chg="del">
          <ac:chgData name="Bethany Bolen" userId="8e338a04f9f07398" providerId="LiveId" clId="{018EAD29-DC2B-409E-86E6-47DCAC19B362}" dt="2021-06-25T04:14:33.981" v="443" actId="478"/>
          <ac:picMkLst>
            <pc:docMk/>
            <pc:sldMk cId="1538381604" sldId="323"/>
            <ac:picMk id="2050" creationId="{00000000-0000-0000-0000-000000000000}"/>
          </ac:picMkLst>
        </pc:picChg>
      </pc:sldChg>
      <pc:sldChg chg="addSp delSp modSp mod">
        <pc:chgData name="Bethany Bolen" userId="8e338a04f9f07398" providerId="LiveId" clId="{018EAD29-DC2B-409E-86E6-47DCAC19B362}" dt="2021-06-25T04:17:06.284" v="542" actId="478"/>
        <pc:sldMkLst>
          <pc:docMk/>
          <pc:sldMk cId="3983449824" sldId="326"/>
        </pc:sldMkLst>
        <pc:picChg chg="del mod">
          <ac:chgData name="Bethany Bolen" userId="8e338a04f9f07398" providerId="LiveId" clId="{018EAD29-DC2B-409E-86E6-47DCAC19B362}" dt="2021-06-25T04:17:06.284" v="542" actId="478"/>
          <ac:picMkLst>
            <pc:docMk/>
            <pc:sldMk cId="3983449824" sldId="326"/>
            <ac:picMk id="6" creationId="{2E69A2AC-2AFC-4BC8-B831-C042A97D5D56}"/>
          </ac:picMkLst>
        </pc:picChg>
        <pc:picChg chg="add mod ord">
          <ac:chgData name="Bethany Bolen" userId="8e338a04f9f07398" providerId="LiveId" clId="{018EAD29-DC2B-409E-86E6-47DCAC19B362}" dt="2021-06-25T04:17:06.260" v="540" actId="27614"/>
          <ac:picMkLst>
            <pc:docMk/>
            <pc:sldMk cId="3983449824" sldId="326"/>
            <ac:picMk id="7" creationId="{CB1EF9F2-6905-4C0E-9D87-6E01743E6E14}"/>
          </ac:picMkLst>
        </pc:picChg>
      </pc:sldChg>
      <pc:sldChg chg="addSp delSp modSp mod">
        <pc:chgData name="Bethany Bolen" userId="8e338a04f9f07398" providerId="LiveId" clId="{018EAD29-DC2B-409E-86E6-47DCAC19B362}" dt="2021-06-25T04:17:13.251" v="549" actId="478"/>
        <pc:sldMkLst>
          <pc:docMk/>
          <pc:sldMk cId="1825694870" sldId="327"/>
        </pc:sldMkLst>
        <pc:picChg chg="del mod">
          <ac:chgData name="Bethany Bolen" userId="8e338a04f9f07398" providerId="LiveId" clId="{018EAD29-DC2B-409E-86E6-47DCAC19B362}" dt="2021-06-25T04:17:13.251" v="549" actId="478"/>
          <ac:picMkLst>
            <pc:docMk/>
            <pc:sldMk cId="1825694870" sldId="327"/>
            <ac:picMk id="4" creationId="{018A683B-B5D1-402B-A263-D06FBC9C43AB}"/>
          </ac:picMkLst>
        </pc:picChg>
        <pc:picChg chg="add mod ord">
          <ac:chgData name="Bethany Bolen" userId="8e338a04f9f07398" providerId="LiveId" clId="{018EAD29-DC2B-409E-86E6-47DCAC19B362}" dt="2021-06-25T04:17:13.108" v="547" actId="27614"/>
          <ac:picMkLst>
            <pc:docMk/>
            <pc:sldMk cId="1825694870" sldId="327"/>
            <ac:picMk id="5" creationId="{B13E547E-811C-449B-BBC1-6F5904C1D2CE}"/>
          </ac:picMkLst>
        </pc:picChg>
      </pc:sldChg>
      <pc:sldChg chg="addSp delSp modSp mod">
        <pc:chgData name="Bethany Bolen" userId="8e338a04f9f07398" providerId="LiveId" clId="{018EAD29-DC2B-409E-86E6-47DCAC19B362}" dt="2021-06-25T04:17:28.924" v="563" actId="478"/>
        <pc:sldMkLst>
          <pc:docMk/>
          <pc:sldMk cId="3525486218" sldId="328"/>
        </pc:sldMkLst>
        <pc:picChg chg="del">
          <ac:chgData name="Bethany Bolen" userId="8e338a04f9f07398" providerId="LiveId" clId="{018EAD29-DC2B-409E-86E6-47DCAC19B362}" dt="2021-06-25T04:17:28.924" v="563" actId="478"/>
          <ac:picMkLst>
            <pc:docMk/>
            <pc:sldMk cId="3525486218" sldId="328"/>
            <ac:picMk id="4" creationId="{9BF0A4F8-2205-4FB8-9469-7BB18ED3BD07}"/>
          </ac:picMkLst>
        </pc:picChg>
        <pc:picChg chg="add mod ord">
          <ac:chgData name="Bethany Bolen" userId="8e338a04f9f07398" providerId="LiveId" clId="{018EAD29-DC2B-409E-86E6-47DCAC19B362}" dt="2021-06-25T04:17:27.952" v="562" actId="12789"/>
          <ac:picMkLst>
            <pc:docMk/>
            <pc:sldMk cId="3525486218" sldId="328"/>
            <ac:picMk id="5" creationId="{0C69505A-3F2B-4D8C-9A2D-F30D0CF1295B}"/>
          </ac:picMkLst>
        </pc:picChg>
      </pc:sldChg>
      <pc:sldChg chg="addSp delSp modSp mod">
        <pc:chgData name="Bethany Bolen" userId="8e338a04f9f07398" providerId="LiveId" clId="{018EAD29-DC2B-409E-86E6-47DCAC19B362}" dt="2021-06-25T04:17:37.351" v="570" actId="478"/>
        <pc:sldMkLst>
          <pc:docMk/>
          <pc:sldMk cId="1841673933" sldId="329"/>
        </pc:sldMkLst>
        <pc:picChg chg="add mod ord">
          <ac:chgData name="Bethany Bolen" userId="8e338a04f9f07398" providerId="LiveId" clId="{018EAD29-DC2B-409E-86E6-47DCAC19B362}" dt="2021-06-25T04:17:37.083" v="568" actId="27614"/>
          <ac:picMkLst>
            <pc:docMk/>
            <pc:sldMk cId="1841673933" sldId="329"/>
            <ac:picMk id="4" creationId="{9DF7294C-179E-422E-9F58-84A786573A06}"/>
          </ac:picMkLst>
        </pc:picChg>
        <pc:picChg chg="del mod">
          <ac:chgData name="Bethany Bolen" userId="8e338a04f9f07398" providerId="LiveId" clId="{018EAD29-DC2B-409E-86E6-47DCAC19B362}" dt="2021-06-25T04:17:37.351" v="570" actId="478"/>
          <ac:picMkLst>
            <pc:docMk/>
            <pc:sldMk cId="1841673933" sldId="329"/>
            <ac:picMk id="11266" creationId="{00000000-0000-0000-0000-000000000000}"/>
          </ac:picMkLst>
        </pc:picChg>
      </pc:sldChg>
      <pc:sldChg chg="addSp delSp modSp mod">
        <pc:chgData name="Bethany Bolen" userId="8e338a04f9f07398" providerId="LiveId" clId="{018EAD29-DC2B-409E-86E6-47DCAC19B362}" dt="2021-06-25T04:15:24.853" v="460" actId="478"/>
        <pc:sldMkLst>
          <pc:docMk/>
          <pc:sldMk cId="1135376714" sldId="332"/>
        </pc:sldMkLst>
        <pc:picChg chg="add del mod">
          <ac:chgData name="Bethany Bolen" userId="8e338a04f9f07398" providerId="LiveId" clId="{018EAD29-DC2B-409E-86E6-47DCAC19B362}" dt="2021-06-25T04:15:21.351" v="453" actId="478"/>
          <ac:picMkLst>
            <pc:docMk/>
            <pc:sldMk cId="1135376714" sldId="332"/>
            <ac:picMk id="4" creationId="{04719DB9-760F-45E1-8294-6982EF909865}"/>
          </ac:picMkLst>
        </pc:picChg>
        <pc:picChg chg="del">
          <ac:chgData name="Bethany Bolen" userId="8e338a04f9f07398" providerId="LiveId" clId="{018EAD29-DC2B-409E-86E6-47DCAC19B362}" dt="2021-06-25T04:15:24.853" v="460" actId="478"/>
          <ac:picMkLst>
            <pc:docMk/>
            <pc:sldMk cId="1135376714" sldId="332"/>
            <ac:picMk id="6" creationId="{00000000-0000-0000-0000-000000000000}"/>
          </ac:picMkLst>
        </pc:picChg>
        <pc:picChg chg="add mod ord">
          <ac:chgData name="Bethany Bolen" userId="8e338a04f9f07398" providerId="LiveId" clId="{018EAD29-DC2B-409E-86E6-47DCAC19B362}" dt="2021-06-25T04:15:23.975" v="459" actId="12789"/>
          <ac:picMkLst>
            <pc:docMk/>
            <pc:sldMk cId="1135376714" sldId="332"/>
            <ac:picMk id="7" creationId="{3982DDD6-A451-436A-8801-9821513E0A35}"/>
          </ac:picMkLst>
        </pc:picChg>
      </pc:sldChg>
      <pc:sldChg chg="addSp delSp modSp mod">
        <pc:chgData name="Bethany Bolen" userId="8e338a04f9f07398" providerId="LiveId" clId="{018EAD29-DC2B-409E-86E6-47DCAC19B362}" dt="2021-06-25T04:15:37.444" v="467" actId="478"/>
        <pc:sldMkLst>
          <pc:docMk/>
          <pc:sldMk cId="1637185421" sldId="333"/>
        </pc:sldMkLst>
        <pc:picChg chg="add mod ord">
          <ac:chgData name="Bethany Bolen" userId="8e338a04f9f07398" providerId="LiveId" clId="{018EAD29-DC2B-409E-86E6-47DCAC19B362}" dt="2021-06-25T04:15:37.224" v="465" actId="27614"/>
          <ac:picMkLst>
            <pc:docMk/>
            <pc:sldMk cId="1637185421" sldId="333"/>
            <ac:picMk id="4" creationId="{8304D0AA-6205-4A34-BE85-38569C37AC94}"/>
          </ac:picMkLst>
        </pc:picChg>
        <pc:picChg chg="del mod">
          <ac:chgData name="Bethany Bolen" userId="8e338a04f9f07398" providerId="LiveId" clId="{018EAD29-DC2B-409E-86E6-47DCAC19B362}" dt="2021-06-25T04:15:37.444" v="467" actId="478"/>
          <ac:picMkLst>
            <pc:docMk/>
            <pc:sldMk cId="1637185421" sldId="333"/>
            <ac:picMk id="5" creationId="{00000000-0000-0000-0000-000000000000}"/>
          </ac:picMkLst>
        </pc:picChg>
      </pc:sldChg>
      <pc:sldChg chg="addSp delSp modSp mod">
        <pc:chgData name="Bethany Bolen" userId="8e338a04f9f07398" providerId="LiveId" clId="{018EAD29-DC2B-409E-86E6-47DCAC19B362}" dt="2021-06-25T04:15:44.901" v="474" actId="478"/>
        <pc:sldMkLst>
          <pc:docMk/>
          <pc:sldMk cId="546004058" sldId="334"/>
        </pc:sldMkLst>
        <pc:picChg chg="add mod ord">
          <ac:chgData name="Bethany Bolen" userId="8e338a04f9f07398" providerId="LiveId" clId="{018EAD29-DC2B-409E-86E6-47DCAC19B362}" dt="2021-06-25T04:15:44.529" v="472" actId="27614"/>
          <ac:picMkLst>
            <pc:docMk/>
            <pc:sldMk cId="546004058" sldId="334"/>
            <ac:picMk id="4" creationId="{0ABA1903-5390-4134-B706-BCA938CE9830}"/>
          </ac:picMkLst>
        </pc:picChg>
        <pc:picChg chg="del mod">
          <ac:chgData name="Bethany Bolen" userId="8e338a04f9f07398" providerId="LiveId" clId="{018EAD29-DC2B-409E-86E6-47DCAC19B362}" dt="2021-06-25T04:15:44.901" v="474" actId="478"/>
          <ac:picMkLst>
            <pc:docMk/>
            <pc:sldMk cId="546004058" sldId="334"/>
            <ac:picMk id="7" creationId="{2276F309-6B94-4B15-B798-1DCE2D53C002}"/>
          </ac:picMkLst>
        </pc:picChg>
      </pc:sldChg>
      <pc:sldChg chg="addSp delSp modSp mod">
        <pc:chgData name="Bethany Bolen" userId="8e338a04f9f07398" providerId="LiveId" clId="{018EAD29-DC2B-409E-86E6-47DCAC19B362}" dt="2021-06-25T04:15:51.763" v="481" actId="478"/>
        <pc:sldMkLst>
          <pc:docMk/>
          <pc:sldMk cId="410290404" sldId="335"/>
        </pc:sldMkLst>
        <pc:picChg chg="add mod ord">
          <ac:chgData name="Bethany Bolen" userId="8e338a04f9f07398" providerId="LiveId" clId="{018EAD29-DC2B-409E-86E6-47DCAC19B362}" dt="2021-06-25T04:15:51.346" v="479" actId="27614"/>
          <ac:picMkLst>
            <pc:docMk/>
            <pc:sldMk cId="410290404" sldId="335"/>
            <ac:picMk id="4" creationId="{F9D2D56A-7A35-4EDF-953F-FD9967FD2485}"/>
          </ac:picMkLst>
        </pc:picChg>
        <pc:picChg chg="del mod">
          <ac:chgData name="Bethany Bolen" userId="8e338a04f9f07398" providerId="LiveId" clId="{018EAD29-DC2B-409E-86E6-47DCAC19B362}" dt="2021-06-25T04:15:51.763" v="481" actId="478"/>
          <ac:picMkLst>
            <pc:docMk/>
            <pc:sldMk cId="410290404" sldId="335"/>
            <ac:picMk id="6" creationId="{00000000-0000-0000-0000-000000000000}"/>
          </ac:picMkLst>
        </pc:picChg>
      </pc:sldChg>
      <pc:sldChg chg="addSp delSp modSp mod">
        <pc:chgData name="Bethany Bolen" userId="8e338a04f9f07398" providerId="LiveId" clId="{018EAD29-DC2B-409E-86E6-47DCAC19B362}" dt="2021-06-25T04:15:59.500" v="488" actId="478"/>
        <pc:sldMkLst>
          <pc:docMk/>
          <pc:sldMk cId="4144171731" sldId="336"/>
        </pc:sldMkLst>
        <pc:picChg chg="add mod ord">
          <ac:chgData name="Bethany Bolen" userId="8e338a04f9f07398" providerId="LiveId" clId="{018EAD29-DC2B-409E-86E6-47DCAC19B362}" dt="2021-06-25T04:15:58.659" v="487" actId="962"/>
          <ac:picMkLst>
            <pc:docMk/>
            <pc:sldMk cId="4144171731" sldId="336"/>
            <ac:picMk id="4" creationId="{EC1728B3-A786-43C0-805F-43D60B06D40A}"/>
          </ac:picMkLst>
        </pc:picChg>
        <pc:picChg chg="del">
          <ac:chgData name="Bethany Bolen" userId="8e338a04f9f07398" providerId="LiveId" clId="{018EAD29-DC2B-409E-86E6-47DCAC19B362}" dt="2021-06-25T04:15:59.500" v="488" actId="478"/>
          <ac:picMkLst>
            <pc:docMk/>
            <pc:sldMk cId="4144171731" sldId="336"/>
            <ac:picMk id="5" creationId="{00000000-0000-0000-0000-000000000000}"/>
          </ac:picMkLst>
        </pc:picChg>
      </pc:sldChg>
      <pc:sldChg chg="addSp delSp modSp mod">
        <pc:chgData name="Bethany Bolen" userId="8e338a04f9f07398" providerId="LiveId" clId="{018EAD29-DC2B-409E-86E6-47DCAC19B362}" dt="2021-06-25T04:16:07.398" v="495" actId="478"/>
        <pc:sldMkLst>
          <pc:docMk/>
          <pc:sldMk cId="617371160" sldId="337"/>
        </pc:sldMkLst>
        <pc:picChg chg="add mod ord">
          <ac:chgData name="Bethany Bolen" userId="8e338a04f9f07398" providerId="LiveId" clId="{018EAD29-DC2B-409E-86E6-47DCAC19B362}" dt="2021-06-25T04:16:06.560" v="494" actId="12789"/>
          <ac:picMkLst>
            <pc:docMk/>
            <pc:sldMk cId="617371160" sldId="337"/>
            <ac:picMk id="4" creationId="{20FE6B78-B1D5-4573-893A-63B0F611EF54}"/>
          </ac:picMkLst>
        </pc:picChg>
        <pc:picChg chg="del">
          <ac:chgData name="Bethany Bolen" userId="8e338a04f9f07398" providerId="LiveId" clId="{018EAD29-DC2B-409E-86E6-47DCAC19B362}" dt="2021-06-25T04:16:07.398" v="495" actId="478"/>
          <ac:picMkLst>
            <pc:docMk/>
            <pc:sldMk cId="617371160" sldId="337"/>
            <ac:picMk id="5" creationId="{00000000-0000-0000-0000-000000000000}"/>
          </ac:picMkLst>
        </pc:picChg>
      </pc:sldChg>
      <pc:sldChg chg="addSp delSp modSp mod">
        <pc:chgData name="Bethany Bolen" userId="8e338a04f9f07398" providerId="LiveId" clId="{018EAD29-DC2B-409E-86E6-47DCAC19B362}" dt="2021-06-25T04:10:56.894" v="218" actId="478"/>
        <pc:sldMkLst>
          <pc:docMk/>
          <pc:sldMk cId="2152154629" sldId="340"/>
        </pc:sldMkLst>
        <pc:picChg chg="add mod ord">
          <ac:chgData name="Bethany Bolen" userId="8e338a04f9f07398" providerId="LiveId" clId="{018EAD29-DC2B-409E-86E6-47DCAC19B362}" dt="2021-06-25T04:10:56.596" v="216" actId="27614"/>
          <ac:picMkLst>
            <pc:docMk/>
            <pc:sldMk cId="2152154629" sldId="340"/>
            <ac:picMk id="4" creationId="{AB1A7354-4044-4FAE-BCCE-209BA7B74724}"/>
          </ac:picMkLst>
        </pc:picChg>
        <pc:picChg chg="del mod">
          <ac:chgData name="Bethany Bolen" userId="8e338a04f9f07398" providerId="LiveId" clId="{018EAD29-DC2B-409E-86E6-47DCAC19B362}" dt="2021-06-25T04:10:56.894" v="218" actId="478"/>
          <ac:picMkLst>
            <pc:docMk/>
            <pc:sldMk cId="2152154629" sldId="340"/>
            <ac:picMk id="37890" creationId="{00000000-0000-0000-0000-000000000000}"/>
          </ac:picMkLst>
        </pc:picChg>
      </pc:sldChg>
      <pc:sldChg chg="addSp delSp modSp mod">
        <pc:chgData name="Bethany Bolen" userId="8e338a04f9f07398" providerId="LiveId" clId="{018EAD29-DC2B-409E-86E6-47DCAC19B362}" dt="2021-06-25T04:11:03.384" v="225" actId="478"/>
        <pc:sldMkLst>
          <pc:docMk/>
          <pc:sldMk cId="3460441007" sldId="341"/>
        </pc:sldMkLst>
        <pc:picChg chg="add mod ord">
          <ac:chgData name="Bethany Bolen" userId="8e338a04f9f07398" providerId="LiveId" clId="{018EAD29-DC2B-409E-86E6-47DCAC19B362}" dt="2021-06-25T04:11:03.086" v="223" actId="27614"/>
          <ac:picMkLst>
            <pc:docMk/>
            <pc:sldMk cId="3460441007" sldId="341"/>
            <ac:picMk id="4" creationId="{9C3A957E-4B83-4305-ADFB-B8E98FAF0BEC}"/>
          </ac:picMkLst>
        </pc:picChg>
        <pc:picChg chg="del mod">
          <ac:chgData name="Bethany Bolen" userId="8e338a04f9f07398" providerId="LiveId" clId="{018EAD29-DC2B-409E-86E6-47DCAC19B362}" dt="2021-06-25T04:11:03.384" v="225" actId="478"/>
          <ac:picMkLst>
            <pc:docMk/>
            <pc:sldMk cId="3460441007" sldId="341"/>
            <ac:picMk id="38914" creationId="{00000000-0000-0000-0000-000000000000}"/>
          </ac:picMkLst>
        </pc:picChg>
      </pc:sldChg>
      <pc:sldChg chg="addSp delSp modSp mod">
        <pc:chgData name="Bethany Bolen" userId="8e338a04f9f07398" providerId="LiveId" clId="{018EAD29-DC2B-409E-86E6-47DCAC19B362}" dt="2021-06-25T04:16:30.272" v="516" actId="478"/>
        <pc:sldMkLst>
          <pc:docMk/>
          <pc:sldMk cId="2228941766" sldId="342"/>
        </pc:sldMkLst>
        <pc:picChg chg="del">
          <ac:chgData name="Bethany Bolen" userId="8e338a04f9f07398" providerId="LiveId" clId="{018EAD29-DC2B-409E-86E6-47DCAC19B362}" dt="2021-06-25T04:16:30.272" v="516" actId="478"/>
          <ac:picMkLst>
            <pc:docMk/>
            <pc:sldMk cId="2228941766" sldId="342"/>
            <ac:picMk id="5" creationId="{00000000-0000-0000-0000-000000000000}"/>
          </ac:picMkLst>
        </pc:picChg>
        <pc:picChg chg="add mod ord">
          <ac:chgData name="Bethany Bolen" userId="8e338a04f9f07398" providerId="LiveId" clId="{018EAD29-DC2B-409E-86E6-47DCAC19B362}" dt="2021-06-25T04:16:29.559" v="515" actId="962"/>
          <ac:picMkLst>
            <pc:docMk/>
            <pc:sldMk cId="2228941766" sldId="342"/>
            <ac:picMk id="7" creationId="{A8058452-52CB-4F93-B2DC-579346B090A0}"/>
          </ac:picMkLst>
        </pc:picChg>
      </pc:sldChg>
      <pc:sldChg chg="addSp delSp modSp mod">
        <pc:chgData name="Bethany Bolen" userId="8e338a04f9f07398" providerId="LiveId" clId="{018EAD29-DC2B-409E-86E6-47DCAC19B362}" dt="2021-06-25T04:16:15.101" v="502" actId="478"/>
        <pc:sldMkLst>
          <pc:docMk/>
          <pc:sldMk cId="2874940689" sldId="343"/>
        </pc:sldMkLst>
        <pc:picChg chg="add mod ord">
          <ac:chgData name="Bethany Bolen" userId="8e338a04f9f07398" providerId="LiveId" clId="{018EAD29-DC2B-409E-86E6-47DCAC19B362}" dt="2021-06-25T04:16:14.759" v="500" actId="27614"/>
          <ac:picMkLst>
            <pc:docMk/>
            <pc:sldMk cId="2874940689" sldId="343"/>
            <ac:picMk id="6" creationId="{9CFAAD6C-C606-4CB2-82EA-DAAAC27CFDAA}"/>
          </ac:picMkLst>
        </pc:picChg>
        <pc:picChg chg="del mod">
          <ac:chgData name="Bethany Bolen" userId="8e338a04f9f07398" providerId="LiveId" clId="{018EAD29-DC2B-409E-86E6-47DCAC19B362}" dt="2021-06-25T04:16:15.101" v="502" actId="478"/>
          <ac:picMkLst>
            <pc:docMk/>
            <pc:sldMk cId="2874940689" sldId="343"/>
            <ac:picMk id="43010" creationId="{00000000-0000-0000-0000-000000000000}"/>
          </ac:picMkLst>
        </pc:picChg>
      </pc:sldChg>
      <pc:sldChg chg="addSp delSp modSp mod">
        <pc:chgData name="Bethany Bolen" userId="8e338a04f9f07398" providerId="LiveId" clId="{018EAD29-DC2B-409E-86E6-47DCAC19B362}" dt="2021-06-25T04:16:22.194" v="509" actId="478"/>
        <pc:sldMkLst>
          <pc:docMk/>
          <pc:sldMk cId="60496199" sldId="344"/>
        </pc:sldMkLst>
        <pc:picChg chg="add mod ord">
          <ac:chgData name="Bethany Bolen" userId="8e338a04f9f07398" providerId="LiveId" clId="{018EAD29-DC2B-409E-86E6-47DCAC19B362}" dt="2021-06-25T04:16:21.878" v="507" actId="27614"/>
          <ac:picMkLst>
            <pc:docMk/>
            <pc:sldMk cId="60496199" sldId="344"/>
            <ac:picMk id="4" creationId="{E38D1CB2-04D2-416B-A400-933628D7D826}"/>
          </ac:picMkLst>
        </pc:picChg>
        <pc:picChg chg="del mod">
          <ac:chgData name="Bethany Bolen" userId="8e338a04f9f07398" providerId="LiveId" clId="{018EAD29-DC2B-409E-86E6-47DCAC19B362}" dt="2021-06-25T04:16:22.194" v="509" actId="478"/>
          <ac:picMkLst>
            <pc:docMk/>
            <pc:sldMk cId="60496199" sldId="344"/>
            <ac:picMk id="40962" creationId="{00000000-0000-0000-0000-000000000000}"/>
          </ac:picMkLst>
        </pc:picChg>
      </pc:sldChg>
      <pc:sldChg chg="addSp delSp modSp mod">
        <pc:chgData name="Bethany Bolen" userId="8e338a04f9f07398" providerId="LiveId" clId="{018EAD29-DC2B-409E-86E6-47DCAC19B362}" dt="2021-06-25T04:16:38.464" v="521" actId="478"/>
        <pc:sldMkLst>
          <pc:docMk/>
          <pc:sldMk cId="2659332375" sldId="345"/>
        </pc:sldMkLst>
        <pc:picChg chg="del">
          <ac:chgData name="Bethany Bolen" userId="8e338a04f9f07398" providerId="LiveId" clId="{018EAD29-DC2B-409E-86E6-47DCAC19B362}" dt="2021-06-25T04:16:38.464" v="521" actId="478"/>
          <ac:picMkLst>
            <pc:docMk/>
            <pc:sldMk cId="2659332375" sldId="345"/>
            <ac:picMk id="5" creationId="{00000000-0000-0000-0000-000000000000}"/>
          </ac:picMkLst>
        </pc:picChg>
        <pc:picChg chg="add mod ord">
          <ac:chgData name="Bethany Bolen" userId="8e338a04f9f07398" providerId="LiveId" clId="{018EAD29-DC2B-409E-86E6-47DCAC19B362}" dt="2021-06-25T04:16:37.658" v="520" actId="12789"/>
          <ac:picMkLst>
            <pc:docMk/>
            <pc:sldMk cId="2659332375" sldId="345"/>
            <ac:picMk id="7" creationId="{07A77F10-DC5E-4192-8D7A-331D77440B6E}"/>
          </ac:picMkLst>
        </pc:picChg>
      </pc:sldChg>
      <pc:sldChg chg="addSp delSp modSp mod">
        <pc:chgData name="Bethany Bolen" userId="8e338a04f9f07398" providerId="LiveId" clId="{018EAD29-DC2B-409E-86E6-47DCAC19B362}" dt="2021-06-25T04:21:36.124" v="713" actId="478"/>
        <pc:sldMkLst>
          <pc:docMk/>
          <pc:sldMk cId="2982488963" sldId="350"/>
        </pc:sldMkLst>
        <pc:picChg chg="add mod ord">
          <ac:chgData name="Bethany Bolen" userId="8e338a04f9f07398" providerId="LiveId" clId="{018EAD29-DC2B-409E-86E6-47DCAC19B362}" dt="2021-06-25T04:21:35.355" v="712" actId="962"/>
          <ac:picMkLst>
            <pc:docMk/>
            <pc:sldMk cId="2982488963" sldId="350"/>
            <ac:picMk id="4" creationId="{84C2056E-8767-489F-91F8-8102A65B3361}"/>
          </ac:picMkLst>
        </pc:picChg>
        <pc:picChg chg="del">
          <ac:chgData name="Bethany Bolen" userId="8e338a04f9f07398" providerId="LiveId" clId="{018EAD29-DC2B-409E-86E6-47DCAC19B362}" dt="2021-06-25T04:21:36.124" v="713" actId="478"/>
          <ac:picMkLst>
            <pc:docMk/>
            <pc:sldMk cId="2982488963" sldId="350"/>
            <ac:picMk id="7" creationId="{00000000-0000-0000-0000-000000000000}"/>
          </ac:picMkLst>
        </pc:picChg>
      </pc:sldChg>
      <pc:sldChg chg="addSp delSp modSp mod">
        <pc:chgData name="Bethany Bolen" userId="8e338a04f9f07398" providerId="LiveId" clId="{018EAD29-DC2B-409E-86E6-47DCAC19B362}" dt="2021-06-25T04:17:47.721" v="577" actId="478"/>
        <pc:sldMkLst>
          <pc:docMk/>
          <pc:sldMk cId="3206710607" sldId="351"/>
        </pc:sldMkLst>
        <pc:picChg chg="add del mod">
          <ac:chgData name="Bethany Bolen" userId="8e338a04f9f07398" providerId="LiveId" clId="{018EAD29-DC2B-409E-86E6-47DCAC19B362}" dt="2021-06-25T04:17:42.844" v="572" actId="478"/>
          <ac:picMkLst>
            <pc:docMk/>
            <pc:sldMk cId="3206710607" sldId="351"/>
            <ac:picMk id="6" creationId="{91B4E3EA-AE21-4241-8E0B-6F623678D902}"/>
          </ac:picMkLst>
        </pc:picChg>
        <pc:picChg chg="del">
          <ac:chgData name="Bethany Bolen" userId="8e338a04f9f07398" providerId="LiveId" clId="{018EAD29-DC2B-409E-86E6-47DCAC19B362}" dt="2021-06-25T04:17:47.721" v="577" actId="478"/>
          <ac:picMkLst>
            <pc:docMk/>
            <pc:sldMk cId="3206710607" sldId="351"/>
            <ac:picMk id="7" creationId="{CF00D721-FAAA-41E2-9A46-55DC31CF4193}"/>
          </ac:picMkLst>
        </pc:picChg>
        <pc:picChg chg="add mod ord">
          <ac:chgData name="Bethany Bolen" userId="8e338a04f9f07398" providerId="LiveId" clId="{018EAD29-DC2B-409E-86E6-47DCAC19B362}" dt="2021-06-25T04:17:46.788" v="576" actId="12789"/>
          <ac:picMkLst>
            <pc:docMk/>
            <pc:sldMk cId="3206710607" sldId="351"/>
            <ac:picMk id="9" creationId="{7FA05394-7EF6-4F17-B020-EC9505FC7C0D}"/>
          </ac:picMkLst>
        </pc:picChg>
      </pc:sldChg>
      <pc:sldChg chg="addSp delSp modSp mod">
        <pc:chgData name="Bethany Bolen" userId="8e338a04f9f07398" providerId="LiveId" clId="{018EAD29-DC2B-409E-86E6-47DCAC19B362}" dt="2021-06-25T04:17:21.212" v="556" actId="478"/>
        <pc:sldMkLst>
          <pc:docMk/>
          <pc:sldMk cId="3045130415" sldId="352"/>
        </pc:sldMkLst>
        <pc:picChg chg="add mod ord">
          <ac:chgData name="Bethany Bolen" userId="8e338a04f9f07398" providerId="LiveId" clId="{018EAD29-DC2B-409E-86E6-47DCAC19B362}" dt="2021-06-25T04:17:21.179" v="554" actId="27614"/>
          <ac:picMkLst>
            <pc:docMk/>
            <pc:sldMk cId="3045130415" sldId="352"/>
            <ac:picMk id="4" creationId="{9AAAF2B5-FE37-4692-99C3-A31198DD1B8C}"/>
          </ac:picMkLst>
        </pc:picChg>
        <pc:picChg chg="del mod">
          <ac:chgData name="Bethany Bolen" userId="8e338a04f9f07398" providerId="LiveId" clId="{018EAD29-DC2B-409E-86E6-47DCAC19B362}" dt="2021-06-25T04:17:21.212" v="556" actId="478"/>
          <ac:picMkLst>
            <pc:docMk/>
            <pc:sldMk cId="3045130415" sldId="352"/>
            <ac:picMk id="5" creationId="{00000000-0000-0000-0000-000000000000}"/>
          </ac:picMkLst>
        </pc:picChg>
      </pc:sldChg>
      <pc:sldChg chg="addSp delSp modSp mod">
        <pc:chgData name="Bethany Bolen" userId="8e338a04f9f07398" providerId="LiveId" clId="{018EAD29-DC2B-409E-86E6-47DCAC19B362}" dt="2021-06-25T04:18:56.269" v="601" actId="478"/>
        <pc:sldMkLst>
          <pc:docMk/>
          <pc:sldMk cId="2085017246" sldId="353"/>
        </pc:sldMkLst>
        <pc:picChg chg="del">
          <ac:chgData name="Bethany Bolen" userId="8e338a04f9f07398" providerId="LiveId" clId="{018EAD29-DC2B-409E-86E6-47DCAC19B362}" dt="2021-06-25T04:18:56.269" v="601" actId="478"/>
          <ac:picMkLst>
            <pc:docMk/>
            <pc:sldMk cId="2085017246" sldId="353"/>
            <ac:picMk id="5" creationId="{00000000-0000-0000-0000-000000000000}"/>
          </ac:picMkLst>
        </pc:picChg>
        <pc:picChg chg="add mod ord">
          <ac:chgData name="Bethany Bolen" userId="8e338a04f9f07398" providerId="LiveId" clId="{018EAD29-DC2B-409E-86E6-47DCAC19B362}" dt="2021-06-25T04:18:55.255" v="600" actId="962"/>
          <ac:picMkLst>
            <pc:docMk/>
            <pc:sldMk cId="2085017246" sldId="353"/>
            <ac:picMk id="7" creationId="{14F1A324-317F-4602-9130-DF4C90C88B76}"/>
          </ac:picMkLst>
        </pc:picChg>
      </pc:sldChg>
      <pc:sldChg chg="addSp delSp modSp mod">
        <pc:chgData name="Bethany Bolen" userId="8e338a04f9f07398" providerId="LiveId" clId="{018EAD29-DC2B-409E-86E6-47DCAC19B362}" dt="2021-06-25T04:20:36.378" v="661" actId="478"/>
        <pc:sldMkLst>
          <pc:docMk/>
          <pc:sldMk cId="1886959647" sldId="354"/>
        </pc:sldMkLst>
        <pc:picChg chg="add mod ord">
          <ac:chgData name="Bethany Bolen" userId="8e338a04f9f07398" providerId="LiveId" clId="{018EAD29-DC2B-409E-86E6-47DCAC19B362}" dt="2021-06-25T04:20:36.208" v="659" actId="27614"/>
          <ac:picMkLst>
            <pc:docMk/>
            <pc:sldMk cId="1886959647" sldId="354"/>
            <ac:picMk id="4" creationId="{7871C224-69FE-40A9-AA39-BDB8175BAEB2}"/>
          </ac:picMkLst>
        </pc:picChg>
        <pc:picChg chg="del mod">
          <ac:chgData name="Bethany Bolen" userId="8e338a04f9f07398" providerId="LiveId" clId="{018EAD29-DC2B-409E-86E6-47DCAC19B362}" dt="2021-06-25T04:20:36.378" v="661" actId="478"/>
          <ac:picMkLst>
            <pc:docMk/>
            <pc:sldMk cId="1886959647" sldId="354"/>
            <ac:picMk id="5" creationId="{00000000-0000-0000-0000-000000000000}"/>
          </ac:picMkLst>
        </pc:picChg>
      </pc:sldChg>
      <pc:sldChg chg="addSp delSp modSp mod">
        <pc:chgData name="Bethany Bolen" userId="8e338a04f9f07398" providerId="LiveId" clId="{018EAD29-DC2B-409E-86E6-47DCAC19B362}" dt="2021-06-25T04:19:52.471" v="621" actId="478"/>
        <pc:sldMkLst>
          <pc:docMk/>
          <pc:sldMk cId="2047565912" sldId="355"/>
        </pc:sldMkLst>
        <pc:picChg chg="add mod ord">
          <ac:chgData name="Bethany Bolen" userId="8e338a04f9f07398" providerId="LiveId" clId="{018EAD29-DC2B-409E-86E6-47DCAC19B362}" dt="2021-06-25T04:19:51.603" v="620" actId="12789"/>
          <ac:picMkLst>
            <pc:docMk/>
            <pc:sldMk cId="2047565912" sldId="355"/>
            <ac:picMk id="6" creationId="{FE20DF4E-04D7-4295-AD22-8B35141E5388}"/>
          </ac:picMkLst>
        </pc:picChg>
        <pc:picChg chg="del">
          <ac:chgData name="Bethany Bolen" userId="8e338a04f9f07398" providerId="LiveId" clId="{018EAD29-DC2B-409E-86E6-47DCAC19B362}" dt="2021-06-25T04:19:52.471" v="621" actId="478"/>
          <ac:picMkLst>
            <pc:docMk/>
            <pc:sldMk cId="2047565912" sldId="355"/>
            <ac:picMk id="7" creationId="{AB08355A-8A9D-470E-B600-66E350A366A2}"/>
          </ac:picMkLst>
        </pc:picChg>
      </pc:sldChg>
      <pc:sldChg chg="addSp delSp modSp mod">
        <pc:chgData name="Bethany Bolen" userId="8e338a04f9f07398" providerId="LiveId" clId="{018EAD29-DC2B-409E-86E6-47DCAC19B362}" dt="2021-06-25T04:20:07.116" v="634" actId="478"/>
        <pc:sldMkLst>
          <pc:docMk/>
          <pc:sldMk cId="2749933218" sldId="356"/>
        </pc:sldMkLst>
        <pc:picChg chg="add mod ord">
          <ac:chgData name="Bethany Bolen" userId="8e338a04f9f07398" providerId="LiveId" clId="{018EAD29-DC2B-409E-86E6-47DCAC19B362}" dt="2021-06-25T04:20:06.659" v="632" actId="27614"/>
          <ac:picMkLst>
            <pc:docMk/>
            <pc:sldMk cId="2749933218" sldId="356"/>
            <ac:picMk id="4" creationId="{3F38EF31-8860-48ED-AC79-7BE6652384C3}"/>
          </ac:picMkLst>
        </pc:picChg>
        <pc:picChg chg="del mod">
          <ac:chgData name="Bethany Bolen" userId="8e338a04f9f07398" providerId="LiveId" clId="{018EAD29-DC2B-409E-86E6-47DCAC19B362}" dt="2021-06-25T04:20:07.116" v="634" actId="478"/>
          <ac:picMkLst>
            <pc:docMk/>
            <pc:sldMk cId="2749933218" sldId="356"/>
            <ac:picMk id="5" creationId="{00000000-0000-0000-0000-000000000000}"/>
          </ac:picMkLst>
        </pc:picChg>
      </pc:sldChg>
      <pc:sldChg chg="addSp delSp modSp mod">
        <pc:chgData name="Bethany Bolen" userId="8e338a04f9f07398" providerId="LiveId" clId="{018EAD29-DC2B-409E-86E6-47DCAC19B362}" dt="2021-06-25T04:20:22.454" v="647" actId="478"/>
        <pc:sldMkLst>
          <pc:docMk/>
          <pc:sldMk cId="223020163" sldId="357"/>
        </pc:sldMkLst>
        <pc:picChg chg="add del mod ord">
          <ac:chgData name="Bethany Bolen" userId="8e338a04f9f07398" providerId="LiveId" clId="{018EAD29-DC2B-409E-86E6-47DCAC19B362}" dt="2021-06-25T04:20:22.454" v="647" actId="478"/>
          <ac:picMkLst>
            <pc:docMk/>
            <pc:sldMk cId="223020163" sldId="357"/>
            <ac:picMk id="4" creationId="{B1A49FE9-446D-4A3E-A1D8-8E41F9F83270}"/>
          </ac:picMkLst>
        </pc:picChg>
        <pc:picChg chg="del">
          <ac:chgData name="Bethany Bolen" userId="8e338a04f9f07398" providerId="LiveId" clId="{018EAD29-DC2B-409E-86E6-47DCAC19B362}" dt="2021-06-25T04:20:14.017" v="639" actId="478"/>
          <ac:picMkLst>
            <pc:docMk/>
            <pc:sldMk cId="223020163" sldId="357"/>
            <ac:picMk id="5" creationId="{00000000-0000-0000-0000-000000000000}"/>
          </ac:picMkLst>
        </pc:picChg>
        <pc:picChg chg="add mod ord">
          <ac:chgData name="Bethany Bolen" userId="8e338a04f9f07398" providerId="LiveId" clId="{018EAD29-DC2B-409E-86E6-47DCAC19B362}" dt="2021-06-25T04:20:21.661" v="646" actId="12789"/>
          <ac:picMkLst>
            <pc:docMk/>
            <pc:sldMk cId="223020163" sldId="357"/>
            <ac:picMk id="7" creationId="{DFE9B843-1E39-4CDC-A57B-10D663976E2B}"/>
          </ac:picMkLst>
        </pc:picChg>
      </pc:sldChg>
      <pc:sldChg chg="addSp delSp modSp mod">
        <pc:chgData name="Bethany Bolen" userId="8e338a04f9f07398" providerId="LiveId" clId="{018EAD29-DC2B-409E-86E6-47DCAC19B362}" dt="2021-06-25T04:20:29.115" v="654" actId="478"/>
        <pc:sldMkLst>
          <pc:docMk/>
          <pc:sldMk cId="4207221920" sldId="358"/>
        </pc:sldMkLst>
        <pc:picChg chg="add mod ord">
          <ac:chgData name="Bethany Bolen" userId="8e338a04f9f07398" providerId="LiveId" clId="{018EAD29-DC2B-409E-86E6-47DCAC19B362}" dt="2021-06-25T04:20:28.493" v="653" actId="962"/>
          <ac:picMkLst>
            <pc:docMk/>
            <pc:sldMk cId="4207221920" sldId="358"/>
            <ac:picMk id="4" creationId="{6B271930-DACC-48AE-828E-C5427BD01DB3}"/>
          </ac:picMkLst>
        </pc:picChg>
        <pc:picChg chg="del">
          <ac:chgData name="Bethany Bolen" userId="8e338a04f9f07398" providerId="LiveId" clId="{018EAD29-DC2B-409E-86E6-47DCAC19B362}" dt="2021-06-25T04:20:29.115" v="654" actId="478"/>
          <ac:picMkLst>
            <pc:docMk/>
            <pc:sldMk cId="4207221920" sldId="358"/>
            <ac:picMk id="5" creationId="{00000000-0000-0000-0000-000000000000}"/>
          </ac:picMkLst>
        </pc:picChg>
      </pc:sldChg>
      <pc:sldChg chg="addSp delSp modSp mod">
        <pc:chgData name="Bethany Bolen" userId="8e338a04f9f07398" providerId="LiveId" clId="{018EAD29-DC2B-409E-86E6-47DCAC19B362}" dt="2021-06-25T04:21:20.672" v="698" actId="478"/>
        <pc:sldMkLst>
          <pc:docMk/>
          <pc:sldMk cId="4035984870" sldId="359"/>
        </pc:sldMkLst>
        <pc:picChg chg="del mod">
          <ac:chgData name="Bethany Bolen" userId="8e338a04f9f07398" providerId="LiveId" clId="{018EAD29-DC2B-409E-86E6-47DCAC19B362}" dt="2021-06-25T04:21:20.672" v="698" actId="478"/>
          <ac:picMkLst>
            <pc:docMk/>
            <pc:sldMk cId="4035984870" sldId="359"/>
            <ac:picMk id="5" creationId="{00000000-0000-0000-0000-000000000000}"/>
          </ac:picMkLst>
        </pc:picChg>
        <pc:picChg chg="add mod ord">
          <ac:chgData name="Bethany Bolen" userId="8e338a04f9f07398" providerId="LiveId" clId="{018EAD29-DC2B-409E-86E6-47DCAC19B362}" dt="2021-06-25T04:21:20.488" v="696" actId="27614"/>
          <ac:picMkLst>
            <pc:docMk/>
            <pc:sldMk cId="4035984870" sldId="359"/>
            <ac:picMk id="7" creationId="{8A659CC9-6EEC-4C80-BD1D-E7332A5D8C9B}"/>
          </ac:picMkLst>
        </pc:picChg>
      </pc:sldChg>
      <pc:sldChg chg="addSp delSp modSp mod">
        <pc:chgData name="Bethany Bolen" userId="8e338a04f9f07398" providerId="LiveId" clId="{018EAD29-DC2B-409E-86E6-47DCAC19B362}" dt="2021-06-25T04:21:27.952" v="706" actId="478"/>
        <pc:sldMkLst>
          <pc:docMk/>
          <pc:sldMk cId="3729217085" sldId="360"/>
        </pc:sldMkLst>
        <pc:picChg chg="add mod ord">
          <ac:chgData name="Bethany Bolen" userId="8e338a04f9f07398" providerId="LiveId" clId="{018EAD29-DC2B-409E-86E6-47DCAC19B362}" dt="2021-06-25T04:21:27.148" v="705" actId="12789"/>
          <ac:picMkLst>
            <pc:docMk/>
            <pc:sldMk cId="3729217085" sldId="360"/>
            <ac:picMk id="4" creationId="{20D9C7C6-0AD9-4CE5-AD24-BA24648E83E3}"/>
          </ac:picMkLst>
        </pc:picChg>
        <pc:picChg chg="del">
          <ac:chgData name="Bethany Bolen" userId="8e338a04f9f07398" providerId="LiveId" clId="{018EAD29-DC2B-409E-86E6-47DCAC19B362}" dt="2021-06-25T04:21:27.952" v="706" actId="478"/>
          <ac:picMkLst>
            <pc:docMk/>
            <pc:sldMk cId="3729217085" sldId="360"/>
            <ac:picMk id="5" creationId="{00000000-0000-0000-0000-000000000000}"/>
          </ac:picMkLst>
        </pc:picChg>
      </pc:sldChg>
      <pc:sldChg chg="addSp delSp modSp mod">
        <pc:chgData name="Bethany Bolen" userId="8e338a04f9f07398" providerId="LiveId" clId="{018EAD29-DC2B-409E-86E6-47DCAC19B362}" dt="2021-06-25T04:22:16.786" v="750" actId="478"/>
        <pc:sldMkLst>
          <pc:docMk/>
          <pc:sldMk cId="3877519435" sldId="361"/>
        </pc:sldMkLst>
        <pc:picChg chg="add del mod">
          <ac:chgData name="Bethany Bolen" userId="8e338a04f9f07398" providerId="LiveId" clId="{018EAD29-DC2B-409E-86E6-47DCAC19B362}" dt="2021-06-25T04:22:12.901" v="743" actId="478"/>
          <ac:picMkLst>
            <pc:docMk/>
            <pc:sldMk cId="3877519435" sldId="361"/>
            <ac:picMk id="4" creationId="{A846EF60-06E3-4492-B3C5-2AE2A532F94B}"/>
          </ac:picMkLst>
        </pc:picChg>
        <pc:picChg chg="add mod ord">
          <ac:chgData name="Bethany Bolen" userId="8e338a04f9f07398" providerId="LiveId" clId="{018EAD29-DC2B-409E-86E6-47DCAC19B362}" dt="2021-06-25T04:22:16.055" v="749" actId="962"/>
          <ac:picMkLst>
            <pc:docMk/>
            <pc:sldMk cId="3877519435" sldId="361"/>
            <ac:picMk id="6" creationId="{CC6DEAD9-7B88-4A97-849D-1895F92FD418}"/>
          </ac:picMkLst>
        </pc:picChg>
        <pc:picChg chg="del">
          <ac:chgData name="Bethany Bolen" userId="8e338a04f9f07398" providerId="LiveId" clId="{018EAD29-DC2B-409E-86E6-47DCAC19B362}" dt="2021-06-25T04:22:16.786" v="750" actId="478"/>
          <ac:picMkLst>
            <pc:docMk/>
            <pc:sldMk cId="3877519435" sldId="361"/>
            <ac:picMk id="1027" creationId="{00000000-0000-0000-0000-000000000000}"/>
          </ac:picMkLst>
        </pc:picChg>
      </pc:sldChg>
      <pc:sldChg chg="addSp delSp modSp mod">
        <pc:chgData name="Bethany Bolen" userId="8e338a04f9f07398" providerId="LiveId" clId="{018EAD29-DC2B-409E-86E6-47DCAC19B362}" dt="2021-06-25T04:22:27.593" v="757" actId="478"/>
        <pc:sldMkLst>
          <pc:docMk/>
          <pc:sldMk cId="785443590" sldId="362"/>
        </pc:sldMkLst>
        <pc:picChg chg="add mod ord">
          <ac:chgData name="Bethany Bolen" userId="8e338a04f9f07398" providerId="LiveId" clId="{018EAD29-DC2B-409E-86E6-47DCAC19B362}" dt="2021-06-25T04:22:26.730" v="756" actId="12789"/>
          <ac:picMkLst>
            <pc:docMk/>
            <pc:sldMk cId="785443590" sldId="362"/>
            <ac:picMk id="4" creationId="{1DB118C7-FE8F-4E2A-BC43-32ACBA32F77E}"/>
          </ac:picMkLst>
        </pc:picChg>
        <pc:picChg chg="del">
          <ac:chgData name="Bethany Bolen" userId="8e338a04f9f07398" providerId="LiveId" clId="{018EAD29-DC2B-409E-86E6-47DCAC19B362}" dt="2021-06-25T04:22:27.593" v="757" actId="478"/>
          <ac:picMkLst>
            <pc:docMk/>
            <pc:sldMk cId="785443590" sldId="362"/>
            <ac:picMk id="5" creationId="{00000000-0000-0000-0000-000000000000}"/>
          </ac:picMkLst>
        </pc:picChg>
      </pc:sldChg>
      <pc:sldChg chg="addSp delSp modSp mod">
        <pc:chgData name="Bethany Bolen" userId="8e338a04f9f07398" providerId="LiveId" clId="{018EAD29-DC2B-409E-86E6-47DCAC19B362}" dt="2021-06-25T04:21:58.343" v="734" actId="478"/>
        <pc:sldMkLst>
          <pc:docMk/>
          <pc:sldMk cId="2674760882" sldId="363"/>
        </pc:sldMkLst>
        <pc:picChg chg="del">
          <ac:chgData name="Bethany Bolen" userId="8e338a04f9f07398" providerId="LiveId" clId="{018EAD29-DC2B-409E-86E6-47DCAC19B362}" dt="2021-06-25T04:21:58.343" v="734" actId="478"/>
          <ac:picMkLst>
            <pc:docMk/>
            <pc:sldMk cId="2674760882" sldId="363"/>
            <ac:picMk id="5" creationId="{00000000-0000-0000-0000-000000000000}"/>
          </ac:picMkLst>
        </pc:picChg>
        <pc:picChg chg="add mod ord">
          <ac:chgData name="Bethany Bolen" userId="8e338a04f9f07398" providerId="LiveId" clId="{018EAD29-DC2B-409E-86E6-47DCAC19B362}" dt="2021-06-25T04:21:57.392" v="733" actId="12789"/>
          <ac:picMkLst>
            <pc:docMk/>
            <pc:sldMk cId="2674760882" sldId="363"/>
            <ac:picMk id="7" creationId="{5417C5ED-5910-454F-8C9B-D93648EF3DDB}"/>
          </ac:picMkLst>
        </pc:picChg>
      </pc:sldChg>
      <pc:sldChg chg="addSp delSp modSp mod">
        <pc:chgData name="Bethany Bolen" userId="8e338a04f9f07398" providerId="LiveId" clId="{018EAD29-DC2B-409E-86E6-47DCAC19B362}" dt="2021-06-25T04:21:44.107" v="720" actId="478"/>
        <pc:sldMkLst>
          <pc:docMk/>
          <pc:sldMk cId="2823307180" sldId="365"/>
        </pc:sldMkLst>
        <pc:picChg chg="add mod ord">
          <ac:chgData name="Bethany Bolen" userId="8e338a04f9f07398" providerId="LiveId" clId="{018EAD29-DC2B-409E-86E6-47DCAC19B362}" dt="2021-06-25T04:21:44.019" v="718" actId="27614"/>
          <ac:picMkLst>
            <pc:docMk/>
            <pc:sldMk cId="2823307180" sldId="365"/>
            <ac:picMk id="4" creationId="{8CC29402-6FA3-45C1-906C-DC539788C97A}"/>
          </ac:picMkLst>
        </pc:picChg>
        <pc:picChg chg="del mod">
          <ac:chgData name="Bethany Bolen" userId="8e338a04f9f07398" providerId="LiveId" clId="{018EAD29-DC2B-409E-86E6-47DCAC19B362}" dt="2021-06-25T04:21:44.107" v="720" actId="478"/>
          <ac:picMkLst>
            <pc:docMk/>
            <pc:sldMk cId="2823307180" sldId="365"/>
            <ac:picMk id="7" creationId="{00000000-0000-0000-0000-000000000000}"/>
          </ac:picMkLst>
        </pc:picChg>
      </pc:sldChg>
      <pc:sldChg chg="addSp delSp modSp mod">
        <pc:chgData name="Bethany Bolen" userId="8e338a04f9f07398" providerId="LiveId" clId="{018EAD29-DC2B-409E-86E6-47DCAC19B362}" dt="2021-06-25T04:21:50.585" v="727" actId="478"/>
        <pc:sldMkLst>
          <pc:docMk/>
          <pc:sldMk cId="811588669" sldId="366"/>
        </pc:sldMkLst>
        <pc:picChg chg="add mod ord">
          <ac:chgData name="Bethany Bolen" userId="8e338a04f9f07398" providerId="LiveId" clId="{018EAD29-DC2B-409E-86E6-47DCAC19B362}" dt="2021-06-25T04:21:50.468" v="725" actId="27614"/>
          <ac:picMkLst>
            <pc:docMk/>
            <pc:sldMk cId="811588669" sldId="366"/>
            <ac:picMk id="4" creationId="{82D0FCDC-2969-4461-A394-61B5DBF65722}"/>
          </ac:picMkLst>
        </pc:picChg>
        <pc:picChg chg="del mod">
          <ac:chgData name="Bethany Bolen" userId="8e338a04f9f07398" providerId="LiveId" clId="{018EAD29-DC2B-409E-86E6-47DCAC19B362}" dt="2021-06-25T04:21:50.585" v="727" actId="478"/>
          <ac:picMkLst>
            <pc:docMk/>
            <pc:sldMk cId="811588669" sldId="366"/>
            <ac:picMk id="7" creationId="{00000000-0000-0000-0000-000000000000}"/>
          </ac:picMkLst>
        </pc:picChg>
      </pc:sldChg>
      <pc:sldChg chg="addSp delSp modSp mod">
        <pc:chgData name="Bethany Bolen" userId="8e338a04f9f07398" providerId="LiveId" clId="{018EAD29-DC2B-409E-86E6-47DCAC19B362}" dt="2021-06-25T04:22:35.374" v="764" actId="478"/>
        <pc:sldMkLst>
          <pc:docMk/>
          <pc:sldMk cId="3756348200" sldId="368"/>
        </pc:sldMkLst>
        <pc:picChg chg="del mod">
          <ac:chgData name="Bethany Bolen" userId="8e338a04f9f07398" providerId="LiveId" clId="{018EAD29-DC2B-409E-86E6-47DCAC19B362}" dt="2021-06-25T04:22:35.374" v="764" actId="478"/>
          <ac:picMkLst>
            <pc:docMk/>
            <pc:sldMk cId="3756348200" sldId="368"/>
            <ac:picMk id="5" creationId="{00000000-0000-0000-0000-000000000000}"/>
          </ac:picMkLst>
        </pc:picChg>
        <pc:picChg chg="add mod ord">
          <ac:chgData name="Bethany Bolen" userId="8e338a04f9f07398" providerId="LiveId" clId="{018EAD29-DC2B-409E-86E6-47DCAC19B362}" dt="2021-06-25T04:22:35.178" v="762" actId="27614"/>
          <ac:picMkLst>
            <pc:docMk/>
            <pc:sldMk cId="3756348200" sldId="368"/>
            <ac:picMk id="7" creationId="{CD6742B2-1177-4971-8BB2-761E8BA04F98}"/>
          </ac:picMkLst>
        </pc:picChg>
      </pc:sldChg>
      <pc:sldChg chg="addSp delSp modSp mod">
        <pc:chgData name="Bethany Bolen" userId="8e338a04f9f07398" providerId="LiveId" clId="{018EAD29-DC2B-409E-86E6-47DCAC19B362}" dt="2021-06-25T04:22:42.157" v="771" actId="478"/>
        <pc:sldMkLst>
          <pc:docMk/>
          <pc:sldMk cId="1200789436" sldId="369"/>
        </pc:sldMkLst>
        <pc:picChg chg="add mod ord">
          <ac:chgData name="Bethany Bolen" userId="8e338a04f9f07398" providerId="LiveId" clId="{018EAD29-DC2B-409E-86E6-47DCAC19B362}" dt="2021-06-25T04:22:42.097" v="769" actId="27614"/>
          <ac:picMkLst>
            <pc:docMk/>
            <pc:sldMk cId="1200789436" sldId="369"/>
            <ac:picMk id="4" creationId="{9EB2A5E2-5C94-45FD-BA69-C2424AC3A3F4}"/>
          </ac:picMkLst>
        </pc:picChg>
        <pc:picChg chg="del mod">
          <ac:chgData name="Bethany Bolen" userId="8e338a04f9f07398" providerId="LiveId" clId="{018EAD29-DC2B-409E-86E6-47DCAC19B362}" dt="2021-06-25T04:22:42.157" v="771" actId="478"/>
          <ac:picMkLst>
            <pc:docMk/>
            <pc:sldMk cId="1200789436" sldId="369"/>
            <ac:picMk id="5" creationId="{00000000-0000-0000-0000-000000000000}"/>
          </ac:picMkLst>
        </pc:picChg>
      </pc:sldChg>
      <pc:sldChg chg="addSp delSp modSp mod">
        <pc:chgData name="Bethany Bolen" userId="8e338a04f9f07398" providerId="LiveId" clId="{018EAD29-DC2B-409E-86E6-47DCAC19B362}" dt="2021-06-25T04:22:52.102" v="778" actId="478"/>
        <pc:sldMkLst>
          <pc:docMk/>
          <pc:sldMk cId="3542307146" sldId="370"/>
        </pc:sldMkLst>
        <pc:picChg chg="add mod ord">
          <ac:chgData name="Bethany Bolen" userId="8e338a04f9f07398" providerId="LiveId" clId="{018EAD29-DC2B-409E-86E6-47DCAC19B362}" dt="2021-06-25T04:22:51.330" v="777" actId="12789"/>
          <ac:picMkLst>
            <pc:docMk/>
            <pc:sldMk cId="3542307146" sldId="370"/>
            <ac:picMk id="4" creationId="{7C60D2B3-5680-47C8-B5D7-0EA936F506EA}"/>
          </ac:picMkLst>
        </pc:picChg>
        <pc:picChg chg="del">
          <ac:chgData name="Bethany Bolen" userId="8e338a04f9f07398" providerId="LiveId" clId="{018EAD29-DC2B-409E-86E6-47DCAC19B362}" dt="2021-06-25T04:22:52.102" v="778" actId="478"/>
          <ac:picMkLst>
            <pc:docMk/>
            <pc:sldMk cId="3542307146" sldId="370"/>
            <ac:picMk id="5" creationId="{00000000-0000-0000-0000-000000000000}"/>
          </ac:picMkLst>
        </pc:picChg>
      </pc:sldChg>
      <pc:sldChg chg="addSp delSp modSp mod">
        <pc:chgData name="Bethany Bolen" userId="8e338a04f9f07398" providerId="LiveId" clId="{018EAD29-DC2B-409E-86E6-47DCAC19B362}" dt="2021-06-25T04:22:59.737" v="785" actId="478"/>
        <pc:sldMkLst>
          <pc:docMk/>
          <pc:sldMk cId="1804694485" sldId="371"/>
        </pc:sldMkLst>
        <pc:picChg chg="add mod ord">
          <ac:chgData name="Bethany Bolen" userId="8e338a04f9f07398" providerId="LiveId" clId="{018EAD29-DC2B-409E-86E6-47DCAC19B362}" dt="2021-06-25T04:22:59.598" v="783" actId="27614"/>
          <ac:picMkLst>
            <pc:docMk/>
            <pc:sldMk cId="1804694485" sldId="371"/>
            <ac:picMk id="4" creationId="{7512080A-3D41-4CBD-9A82-9CC3D5A7535E}"/>
          </ac:picMkLst>
        </pc:picChg>
        <pc:picChg chg="del mod">
          <ac:chgData name="Bethany Bolen" userId="8e338a04f9f07398" providerId="LiveId" clId="{018EAD29-DC2B-409E-86E6-47DCAC19B362}" dt="2021-06-25T04:22:59.737" v="785" actId="478"/>
          <ac:picMkLst>
            <pc:docMk/>
            <pc:sldMk cId="1804694485" sldId="371"/>
            <ac:picMk id="5" creationId="{00000000-0000-0000-0000-000000000000}"/>
          </ac:picMkLst>
        </pc:picChg>
      </pc:sldChg>
      <pc:sldChg chg="addSp delSp modSp mod">
        <pc:chgData name="Bethany Bolen" userId="8e338a04f9f07398" providerId="LiveId" clId="{018EAD29-DC2B-409E-86E6-47DCAC19B362}" dt="2021-06-25T04:23:06.901" v="792" actId="478"/>
        <pc:sldMkLst>
          <pc:docMk/>
          <pc:sldMk cId="2194649641" sldId="372"/>
        </pc:sldMkLst>
        <pc:picChg chg="add mod ord">
          <ac:chgData name="Bethany Bolen" userId="8e338a04f9f07398" providerId="LiveId" clId="{018EAD29-DC2B-409E-86E6-47DCAC19B362}" dt="2021-06-25T04:23:06.679" v="790" actId="27614"/>
          <ac:picMkLst>
            <pc:docMk/>
            <pc:sldMk cId="2194649641" sldId="372"/>
            <ac:picMk id="4" creationId="{3CBCBE64-8614-478D-83F6-A6AD2CAA14E7}"/>
          </ac:picMkLst>
        </pc:picChg>
        <pc:picChg chg="del mod">
          <ac:chgData name="Bethany Bolen" userId="8e338a04f9f07398" providerId="LiveId" clId="{018EAD29-DC2B-409E-86E6-47DCAC19B362}" dt="2021-06-25T04:23:06.901" v="792" actId="478"/>
          <ac:picMkLst>
            <pc:docMk/>
            <pc:sldMk cId="2194649641" sldId="372"/>
            <ac:picMk id="4098" creationId="{00000000-0000-0000-0000-000000000000}"/>
          </ac:picMkLst>
        </pc:picChg>
      </pc:sldChg>
      <pc:sldChg chg="addSp delSp modSp mod">
        <pc:chgData name="Bethany Bolen" userId="8e338a04f9f07398" providerId="LiveId" clId="{018EAD29-DC2B-409E-86E6-47DCAC19B362}" dt="2021-06-25T04:50:11.827" v="1189" actId="478"/>
        <pc:sldMkLst>
          <pc:docMk/>
          <pc:sldMk cId="26219187" sldId="373"/>
        </pc:sldMkLst>
        <pc:picChg chg="add mod ord">
          <ac:chgData name="Bethany Bolen" userId="8e338a04f9f07398" providerId="LiveId" clId="{018EAD29-DC2B-409E-86E6-47DCAC19B362}" dt="2021-06-25T04:50:11.004" v="1188" actId="12789"/>
          <ac:picMkLst>
            <pc:docMk/>
            <pc:sldMk cId="26219187" sldId="373"/>
            <ac:picMk id="6" creationId="{164A8594-700B-41C4-9990-484CCEF08CBB}"/>
          </ac:picMkLst>
        </pc:picChg>
        <pc:picChg chg="del">
          <ac:chgData name="Bethany Bolen" userId="8e338a04f9f07398" providerId="LiveId" clId="{018EAD29-DC2B-409E-86E6-47DCAC19B362}" dt="2021-06-25T04:50:11.827" v="1189" actId="478"/>
          <ac:picMkLst>
            <pc:docMk/>
            <pc:sldMk cId="26219187" sldId="373"/>
            <ac:picMk id="1026" creationId="{00000000-0000-0000-0000-000000000000}"/>
          </ac:picMkLst>
        </pc:picChg>
      </pc:sldChg>
      <pc:sldChg chg="addSp delSp modSp mod">
        <pc:chgData name="Bethany Bolen" userId="8e338a04f9f07398" providerId="LiveId" clId="{018EAD29-DC2B-409E-86E6-47DCAC19B362}" dt="2021-06-25T04:50:25.902" v="1203" actId="478"/>
        <pc:sldMkLst>
          <pc:docMk/>
          <pc:sldMk cId="1942982671" sldId="375"/>
        </pc:sldMkLst>
        <pc:picChg chg="add mod ord">
          <ac:chgData name="Bethany Bolen" userId="8e338a04f9f07398" providerId="LiveId" clId="{018EAD29-DC2B-409E-86E6-47DCAC19B362}" dt="2021-06-25T04:50:25.807" v="1201" actId="27614"/>
          <ac:picMkLst>
            <pc:docMk/>
            <pc:sldMk cId="1942982671" sldId="375"/>
            <ac:picMk id="4" creationId="{64C4B9D2-5177-44C6-B448-7641E90DAE4C}"/>
          </ac:picMkLst>
        </pc:picChg>
        <pc:picChg chg="del mod">
          <ac:chgData name="Bethany Bolen" userId="8e338a04f9f07398" providerId="LiveId" clId="{018EAD29-DC2B-409E-86E6-47DCAC19B362}" dt="2021-06-25T04:50:25.902" v="1203" actId="478"/>
          <ac:picMkLst>
            <pc:docMk/>
            <pc:sldMk cId="1942982671" sldId="375"/>
            <ac:picMk id="5" creationId="{00000000-0000-0000-0000-000000000000}"/>
          </ac:picMkLst>
        </pc:picChg>
      </pc:sldChg>
      <pc:sldChg chg="addSp delSp modSp mod">
        <pc:chgData name="Bethany Bolen" userId="8e338a04f9f07398" providerId="LiveId" clId="{018EAD29-DC2B-409E-86E6-47DCAC19B362}" dt="2021-06-25T04:51:27.734" v="1229" actId="478"/>
        <pc:sldMkLst>
          <pc:docMk/>
          <pc:sldMk cId="224449422" sldId="376"/>
        </pc:sldMkLst>
        <pc:picChg chg="add mod ord">
          <ac:chgData name="Bethany Bolen" userId="8e338a04f9f07398" providerId="LiveId" clId="{018EAD29-DC2B-409E-86E6-47DCAC19B362}" dt="2021-06-25T04:51:26.907" v="1228" actId="12789"/>
          <ac:picMkLst>
            <pc:docMk/>
            <pc:sldMk cId="224449422" sldId="376"/>
            <ac:picMk id="4" creationId="{766BC26D-569A-49CC-8643-50E2300700B3}"/>
          </ac:picMkLst>
        </pc:picChg>
        <pc:picChg chg="del">
          <ac:chgData name="Bethany Bolen" userId="8e338a04f9f07398" providerId="LiveId" clId="{018EAD29-DC2B-409E-86E6-47DCAC19B362}" dt="2021-06-25T04:51:27.734" v="1229" actId="478"/>
          <ac:picMkLst>
            <pc:docMk/>
            <pc:sldMk cId="224449422" sldId="376"/>
            <ac:picMk id="2050" creationId="{00000000-0000-0000-0000-000000000000}"/>
          </ac:picMkLst>
        </pc:picChg>
      </pc:sldChg>
      <pc:sldChg chg="addSp delSp modSp mod">
        <pc:chgData name="Bethany Bolen" userId="8e338a04f9f07398" providerId="LiveId" clId="{018EAD29-DC2B-409E-86E6-47DCAC19B362}" dt="2021-06-25T04:51:35.351" v="1236" actId="478"/>
        <pc:sldMkLst>
          <pc:docMk/>
          <pc:sldMk cId="3535108562" sldId="377"/>
        </pc:sldMkLst>
        <pc:picChg chg="add mod ord">
          <ac:chgData name="Bethany Bolen" userId="8e338a04f9f07398" providerId="LiveId" clId="{018EAD29-DC2B-409E-86E6-47DCAC19B362}" dt="2021-06-25T04:51:34.559" v="1235" actId="962"/>
          <ac:picMkLst>
            <pc:docMk/>
            <pc:sldMk cId="3535108562" sldId="377"/>
            <ac:picMk id="4" creationId="{0BAB3B12-2633-4F69-A26F-17C409E2B3F0}"/>
          </ac:picMkLst>
        </pc:picChg>
        <pc:picChg chg="del">
          <ac:chgData name="Bethany Bolen" userId="8e338a04f9f07398" providerId="LiveId" clId="{018EAD29-DC2B-409E-86E6-47DCAC19B362}" dt="2021-06-25T04:51:35.351" v="1236" actId="478"/>
          <ac:picMkLst>
            <pc:docMk/>
            <pc:sldMk cId="3535108562" sldId="377"/>
            <ac:picMk id="5" creationId="{00000000-0000-0000-0000-000000000000}"/>
          </ac:picMkLst>
        </pc:picChg>
      </pc:sldChg>
      <pc:sldChg chg="addSp delSp modSp mod">
        <pc:chgData name="Bethany Bolen" userId="8e338a04f9f07398" providerId="LiveId" clId="{018EAD29-DC2B-409E-86E6-47DCAC19B362}" dt="2021-06-25T04:23:22.911" v="805" actId="27614"/>
        <pc:sldMkLst>
          <pc:docMk/>
          <pc:sldMk cId="3369007924" sldId="379"/>
        </pc:sldMkLst>
        <pc:picChg chg="add mod ord">
          <ac:chgData name="Bethany Bolen" userId="8e338a04f9f07398" providerId="LiveId" clId="{018EAD29-DC2B-409E-86E6-47DCAC19B362}" dt="2021-06-25T04:23:22.911" v="805" actId="27614"/>
          <ac:picMkLst>
            <pc:docMk/>
            <pc:sldMk cId="3369007924" sldId="379"/>
            <ac:picMk id="4" creationId="{B290D721-A9BA-4DAD-9820-B95A0C9FC52E}"/>
          </ac:picMkLst>
        </pc:picChg>
        <pc:picChg chg="del">
          <ac:chgData name="Bethany Bolen" userId="8e338a04f9f07398" providerId="LiveId" clId="{018EAD29-DC2B-409E-86E6-47DCAC19B362}" dt="2021-06-25T04:23:22.545" v="804" actId="478"/>
          <ac:picMkLst>
            <pc:docMk/>
            <pc:sldMk cId="3369007924" sldId="379"/>
            <ac:picMk id="5" creationId="{00000000-0000-0000-0000-000000000000}"/>
          </ac:picMkLst>
        </pc:picChg>
      </pc:sldChg>
      <pc:sldChg chg="addSp delSp modSp mod">
        <pc:chgData name="Bethany Bolen" userId="8e338a04f9f07398" providerId="LiveId" clId="{018EAD29-DC2B-409E-86E6-47DCAC19B362}" dt="2021-06-25T04:23:30.743" v="811" actId="27614"/>
        <pc:sldMkLst>
          <pc:docMk/>
          <pc:sldMk cId="4078338802" sldId="381"/>
        </pc:sldMkLst>
        <pc:picChg chg="add mod ord">
          <ac:chgData name="Bethany Bolen" userId="8e338a04f9f07398" providerId="LiveId" clId="{018EAD29-DC2B-409E-86E6-47DCAC19B362}" dt="2021-06-25T04:23:30.743" v="811" actId="27614"/>
          <ac:picMkLst>
            <pc:docMk/>
            <pc:sldMk cId="4078338802" sldId="381"/>
            <ac:picMk id="4" creationId="{42D438D8-1658-4627-8757-2821A460D5C4}"/>
          </ac:picMkLst>
        </pc:picChg>
        <pc:picChg chg="del">
          <ac:chgData name="Bethany Bolen" userId="8e338a04f9f07398" providerId="LiveId" clId="{018EAD29-DC2B-409E-86E6-47DCAC19B362}" dt="2021-06-25T04:23:30.465" v="810" actId="478"/>
          <ac:picMkLst>
            <pc:docMk/>
            <pc:sldMk cId="4078338802" sldId="381"/>
            <ac:picMk id="5" creationId="{00000000-0000-0000-0000-000000000000}"/>
          </ac:picMkLst>
        </pc:picChg>
      </pc:sldChg>
      <pc:sldChg chg="del modNotesTx">
        <pc:chgData name="Bethany Bolen" userId="8e338a04f9f07398" providerId="LiveId" clId="{018EAD29-DC2B-409E-86E6-47DCAC19B362}" dt="2021-06-25T04:24:17.556" v="828" actId="47"/>
        <pc:sldMkLst>
          <pc:docMk/>
          <pc:sldMk cId="30537355" sldId="382"/>
        </pc:sldMkLst>
      </pc:sldChg>
      <pc:sldChg chg="addSp delSp modSp mod">
        <pc:chgData name="Bethany Bolen" userId="8e338a04f9f07398" providerId="LiveId" clId="{018EAD29-DC2B-409E-86E6-47DCAC19B362}" dt="2021-06-25T04:24:26.148" v="834" actId="27614"/>
        <pc:sldMkLst>
          <pc:docMk/>
          <pc:sldMk cId="3822540315" sldId="383"/>
        </pc:sldMkLst>
        <pc:picChg chg="add mod ord">
          <ac:chgData name="Bethany Bolen" userId="8e338a04f9f07398" providerId="LiveId" clId="{018EAD29-DC2B-409E-86E6-47DCAC19B362}" dt="2021-06-25T04:24:26.148" v="834" actId="27614"/>
          <ac:picMkLst>
            <pc:docMk/>
            <pc:sldMk cId="3822540315" sldId="383"/>
            <ac:picMk id="4" creationId="{6DEEACA6-8E83-4CD5-8BB0-30843E532B89}"/>
          </ac:picMkLst>
        </pc:picChg>
        <pc:picChg chg="del">
          <ac:chgData name="Bethany Bolen" userId="8e338a04f9f07398" providerId="LiveId" clId="{018EAD29-DC2B-409E-86E6-47DCAC19B362}" dt="2021-06-25T04:24:25.743" v="833" actId="478"/>
          <ac:picMkLst>
            <pc:docMk/>
            <pc:sldMk cId="3822540315" sldId="383"/>
            <ac:picMk id="5" creationId="{00000000-0000-0000-0000-000000000000}"/>
          </ac:picMkLst>
        </pc:picChg>
      </pc:sldChg>
      <pc:sldChg chg="del">
        <pc:chgData name="Bethany Bolen" userId="8e338a04f9f07398" providerId="LiveId" clId="{018EAD29-DC2B-409E-86E6-47DCAC19B362}" dt="2021-06-25T04:25:02.648" v="848" actId="47"/>
        <pc:sldMkLst>
          <pc:docMk/>
          <pc:sldMk cId="3111098023" sldId="384"/>
        </pc:sldMkLst>
      </pc:sldChg>
      <pc:sldChg chg="addSp delSp modSp mod">
        <pc:chgData name="Bethany Bolen" userId="8e338a04f9f07398" providerId="LiveId" clId="{018EAD29-DC2B-409E-86E6-47DCAC19B362}" dt="2021-06-25T04:25:54.388" v="875" actId="27614"/>
        <pc:sldMkLst>
          <pc:docMk/>
          <pc:sldMk cId="548710536" sldId="385"/>
        </pc:sldMkLst>
        <pc:picChg chg="add mod ord">
          <ac:chgData name="Bethany Bolen" userId="8e338a04f9f07398" providerId="LiveId" clId="{018EAD29-DC2B-409E-86E6-47DCAC19B362}" dt="2021-06-25T04:25:54.388" v="875" actId="27614"/>
          <ac:picMkLst>
            <pc:docMk/>
            <pc:sldMk cId="548710536" sldId="385"/>
            <ac:picMk id="4" creationId="{AEBBEDAC-05D1-4B34-B81E-B888AB3AE168}"/>
          </ac:picMkLst>
        </pc:picChg>
        <pc:picChg chg="del">
          <ac:chgData name="Bethany Bolen" userId="8e338a04f9f07398" providerId="LiveId" clId="{018EAD29-DC2B-409E-86E6-47DCAC19B362}" dt="2021-06-25T04:25:54.137" v="874" actId="478"/>
          <ac:picMkLst>
            <pc:docMk/>
            <pc:sldMk cId="548710536" sldId="385"/>
            <ac:picMk id="5" creationId="{00000000-0000-0000-0000-000000000000}"/>
          </ac:picMkLst>
        </pc:picChg>
      </pc:sldChg>
      <pc:sldChg chg="addSp delSp modSp mod">
        <pc:chgData name="Bethany Bolen" userId="8e338a04f9f07398" providerId="LiveId" clId="{018EAD29-DC2B-409E-86E6-47DCAC19B362}" dt="2021-06-25T04:26:07.817" v="889" actId="478"/>
        <pc:sldMkLst>
          <pc:docMk/>
          <pc:sldMk cId="3048071635" sldId="386"/>
        </pc:sldMkLst>
        <pc:picChg chg="add mod ord">
          <ac:chgData name="Bethany Bolen" userId="8e338a04f9f07398" providerId="LiveId" clId="{018EAD29-DC2B-409E-86E6-47DCAC19B362}" dt="2021-06-25T04:26:07.489" v="887" actId="27614"/>
          <ac:picMkLst>
            <pc:docMk/>
            <pc:sldMk cId="3048071635" sldId="386"/>
            <ac:picMk id="4" creationId="{28E5E331-A6D0-43DD-BA08-25391937093D}"/>
          </ac:picMkLst>
        </pc:picChg>
        <pc:picChg chg="del mod">
          <ac:chgData name="Bethany Bolen" userId="8e338a04f9f07398" providerId="LiveId" clId="{018EAD29-DC2B-409E-86E6-47DCAC19B362}" dt="2021-06-25T04:26:07.817" v="889" actId="478"/>
          <ac:picMkLst>
            <pc:docMk/>
            <pc:sldMk cId="3048071635" sldId="386"/>
            <ac:picMk id="5" creationId="{00000000-0000-0000-0000-000000000000}"/>
          </ac:picMkLst>
        </pc:picChg>
      </pc:sldChg>
      <pc:sldChg chg="addSp delSp modSp mod">
        <pc:chgData name="Bethany Bolen" userId="8e338a04f9f07398" providerId="LiveId" clId="{018EAD29-DC2B-409E-86E6-47DCAC19B362}" dt="2021-06-25T04:26:15.819" v="896" actId="478"/>
        <pc:sldMkLst>
          <pc:docMk/>
          <pc:sldMk cId="984487837" sldId="387"/>
        </pc:sldMkLst>
        <pc:picChg chg="add mod ord">
          <ac:chgData name="Bethany Bolen" userId="8e338a04f9f07398" providerId="LiveId" clId="{018EAD29-DC2B-409E-86E6-47DCAC19B362}" dt="2021-06-25T04:26:15.188" v="895" actId="962"/>
          <ac:picMkLst>
            <pc:docMk/>
            <pc:sldMk cId="984487837" sldId="387"/>
            <ac:picMk id="4" creationId="{2BA99AA8-DBBE-4BE3-81E6-215CDAA090C9}"/>
          </ac:picMkLst>
        </pc:picChg>
        <pc:picChg chg="del">
          <ac:chgData name="Bethany Bolen" userId="8e338a04f9f07398" providerId="LiveId" clId="{018EAD29-DC2B-409E-86E6-47DCAC19B362}" dt="2021-06-25T04:26:15.819" v="896" actId="478"/>
          <ac:picMkLst>
            <pc:docMk/>
            <pc:sldMk cId="984487837" sldId="387"/>
            <ac:picMk id="5" creationId="{00000000-0000-0000-0000-000000000000}"/>
          </ac:picMkLst>
        </pc:picChg>
      </pc:sldChg>
      <pc:sldChg chg="addSp delSp modSp mod">
        <pc:chgData name="Bethany Bolen" userId="8e338a04f9f07398" providerId="LiveId" clId="{018EAD29-DC2B-409E-86E6-47DCAC19B362}" dt="2021-06-25T04:26:25.174" v="903" actId="478"/>
        <pc:sldMkLst>
          <pc:docMk/>
          <pc:sldMk cId="1298781365" sldId="388"/>
        </pc:sldMkLst>
        <pc:picChg chg="add mod ord">
          <ac:chgData name="Bethany Bolen" userId="8e338a04f9f07398" providerId="LiveId" clId="{018EAD29-DC2B-409E-86E6-47DCAC19B362}" dt="2021-06-25T04:26:24.406" v="902" actId="12789"/>
          <ac:picMkLst>
            <pc:docMk/>
            <pc:sldMk cId="1298781365" sldId="388"/>
            <ac:picMk id="4" creationId="{6750A34A-A639-40C0-BD73-ED46B922BC82}"/>
          </ac:picMkLst>
        </pc:picChg>
        <pc:picChg chg="del">
          <ac:chgData name="Bethany Bolen" userId="8e338a04f9f07398" providerId="LiveId" clId="{018EAD29-DC2B-409E-86E6-47DCAC19B362}" dt="2021-06-25T04:26:25.174" v="903" actId="478"/>
          <ac:picMkLst>
            <pc:docMk/>
            <pc:sldMk cId="1298781365" sldId="388"/>
            <ac:picMk id="5" creationId="{00000000-0000-0000-0000-000000000000}"/>
          </ac:picMkLst>
        </pc:picChg>
      </pc:sldChg>
      <pc:sldChg chg="addSp delSp modSp mod">
        <pc:chgData name="Bethany Bolen" userId="8e338a04f9f07398" providerId="LiveId" clId="{018EAD29-DC2B-409E-86E6-47DCAC19B362}" dt="2021-06-25T04:26:32.768" v="910" actId="478"/>
        <pc:sldMkLst>
          <pc:docMk/>
          <pc:sldMk cId="2137695044" sldId="389"/>
        </pc:sldMkLst>
        <pc:picChg chg="add mod ord">
          <ac:chgData name="Bethany Bolen" userId="8e338a04f9f07398" providerId="LiveId" clId="{018EAD29-DC2B-409E-86E6-47DCAC19B362}" dt="2021-06-25T04:26:31.927" v="909" actId="12789"/>
          <ac:picMkLst>
            <pc:docMk/>
            <pc:sldMk cId="2137695044" sldId="389"/>
            <ac:picMk id="4" creationId="{3953D028-5B6B-43ED-8D17-DD0AB1379A41}"/>
          </ac:picMkLst>
        </pc:picChg>
        <pc:picChg chg="del">
          <ac:chgData name="Bethany Bolen" userId="8e338a04f9f07398" providerId="LiveId" clId="{018EAD29-DC2B-409E-86E6-47DCAC19B362}" dt="2021-06-25T04:26:32.768" v="910" actId="478"/>
          <ac:picMkLst>
            <pc:docMk/>
            <pc:sldMk cId="2137695044" sldId="389"/>
            <ac:picMk id="5" creationId="{00000000-0000-0000-0000-000000000000}"/>
          </ac:picMkLst>
        </pc:picChg>
      </pc:sldChg>
      <pc:sldChg chg="addSp delSp modSp mod">
        <pc:chgData name="Bethany Bolen" userId="8e338a04f9f07398" providerId="LiveId" clId="{018EAD29-DC2B-409E-86E6-47DCAC19B362}" dt="2021-06-25T04:26:55.744" v="930" actId="27614"/>
        <pc:sldMkLst>
          <pc:docMk/>
          <pc:sldMk cId="1368614601" sldId="394"/>
        </pc:sldMkLst>
        <pc:picChg chg="del">
          <ac:chgData name="Bethany Bolen" userId="8e338a04f9f07398" providerId="LiveId" clId="{018EAD29-DC2B-409E-86E6-47DCAC19B362}" dt="2021-06-25T04:26:55.471" v="929" actId="478"/>
          <ac:picMkLst>
            <pc:docMk/>
            <pc:sldMk cId="1368614601" sldId="394"/>
            <ac:picMk id="4" creationId="{7F68FFC2-A1C2-41E3-9998-FE5E8E07051F}"/>
          </ac:picMkLst>
        </pc:picChg>
        <pc:picChg chg="add mod ord">
          <ac:chgData name="Bethany Bolen" userId="8e338a04f9f07398" providerId="LiveId" clId="{018EAD29-DC2B-409E-86E6-47DCAC19B362}" dt="2021-06-25T04:26:55.744" v="930" actId="27614"/>
          <ac:picMkLst>
            <pc:docMk/>
            <pc:sldMk cId="1368614601" sldId="394"/>
            <ac:picMk id="5" creationId="{1860905F-81EA-42C8-9711-FDBBB6EB7020}"/>
          </ac:picMkLst>
        </pc:picChg>
      </pc:sldChg>
      <pc:sldChg chg="addSp delSp modSp mod">
        <pc:chgData name="Bethany Bolen" userId="8e338a04f9f07398" providerId="LiveId" clId="{018EAD29-DC2B-409E-86E6-47DCAC19B362}" dt="2021-06-25T04:43:55.745" v="936" actId="27614"/>
        <pc:sldMkLst>
          <pc:docMk/>
          <pc:sldMk cId="2290231515" sldId="395"/>
        </pc:sldMkLst>
        <pc:picChg chg="add mod ord">
          <ac:chgData name="Bethany Bolen" userId="8e338a04f9f07398" providerId="LiveId" clId="{018EAD29-DC2B-409E-86E6-47DCAC19B362}" dt="2021-06-25T04:43:55.745" v="936" actId="27614"/>
          <ac:picMkLst>
            <pc:docMk/>
            <pc:sldMk cId="2290231515" sldId="395"/>
            <ac:picMk id="4" creationId="{B7F29639-7802-4317-A713-D7FDE12763D4}"/>
          </ac:picMkLst>
        </pc:picChg>
        <pc:picChg chg="del">
          <ac:chgData name="Bethany Bolen" userId="8e338a04f9f07398" providerId="LiveId" clId="{018EAD29-DC2B-409E-86E6-47DCAC19B362}" dt="2021-06-25T04:43:55.327" v="935" actId="478"/>
          <ac:picMkLst>
            <pc:docMk/>
            <pc:sldMk cId="2290231515" sldId="395"/>
            <ac:picMk id="5" creationId="{00000000-0000-0000-0000-000000000000}"/>
          </ac:picMkLst>
        </pc:picChg>
      </pc:sldChg>
      <pc:sldChg chg="addSp delSp modSp mod">
        <pc:chgData name="Bethany Bolen" userId="8e338a04f9f07398" providerId="LiveId" clId="{018EAD29-DC2B-409E-86E6-47DCAC19B362}" dt="2021-06-25T04:44:09.328" v="944" actId="478"/>
        <pc:sldMkLst>
          <pc:docMk/>
          <pc:sldMk cId="2840694267" sldId="396"/>
        </pc:sldMkLst>
        <pc:picChg chg="add mod ord">
          <ac:chgData name="Bethany Bolen" userId="8e338a04f9f07398" providerId="LiveId" clId="{018EAD29-DC2B-409E-86E6-47DCAC19B362}" dt="2021-06-25T04:44:08.701" v="943" actId="962"/>
          <ac:picMkLst>
            <pc:docMk/>
            <pc:sldMk cId="2840694267" sldId="396"/>
            <ac:picMk id="4" creationId="{49B2FEFC-B623-424D-8F53-1AF0D700DDCA}"/>
          </ac:picMkLst>
        </pc:picChg>
        <pc:picChg chg="del">
          <ac:chgData name="Bethany Bolen" userId="8e338a04f9f07398" providerId="LiveId" clId="{018EAD29-DC2B-409E-86E6-47DCAC19B362}" dt="2021-06-25T04:44:09.328" v="944" actId="478"/>
          <ac:picMkLst>
            <pc:docMk/>
            <pc:sldMk cId="2840694267" sldId="396"/>
            <ac:picMk id="5" creationId="{00000000-0000-0000-0000-000000000000}"/>
          </ac:picMkLst>
        </pc:picChg>
      </pc:sldChg>
      <pc:sldChg chg="addSp delSp modSp mod">
        <pc:chgData name="Bethany Bolen" userId="8e338a04f9f07398" providerId="LiveId" clId="{018EAD29-DC2B-409E-86E6-47DCAC19B362}" dt="2021-06-25T04:44:46.034" v="970" actId="27614"/>
        <pc:sldMkLst>
          <pc:docMk/>
          <pc:sldMk cId="1489000276" sldId="398"/>
        </pc:sldMkLst>
        <pc:picChg chg="del">
          <ac:chgData name="Bethany Bolen" userId="8e338a04f9f07398" providerId="LiveId" clId="{018EAD29-DC2B-409E-86E6-47DCAC19B362}" dt="2021-06-25T04:44:45.731" v="969" actId="478"/>
          <ac:picMkLst>
            <pc:docMk/>
            <pc:sldMk cId="1489000276" sldId="398"/>
            <ac:picMk id="5" creationId="{00000000-0000-0000-0000-000000000000}"/>
          </ac:picMkLst>
        </pc:picChg>
        <pc:picChg chg="add mod ord">
          <ac:chgData name="Bethany Bolen" userId="8e338a04f9f07398" providerId="LiveId" clId="{018EAD29-DC2B-409E-86E6-47DCAC19B362}" dt="2021-06-25T04:44:46.034" v="970" actId="27614"/>
          <ac:picMkLst>
            <pc:docMk/>
            <pc:sldMk cId="1489000276" sldId="398"/>
            <ac:picMk id="7" creationId="{9A239635-5393-41B4-9A47-3A5BEFB6FA25}"/>
          </ac:picMkLst>
        </pc:picChg>
      </pc:sldChg>
      <pc:sldChg chg="addSp delSp modSp mod">
        <pc:chgData name="Bethany Bolen" userId="8e338a04f9f07398" providerId="LiveId" clId="{018EAD29-DC2B-409E-86E6-47DCAC19B362}" dt="2021-06-25T04:44:52.576" v="977" actId="478"/>
        <pc:sldMkLst>
          <pc:docMk/>
          <pc:sldMk cId="3742902188" sldId="399"/>
        </pc:sldMkLst>
        <pc:picChg chg="add mod ord">
          <ac:chgData name="Bethany Bolen" userId="8e338a04f9f07398" providerId="LiveId" clId="{018EAD29-DC2B-409E-86E6-47DCAC19B362}" dt="2021-06-25T04:44:52.267" v="975" actId="27614"/>
          <ac:picMkLst>
            <pc:docMk/>
            <pc:sldMk cId="3742902188" sldId="399"/>
            <ac:picMk id="6" creationId="{D2F8E79D-6471-48F2-B8BE-B5E1EF179567}"/>
          </ac:picMkLst>
        </pc:picChg>
        <pc:picChg chg="del mod">
          <ac:chgData name="Bethany Bolen" userId="8e338a04f9f07398" providerId="LiveId" clId="{018EAD29-DC2B-409E-86E6-47DCAC19B362}" dt="2021-06-25T04:44:52.576" v="977" actId="478"/>
          <ac:picMkLst>
            <pc:docMk/>
            <pc:sldMk cId="3742902188" sldId="399"/>
            <ac:picMk id="1026" creationId="{00000000-0000-0000-0000-000000000000}"/>
          </ac:picMkLst>
        </pc:picChg>
      </pc:sldChg>
      <pc:sldChg chg="addSp delSp modSp mod">
        <pc:chgData name="Bethany Bolen" userId="8e338a04f9f07398" providerId="LiveId" clId="{018EAD29-DC2B-409E-86E6-47DCAC19B362}" dt="2021-06-25T04:46:48.504" v="1034" actId="478"/>
        <pc:sldMkLst>
          <pc:docMk/>
          <pc:sldMk cId="309552744" sldId="401"/>
        </pc:sldMkLst>
        <pc:picChg chg="add mod ord">
          <ac:chgData name="Bethany Bolen" userId="8e338a04f9f07398" providerId="LiveId" clId="{018EAD29-DC2B-409E-86E6-47DCAC19B362}" dt="2021-06-25T04:46:48.377" v="1032" actId="27614"/>
          <ac:picMkLst>
            <pc:docMk/>
            <pc:sldMk cId="309552744" sldId="401"/>
            <ac:picMk id="4" creationId="{426F3655-0C8F-4E55-ADAC-EEF22DD50463}"/>
          </ac:picMkLst>
        </pc:picChg>
        <pc:picChg chg="del mod">
          <ac:chgData name="Bethany Bolen" userId="8e338a04f9f07398" providerId="LiveId" clId="{018EAD29-DC2B-409E-86E6-47DCAC19B362}" dt="2021-06-25T04:46:48.504" v="1034" actId="478"/>
          <ac:picMkLst>
            <pc:docMk/>
            <pc:sldMk cId="309552744" sldId="401"/>
            <ac:picMk id="5" creationId="{00000000-0000-0000-0000-000000000000}"/>
          </ac:picMkLst>
        </pc:picChg>
      </pc:sldChg>
      <pc:sldChg chg="addSp delSp modSp mod">
        <pc:chgData name="Bethany Bolen" userId="8e338a04f9f07398" providerId="LiveId" clId="{018EAD29-DC2B-409E-86E6-47DCAC19B362}" dt="2021-06-25T04:45:40.336" v="997" actId="478"/>
        <pc:sldMkLst>
          <pc:docMk/>
          <pc:sldMk cId="712336089" sldId="402"/>
        </pc:sldMkLst>
        <pc:picChg chg="add mod ord">
          <ac:chgData name="Bethany Bolen" userId="8e338a04f9f07398" providerId="LiveId" clId="{018EAD29-DC2B-409E-86E6-47DCAC19B362}" dt="2021-06-25T04:45:39.495" v="996" actId="12789"/>
          <ac:picMkLst>
            <pc:docMk/>
            <pc:sldMk cId="712336089" sldId="402"/>
            <ac:picMk id="4" creationId="{5B02CC10-FDD8-4244-8279-BFB414E301D2}"/>
          </ac:picMkLst>
        </pc:picChg>
        <pc:picChg chg="del">
          <ac:chgData name="Bethany Bolen" userId="8e338a04f9f07398" providerId="LiveId" clId="{018EAD29-DC2B-409E-86E6-47DCAC19B362}" dt="2021-06-25T04:45:40.336" v="997" actId="478"/>
          <ac:picMkLst>
            <pc:docMk/>
            <pc:sldMk cId="712336089" sldId="402"/>
            <ac:picMk id="5" creationId="{00000000-0000-0000-0000-000000000000}"/>
          </ac:picMkLst>
        </pc:picChg>
      </pc:sldChg>
      <pc:sldChg chg="addSp delSp modSp mod">
        <pc:chgData name="Bethany Bolen" userId="8e338a04f9f07398" providerId="LiveId" clId="{018EAD29-DC2B-409E-86E6-47DCAC19B362}" dt="2021-06-25T04:45:50.745" v="1004" actId="478"/>
        <pc:sldMkLst>
          <pc:docMk/>
          <pc:sldMk cId="3360603126" sldId="403"/>
        </pc:sldMkLst>
        <pc:picChg chg="add mod ord">
          <ac:chgData name="Bethany Bolen" userId="8e338a04f9f07398" providerId="LiveId" clId="{018EAD29-DC2B-409E-86E6-47DCAC19B362}" dt="2021-06-25T04:45:50.232" v="1002" actId="27614"/>
          <ac:picMkLst>
            <pc:docMk/>
            <pc:sldMk cId="3360603126" sldId="403"/>
            <ac:picMk id="4" creationId="{1ED58688-B0A2-4E1A-8F01-0E4E0C32A22E}"/>
          </ac:picMkLst>
        </pc:picChg>
        <pc:picChg chg="del mod">
          <ac:chgData name="Bethany Bolen" userId="8e338a04f9f07398" providerId="LiveId" clId="{018EAD29-DC2B-409E-86E6-47DCAC19B362}" dt="2021-06-25T04:45:50.745" v="1004" actId="478"/>
          <ac:picMkLst>
            <pc:docMk/>
            <pc:sldMk cId="3360603126" sldId="403"/>
            <ac:picMk id="6146" creationId="{00000000-0000-0000-0000-000000000000}"/>
          </ac:picMkLst>
        </pc:picChg>
      </pc:sldChg>
      <pc:sldChg chg="addSp delSp modSp mod">
        <pc:chgData name="Bethany Bolen" userId="8e338a04f9f07398" providerId="LiveId" clId="{018EAD29-DC2B-409E-86E6-47DCAC19B362}" dt="2021-06-25T04:46:56.307" v="1041" actId="478"/>
        <pc:sldMkLst>
          <pc:docMk/>
          <pc:sldMk cId="3256052032" sldId="404"/>
        </pc:sldMkLst>
        <pc:picChg chg="add mod ord">
          <ac:chgData name="Bethany Bolen" userId="8e338a04f9f07398" providerId="LiveId" clId="{018EAD29-DC2B-409E-86E6-47DCAC19B362}" dt="2021-06-25T04:46:55.633" v="1040" actId="962"/>
          <ac:picMkLst>
            <pc:docMk/>
            <pc:sldMk cId="3256052032" sldId="404"/>
            <ac:picMk id="4" creationId="{963C64F1-0359-4E41-A2FD-D4D765CAB2F4}"/>
          </ac:picMkLst>
        </pc:picChg>
        <pc:picChg chg="del">
          <ac:chgData name="Bethany Bolen" userId="8e338a04f9f07398" providerId="LiveId" clId="{018EAD29-DC2B-409E-86E6-47DCAC19B362}" dt="2021-06-25T04:46:56.307" v="1041" actId="478"/>
          <ac:picMkLst>
            <pc:docMk/>
            <pc:sldMk cId="3256052032" sldId="404"/>
            <ac:picMk id="1026" creationId="{00000000-0000-0000-0000-000000000000}"/>
          </ac:picMkLst>
        </pc:picChg>
      </pc:sldChg>
      <pc:sldChg chg="addSp delSp modSp mod">
        <pc:chgData name="Bethany Bolen" userId="8e338a04f9f07398" providerId="LiveId" clId="{018EAD29-DC2B-409E-86E6-47DCAC19B362}" dt="2021-06-25T04:47:03.639" v="1048" actId="478"/>
        <pc:sldMkLst>
          <pc:docMk/>
          <pc:sldMk cId="3530239564" sldId="407"/>
        </pc:sldMkLst>
        <pc:picChg chg="add mod ord">
          <ac:chgData name="Bethany Bolen" userId="8e338a04f9f07398" providerId="LiveId" clId="{018EAD29-DC2B-409E-86E6-47DCAC19B362}" dt="2021-06-25T04:47:03.001" v="1047" actId="962"/>
          <ac:picMkLst>
            <pc:docMk/>
            <pc:sldMk cId="3530239564" sldId="407"/>
            <ac:picMk id="4" creationId="{F3DFD7A9-9D5C-40DB-B80C-1B48800B4880}"/>
          </ac:picMkLst>
        </pc:picChg>
        <pc:picChg chg="del">
          <ac:chgData name="Bethany Bolen" userId="8e338a04f9f07398" providerId="LiveId" clId="{018EAD29-DC2B-409E-86E6-47DCAC19B362}" dt="2021-06-25T04:47:03.639" v="1048" actId="478"/>
          <ac:picMkLst>
            <pc:docMk/>
            <pc:sldMk cId="3530239564" sldId="407"/>
            <ac:picMk id="5" creationId="{00000000-0000-0000-0000-000000000000}"/>
          </ac:picMkLst>
        </pc:picChg>
      </pc:sldChg>
      <pc:sldChg chg="addSp delSp modSp mod">
        <pc:chgData name="Bethany Bolen" userId="8e338a04f9f07398" providerId="LiveId" clId="{018EAD29-DC2B-409E-86E6-47DCAC19B362}" dt="2021-06-25T04:47:11.097" v="1055" actId="478"/>
        <pc:sldMkLst>
          <pc:docMk/>
          <pc:sldMk cId="669631453" sldId="408"/>
        </pc:sldMkLst>
        <pc:picChg chg="add mod ord">
          <ac:chgData name="Bethany Bolen" userId="8e338a04f9f07398" providerId="LiveId" clId="{018EAD29-DC2B-409E-86E6-47DCAC19B362}" dt="2021-06-25T04:47:10.351" v="1054" actId="962"/>
          <ac:picMkLst>
            <pc:docMk/>
            <pc:sldMk cId="669631453" sldId="408"/>
            <ac:picMk id="4" creationId="{20EC4072-BE7A-4480-981A-FAB8FC9B8F27}"/>
          </ac:picMkLst>
        </pc:picChg>
        <pc:picChg chg="del">
          <ac:chgData name="Bethany Bolen" userId="8e338a04f9f07398" providerId="LiveId" clId="{018EAD29-DC2B-409E-86E6-47DCAC19B362}" dt="2021-06-25T04:47:11.097" v="1055" actId="478"/>
          <ac:picMkLst>
            <pc:docMk/>
            <pc:sldMk cId="669631453" sldId="408"/>
            <ac:picMk id="5" creationId="{00000000-0000-0000-0000-000000000000}"/>
          </ac:picMkLst>
        </pc:picChg>
      </pc:sldChg>
      <pc:sldChg chg="addSp delSp modSp mod">
        <pc:chgData name="Bethany Bolen" userId="8e338a04f9f07398" providerId="LiveId" clId="{018EAD29-DC2B-409E-86E6-47DCAC19B362}" dt="2021-06-25T04:47:19.560" v="1062" actId="478"/>
        <pc:sldMkLst>
          <pc:docMk/>
          <pc:sldMk cId="1269625622" sldId="409"/>
        </pc:sldMkLst>
        <pc:picChg chg="del">
          <ac:chgData name="Bethany Bolen" userId="8e338a04f9f07398" providerId="LiveId" clId="{018EAD29-DC2B-409E-86E6-47DCAC19B362}" dt="2021-06-25T04:47:19.560" v="1062" actId="478"/>
          <ac:picMkLst>
            <pc:docMk/>
            <pc:sldMk cId="1269625622" sldId="409"/>
            <ac:picMk id="4" creationId="{52645D01-B0B0-48E6-B70F-597C9512A618}"/>
          </ac:picMkLst>
        </pc:picChg>
        <pc:picChg chg="add mod ord">
          <ac:chgData name="Bethany Bolen" userId="8e338a04f9f07398" providerId="LiveId" clId="{018EAD29-DC2B-409E-86E6-47DCAC19B362}" dt="2021-06-25T04:47:18.918" v="1061" actId="962"/>
          <ac:picMkLst>
            <pc:docMk/>
            <pc:sldMk cId="1269625622" sldId="409"/>
            <ac:picMk id="5" creationId="{84609568-3E16-427D-9B93-47BA7122A807}"/>
          </ac:picMkLst>
        </pc:picChg>
      </pc:sldChg>
      <pc:sldChg chg="addSp delSp modSp mod">
        <pc:chgData name="Bethany Bolen" userId="8e338a04f9f07398" providerId="LiveId" clId="{018EAD29-DC2B-409E-86E6-47DCAC19B362}" dt="2021-06-25T04:47:28.095" v="1067" actId="478"/>
        <pc:sldMkLst>
          <pc:docMk/>
          <pc:sldMk cId="505737473" sldId="410"/>
        </pc:sldMkLst>
        <pc:picChg chg="add mod ord">
          <ac:chgData name="Bethany Bolen" userId="8e338a04f9f07398" providerId="LiveId" clId="{018EAD29-DC2B-409E-86E6-47DCAC19B362}" dt="2021-06-25T04:47:27.243" v="1066" actId="12789"/>
          <ac:picMkLst>
            <pc:docMk/>
            <pc:sldMk cId="505737473" sldId="410"/>
            <ac:picMk id="4" creationId="{3058B00D-442F-4D2E-AF4E-DC8760E82D97}"/>
          </ac:picMkLst>
        </pc:picChg>
        <pc:picChg chg="del">
          <ac:chgData name="Bethany Bolen" userId="8e338a04f9f07398" providerId="LiveId" clId="{018EAD29-DC2B-409E-86E6-47DCAC19B362}" dt="2021-06-25T04:47:28.095" v="1067" actId="478"/>
          <ac:picMkLst>
            <pc:docMk/>
            <pc:sldMk cId="505737473" sldId="410"/>
            <ac:picMk id="5" creationId="{00000000-0000-0000-0000-000000000000}"/>
          </ac:picMkLst>
        </pc:picChg>
      </pc:sldChg>
      <pc:sldChg chg="addSp delSp modSp mod">
        <pc:chgData name="Bethany Bolen" userId="8e338a04f9f07398" providerId="LiveId" clId="{018EAD29-DC2B-409E-86E6-47DCAC19B362}" dt="2021-06-25T04:47:35.637" v="1074" actId="478"/>
        <pc:sldMkLst>
          <pc:docMk/>
          <pc:sldMk cId="953815751" sldId="412"/>
        </pc:sldMkLst>
        <pc:picChg chg="add mod ord">
          <ac:chgData name="Bethany Bolen" userId="8e338a04f9f07398" providerId="LiveId" clId="{018EAD29-DC2B-409E-86E6-47DCAC19B362}" dt="2021-06-25T04:47:34.847" v="1073" actId="962"/>
          <ac:picMkLst>
            <pc:docMk/>
            <pc:sldMk cId="953815751" sldId="412"/>
            <ac:picMk id="4" creationId="{F091774E-52B3-4108-B6F7-7F8647EFAE0E}"/>
          </ac:picMkLst>
        </pc:picChg>
        <pc:picChg chg="del">
          <ac:chgData name="Bethany Bolen" userId="8e338a04f9f07398" providerId="LiveId" clId="{018EAD29-DC2B-409E-86E6-47DCAC19B362}" dt="2021-06-25T04:47:35.637" v="1074" actId="478"/>
          <ac:picMkLst>
            <pc:docMk/>
            <pc:sldMk cId="953815751" sldId="412"/>
            <ac:picMk id="5" creationId="{00000000-0000-0000-0000-000000000000}"/>
          </ac:picMkLst>
        </pc:picChg>
      </pc:sldChg>
      <pc:sldChg chg="addSp delSp modSp mod">
        <pc:chgData name="Bethany Bolen" userId="8e338a04f9f07398" providerId="LiveId" clId="{018EAD29-DC2B-409E-86E6-47DCAC19B362}" dt="2021-06-25T04:47:52.769" v="1091" actId="20577"/>
        <pc:sldMkLst>
          <pc:docMk/>
          <pc:sldMk cId="3198064395" sldId="413"/>
        </pc:sldMkLst>
        <pc:spChg chg="add mod">
          <ac:chgData name="Bethany Bolen" userId="8e338a04f9f07398" providerId="LiveId" clId="{018EAD29-DC2B-409E-86E6-47DCAC19B362}" dt="2021-06-25T04:47:52.769" v="1091" actId="20577"/>
          <ac:spMkLst>
            <pc:docMk/>
            <pc:sldMk cId="3198064395" sldId="413"/>
            <ac:spMk id="5" creationId="{5D556163-2075-4CF3-AC38-2C3B9178E3A8}"/>
          </ac:spMkLst>
        </pc:spChg>
        <pc:picChg chg="add del mod">
          <ac:chgData name="Bethany Bolen" userId="8e338a04f9f07398" providerId="LiveId" clId="{018EAD29-DC2B-409E-86E6-47DCAC19B362}" dt="2021-06-25T04:47:41.649" v="1076" actId="478"/>
          <ac:picMkLst>
            <pc:docMk/>
            <pc:sldMk cId="3198064395" sldId="413"/>
            <ac:picMk id="4" creationId="{7BFC6636-D528-4B31-8F2C-D88FAB4A39AA}"/>
          </ac:picMkLst>
        </pc:picChg>
      </pc:sldChg>
      <pc:sldChg chg="addSp delSp modSp mod">
        <pc:chgData name="Bethany Bolen" userId="8e338a04f9f07398" providerId="LiveId" clId="{018EAD29-DC2B-409E-86E6-47DCAC19B362}" dt="2021-06-25T04:48:25.098" v="1111" actId="27614"/>
        <pc:sldMkLst>
          <pc:docMk/>
          <pc:sldMk cId="1983442749" sldId="415"/>
        </pc:sldMkLst>
        <pc:picChg chg="del">
          <ac:chgData name="Bethany Bolen" userId="8e338a04f9f07398" providerId="LiveId" clId="{018EAD29-DC2B-409E-86E6-47DCAC19B362}" dt="2021-06-25T04:48:24.804" v="1110" actId="478"/>
          <ac:picMkLst>
            <pc:docMk/>
            <pc:sldMk cId="1983442749" sldId="415"/>
            <ac:picMk id="5" creationId="{00000000-0000-0000-0000-000000000000}"/>
          </ac:picMkLst>
        </pc:picChg>
        <pc:picChg chg="add mod ord">
          <ac:chgData name="Bethany Bolen" userId="8e338a04f9f07398" providerId="LiveId" clId="{018EAD29-DC2B-409E-86E6-47DCAC19B362}" dt="2021-06-25T04:48:25.098" v="1111" actId="27614"/>
          <ac:picMkLst>
            <pc:docMk/>
            <pc:sldMk cId="1983442749" sldId="415"/>
            <ac:picMk id="7" creationId="{8C33E46C-1702-4F3E-B1BE-466CEE43F9E9}"/>
          </ac:picMkLst>
        </pc:picChg>
      </pc:sldChg>
      <pc:sldChg chg="addSp delSp modSp mod">
        <pc:chgData name="Bethany Bolen" userId="8e338a04f9f07398" providerId="LiveId" clId="{018EAD29-DC2B-409E-86E6-47DCAC19B362}" dt="2021-06-25T04:48:31.407" v="1118" actId="478"/>
        <pc:sldMkLst>
          <pc:docMk/>
          <pc:sldMk cId="547680472" sldId="417"/>
        </pc:sldMkLst>
        <pc:picChg chg="add mod ord">
          <ac:chgData name="Bethany Bolen" userId="8e338a04f9f07398" providerId="LiveId" clId="{018EAD29-DC2B-409E-86E6-47DCAC19B362}" dt="2021-06-25T04:48:31.029" v="1116" actId="27614"/>
          <ac:picMkLst>
            <pc:docMk/>
            <pc:sldMk cId="547680472" sldId="417"/>
            <ac:picMk id="4" creationId="{D5442B08-31A9-4494-AFED-F4692A0D66B5}"/>
          </ac:picMkLst>
        </pc:picChg>
        <pc:picChg chg="del mod">
          <ac:chgData name="Bethany Bolen" userId="8e338a04f9f07398" providerId="LiveId" clId="{018EAD29-DC2B-409E-86E6-47DCAC19B362}" dt="2021-06-25T04:48:31.407" v="1118" actId="478"/>
          <ac:picMkLst>
            <pc:docMk/>
            <pc:sldMk cId="547680472" sldId="417"/>
            <ac:picMk id="5" creationId="{00000000-0000-0000-0000-000000000000}"/>
          </ac:picMkLst>
        </pc:picChg>
      </pc:sldChg>
      <pc:sldChg chg="addSp delSp modSp mod">
        <pc:chgData name="Bethany Bolen" userId="8e338a04f9f07398" providerId="LiveId" clId="{018EAD29-DC2B-409E-86E6-47DCAC19B362}" dt="2021-06-25T04:48:39.210" v="1124" actId="27614"/>
        <pc:sldMkLst>
          <pc:docMk/>
          <pc:sldMk cId="856283854" sldId="418"/>
        </pc:sldMkLst>
        <pc:picChg chg="del">
          <ac:chgData name="Bethany Bolen" userId="8e338a04f9f07398" providerId="LiveId" clId="{018EAD29-DC2B-409E-86E6-47DCAC19B362}" dt="2021-06-25T04:48:38.917" v="1123" actId="478"/>
          <ac:picMkLst>
            <pc:docMk/>
            <pc:sldMk cId="856283854" sldId="418"/>
            <ac:picMk id="4" creationId="{10B868BF-6EBA-432F-BB71-B25AD7F77B3D}"/>
          </ac:picMkLst>
        </pc:picChg>
        <pc:picChg chg="add mod ord">
          <ac:chgData name="Bethany Bolen" userId="8e338a04f9f07398" providerId="LiveId" clId="{018EAD29-DC2B-409E-86E6-47DCAC19B362}" dt="2021-06-25T04:48:39.210" v="1124" actId="27614"/>
          <ac:picMkLst>
            <pc:docMk/>
            <pc:sldMk cId="856283854" sldId="418"/>
            <ac:picMk id="5" creationId="{94CED19F-5601-44B7-90B1-99BD4980C8AA}"/>
          </ac:picMkLst>
        </pc:picChg>
      </pc:sldChg>
      <pc:sldChg chg="addSp delSp modSp mod">
        <pc:chgData name="Bethany Bolen" userId="8e338a04f9f07398" providerId="LiveId" clId="{018EAD29-DC2B-409E-86E6-47DCAC19B362}" dt="2021-06-25T04:48:47.529" v="1129" actId="478"/>
        <pc:sldMkLst>
          <pc:docMk/>
          <pc:sldMk cId="3764518570" sldId="419"/>
        </pc:sldMkLst>
        <pc:picChg chg="del">
          <ac:chgData name="Bethany Bolen" userId="8e338a04f9f07398" providerId="LiveId" clId="{018EAD29-DC2B-409E-86E6-47DCAC19B362}" dt="2021-06-25T04:48:47.529" v="1129" actId="478"/>
          <ac:picMkLst>
            <pc:docMk/>
            <pc:sldMk cId="3764518570" sldId="419"/>
            <ac:picMk id="5" creationId="{00000000-0000-0000-0000-000000000000}"/>
          </ac:picMkLst>
        </pc:picChg>
        <pc:picChg chg="add mod ord">
          <ac:chgData name="Bethany Bolen" userId="8e338a04f9f07398" providerId="LiveId" clId="{018EAD29-DC2B-409E-86E6-47DCAC19B362}" dt="2021-06-25T04:48:46.580" v="1128" actId="12789"/>
          <ac:picMkLst>
            <pc:docMk/>
            <pc:sldMk cId="3764518570" sldId="419"/>
            <ac:picMk id="7" creationId="{88F2812B-67EC-4C41-801B-20EFCC1AB74E}"/>
          </ac:picMkLst>
        </pc:picChg>
      </pc:sldChg>
      <pc:sldChg chg="addSp delSp modSp mod">
        <pc:chgData name="Bethany Bolen" userId="8e338a04f9f07398" providerId="LiveId" clId="{018EAD29-DC2B-409E-86E6-47DCAC19B362}" dt="2021-06-25T04:49:32.859" v="1154" actId="478"/>
        <pc:sldMkLst>
          <pc:docMk/>
          <pc:sldMk cId="3986618727" sldId="421"/>
        </pc:sldMkLst>
        <pc:picChg chg="add mod ord">
          <ac:chgData name="Bethany Bolen" userId="8e338a04f9f07398" providerId="LiveId" clId="{018EAD29-DC2B-409E-86E6-47DCAC19B362}" dt="2021-06-25T04:49:32.773" v="1152" actId="27614"/>
          <ac:picMkLst>
            <pc:docMk/>
            <pc:sldMk cId="3986618727" sldId="421"/>
            <ac:picMk id="4" creationId="{B7F10404-A39D-4791-AF84-793B4BA5F91F}"/>
          </ac:picMkLst>
        </pc:picChg>
        <pc:picChg chg="del mod">
          <ac:chgData name="Bethany Bolen" userId="8e338a04f9f07398" providerId="LiveId" clId="{018EAD29-DC2B-409E-86E6-47DCAC19B362}" dt="2021-06-25T04:49:32.859" v="1154" actId="478"/>
          <ac:picMkLst>
            <pc:docMk/>
            <pc:sldMk cId="3986618727" sldId="421"/>
            <ac:picMk id="7" creationId="{00000000-0000-0000-0000-000000000000}"/>
          </ac:picMkLst>
        </pc:picChg>
      </pc:sldChg>
      <pc:sldChg chg="addSp delSp modSp mod">
        <pc:chgData name="Bethany Bolen" userId="8e338a04f9f07398" providerId="LiveId" clId="{018EAD29-DC2B-409E-86E6-47DCAC19B362}" dt="2021-06-25T04:49:40.249" v="1161" actId="478"/>
        <pc:sldMkLst>
          <pc:docMk/>
          <pc:sldMk cId="2555844178" sldId="422"/>
        </pc:sldMkLst>
        <pc:picChg chg="add mod ord">
          <ac:chgData name="Bethany Bolen" userId="8e338a04f9f07398" providerId="LiveId" clId="{018EAD29-DC2B-409E-86E6-47DCAC19B362}" dt="2021-06-25T04:49:40.037" v="1159" actId="27614"/>
          <ac:picMkLst>
            <pc:docMk/>
            <pc:sldMk cId="2555844178" sldId="422"/>
            <ac:picMk id="6" creationId="{96FE44A8-23FF-4C55-8676-194EE9DB0B28}"/>
          </ac:picMkLst>
        </pc:picChg>
        <pc:picChg chg="del mod">
          <ac:chgData name="Bethany Bolen" userId="8e338a04f9f07398" providerId="LiveId" clId="{018EAD29-DC2B-409E-86E6-47DCAC19B362}" dt="2021-06-25T04:49:40.249" v="1161" actId="478"/>
          <ac:picMkLst>
            <pc:docMk/>
            <pc:sldMk cId="2555844178" sldId="422"/>
            <ac:picMk id="1026" creationId="{00000000-0000-0000-0000-000000000000}"/>
          </ac:picMkLst>
        </pc:picChg>
      </pc:sldChg>
      <pc:sldChg chg="addSp delSp modSp mod">
        <pc:chgData name="Bethany Bolen" userId="8e338a04f9f07398" providerId="LiveId" clId="{018EAD29-DC2B-409E-86E6-47DCAC19B362}" dt="2021-06-25T04:49:46.854" v="1168" actId="478"/>
        <pc:sldMkLst>
          <pc:docMk/>
          <pc:sldMk cId="877336404" sldId="424"/>
        </pc:sldMkLst>
        <pc:picChg chg="del">
          <ac:chgData name="Bethany Bolen" userId="8e338a04f9f07398" providerId="LiveId" clId="{018EAD29-DC2B-409E-86E6-47DCAC19B362}" dt="2021-06-25T04:49:46.854" v="1168" actId="478"/>
          <ac:picMkLst>
            <pc:docMk/>
            <pc:sldMk cId="877336404" sldId="424"/>
            <ac:picMk id="4" creationId="{55079C27-E43A-419A-9B5C-E80C207B0D83}"/>
          </ac:picMkLst>
        </pc:picChg>
        <pc:picChg chg="add mod ord">
          <ac:chgData name="Bethany Bolen" userId="8e338a04f9f07398" providerId="LiveId" clId="{018EAD29-DC2B-409E-86E6-47DCAC19B362}" dt="2021-06-25T04:49:46.157" v="1167" actId="962"/>
          <ac:picMkLst>
            <pc:docMk/>
            <pc:sldMk cId="877336404" sldId="424"/>
            <ac:picMk id="5" creationId="{8BB694EF-0E33-47C0-90F1-45AEE33A55DB}"/>
          </ac:picMkLst>
        </pc:picChg>
      </pc:sldChg>
      <pc:sldChg chg="addSp delSp modSp mod">
        <pc:chgData name="Bethany Bolen" userId="8e338a04f9f07398" providerId="LiveId" clId="{018EAD29-DC2B-409E-86E6-47DCAC19B362}" dt="2021-06-25T04:51:47.036" v="1242" actId="27614"/>
        <pc:sldMkLst>
          <pc:docMk/>
          <pc:sldMk cId="2069551795" sldId="425"/>
        </pc:sldMkLst>
        <pc:picChg chg="add mod ord">
          <ac:chgData name="Bethany Bolen" userId="8e338a04f9f07398" providerId="LiveId" clId="{018EAD29-DC2B-409E-86E6-47DCAC19B362}" dt="2021-06-25T04:51:47.036" v="1242" actId="27614"/>
          <ac:picMkLst>
            <pc:docMk/>
            <pc:sldMk cId="2069551795" sldId="425"/>
            <ac:picMk id="4" creationId="{4E737C8B-82E9-4742-8D05-3DB6A578640E}"/>
          </ac:picMkLst>
        </pc:picChg>
        <pc:picChg chg="del">
          <ac:chgData name="Bethany Bolen" userId="8e338a04f9f07398" providerId="LiveId" clId="{018EAD29-DC2B-409E-86E6-47DCAC19B362}" dt="2021-06-25T04:51:46.718" v="1241" actId="478"/>
          <ac:picMkLst>
            <pc:docMk/>
            <pc:sldMk cId="2069551795" sldId="425"/>
            <ac:picMk id="5" creationId="{00000000-0000-0000-0000-000000000000}"/>
          </ac:picMkLst>
        </pc:picChg>
      </pc:sldChg>
      <pc:sldChg chg="addSp delSp modSp mod">
        <pc:chgData name="Bethany Bolen" userId="8e338a04f9f07398" providerId="LiveId" clId="{018EAD29-DC2B-409E-86E6-47DCAC19B362}" dt="2021-06-25T04:51:54.110" v="1249" actId="478"/>
        <pc:sldMkLst>
          <pc:docMk/>
          <pc:sldMk cId="2326414229" sldId="426"/>
        </pc:sldMkLst>
        <pc:picChg chg="add mod ord">
          <ac:chgData name="Bethany Bolen" userId="8e338a04f9f07398" providerId="LiveId" clId="{018EAD29-DC2B-409E-86E6-47DCAC19B362}" dt="2021-06-25T04:51:54.077" v="1247" actId="27614"/>
          <ac:picMkLst>
            <pc:docMk/>
            <pc:sldMk cId="2326414229" sldId="426"/>
            <ac:picMk id="4" creationId="{F7324043-7C6E-49E0-98CB-718CC68ADD05}"/>
          </ac:picMkLst>
        </pc:picChg>
        <pc:picChg chg="del mod">
          <ac:chgData name="Bethany Bolen" userId="8e338a04f9f07398" providerId="LiveId" clId="{018EAD29-DC2B-409E-86E6-47DCAC19B362}" dt="2021-06-25T04:51:54.110" v="1249" actId="478"/>
          <ac:picMkLst>
            <pc:docMk/>
            <pc:sldMk cId="2326414229" sldId="426"/>
            <ac:picMk id="5" creationId="{00000000-0000-0000-0000-000000000000}"/>
          </ac:picMkLst>
        </pc:picChg>
      </pc:sldChg>
      <pc:sldChg chg="addSp delSp modSp mod">
        <pc:chgData name="Bethany Bolen" userId="8e338a04f9f07398" providerId="LiveId" clId="{018EAD29-DC2B-409E-86E6-47DCAC19B362}" dt="2021-06-25T04:52:07.127" v="1263" actId="478"/>
        <pc:sldMkLst>
          <pc:docMk/>
          <pc:sldMk cId="60021032" sldId="427"/>
        </pc:sldMkLst>
        <pc:picChg chg="add del mod ord">
          <ac:chgData name="Bethany Bolen" userId="8e338a04f9f07398" providerId="LiveId" clId="{018EAD29-DC2B-409E-86E6-47DCAC19B362}" dt="2021-06-25T04:52:07.127" v="1263" actId="478"/>
          <ac:picMkLst>
            <pc:docMk/>
            <pc:sldMk cId="60021032" sldId="427"/>
            <ac:picMk id="4" creationId="{D90FB02D-0AB8-4E2B-AEAF-725EE4ED5752}"/>
          </ac:picMkLst>
        </pc:picChg>
        <pc:picChg chg="del">
          <ac:chgData name="Bethany Bolen" userId="8e338a04f9f07398" providerId="LiveId" clId="{018EAD29-DC2B-409E-86E6-47DCAC19B362}" dt="2021-06-25T04:52:06.703" v="1262" actId="478"/>
          <ac:picMkLst>
            <pc:docMk/>
            <pc:sldMk cId="60021032" sldId="427"/>
            <ac:picMk id="5" creationId="{00000000-0000-0000-0000-000000000000}"/>
          </ac:picMkLst>
        </pc:picChg>
        <pc:picChg chg="add mod ord">
          <ac:chgData name="Bethany Bolen" userId="8e338a04f9f07398" providerId="LiveId" clId="{018EAD29-DC2B-409E-86E6-47DCAC19B362}" dt="2021-06-25T04:52:05.752" v="1261" actId="12789"/>
          <ac:picMkLst>
            <pc:docMk/>
            <pc:sldMk cId="60021032" sldId="427"/>
            <ac:picMk id="7" creationId="{B81266A8-D032-47C1-BB83-A61746981D62}"/>
          </ac:picMkLst>
        </pc:picChg>
      </pc:sldChg>
      <pc:sldChg chg="addSp delSp modSp mod">
        <pc:chgData name="Bethany Bolen" userId="8e338a04f9f07398" providerId="LiveId" clId="{018EAD29-DC2B-409E-86E6-47DCAC19B362}" dt="2021-06-25T04:52:18.687" v="1272" actId="478"/>
        <pc:sldMkLst>
          <pc:docMk/>
          <pc:sldMk cId="1425762289" sldId="428"/>
        </pc:sldMkLst>
        <pc:picChg chg="add mod ord">
          <ac:chgData name="Bethany Bolen" userId="8e338a04f9f07398" providerId="LiveId" clId="{018EAD29-DC2B-409E-86E6-47DCAC19B362}" dt="2021-06-25T04:52:14.559" v="1269" actId="962"/>
          <ac:picMkLst>
            <pc:docMk/>
            <pc:sldMk cId="1425762289" sldId="428"/>
            <ac:picMk id="6" creationId="{7E056AB4-C3D6-4CB0-BB3E-79B2E0BF1720}"/>
          </ac:picMkLst>
        </pc:picChg>
        <pc:picChg chg="add del mod">
          <ac:chgData name="Bethany Bolen" userId="8e338a04f9f07398" providerId="LiveId" clId="{018EAD29-DC2B-409E-86E6-47DCAC19B362}" dt="2021-06-25T04:52:18.687" v="1272" actId="478"/>
          <ac:picMkLst>
            <pc:docMk/>
            <pc:sldMk cId="1425762289" sldId="428"/>
            <ac:picMk id="8" creationId="{E5315371-9532-48CB-A734-2924523492FA}"/>
          </ac:picMkLst>
        </pc:picChg>
        <pc:picChg chg="del">
          <ac:chgData name="Bethany Bolen" userId="8e338a04f9f07398" providerId="LiveId" clId="{018EAD29-DC2B-409E-86E6-47DCAC19B362}" dt="2021-06-25T04:52:15.217" v="1270" actId="478"/>
          <ac:picMkLst>
            <pc:docMk/>
            <pc:sldMk cId="1425762289" sldId="428"/>
            <ac:picMk id="2050" creationId="{00000000-0000-0000-0000-000000000000}"/>
          </ac:picMkLst>
        </pc:picChg>
      </pc:sldChg>
      <pc:sldChg chg="addSp delSp modSp mod">
        <pc:chgData name="Bethany Bolen" userId="8e338a04f9f07398" providerId="LiveId" clId="{018EAD29-DC2B-409E-86E6-47DCAC19B362}" dt="2021-06-25T04:49:54.887" v="1175" actId="478"/>
        <pc:sldMkLst>
          <pc:docMk/>
          <pc:sldMk cId="1612472507" sldId="429"/>
        </pc:sldMkLst>
        <pc:picChg chg="add mod ord">
          <ac:chgData name="Bethany Bolen" userId="8e338a04f9f07398" providerId="LiveId" clId="{018EAD29-DC2B-409E-86E6-47DCAC19B362}" dt="2021-06-25T04:49:54.259" v="1174" actId="962"/>
          <ac:picMkLst>
            <pc:docMk/>
            <pc:sldMk cId="1612472507" sldId="429"/>
            <ac:picMk id="4" creationId="{85F43FA5-516B-4344-A380-4A4284BAEB2C}"/>
          </ac:picMkLst>
        </pc:picChg>
        <pc:picChg chg="del">
          <ac:chgData name="Bethany Bolen" userId="8e338a04f9f07398" providerId="LiveId" clId="{018EAD29-DC2B-409E-86E6-47DCAC19B362}" dt="2021-06-25T04:49:54.887" v="1175" actId="478"/>
          <ac:picMkLst>
            <pc:docMk/>
            <pc:sldMk cId="1612472507" sldId="429"/>
            <ac:picMk id="5" creationId="{00000000-0000-0000-0000-000000000000}"/>
          </ac:picMkLst>
        </pc:picChg>
      </pc:sldChg>
      <pc:sldChg chg="addSp delSp modSp mod">
        <pc:chgData name="Bethany Bolen" userId="8e338a04f9f07398" providerId="LiveId" clId="{018EAD29-DC2B-409E-86E6-47DCAC19B362}" dt="2021-06-25T04:50:02.280" v="1182" actId="478"/>
        <pc:sldMkLst>
          <pc:docMk/>
          <pc:sldMk cId="770660926" sldId="430"/>
        </pc:sldMkLst>
        <pc:picChg chg="add mod ord">
          <ac:chgData name="Bethany Bolen" userId="8e338a04f9f07398" providerId="LiveId" clId="{018EAD29-DC2B-409E-86E6-47DCAC19B362}" dt="2021-06-25T04:50:02.147" v="1180" actId="27614"/>
          <ac:picMkLst>
            <pc:docMk/>
            <pc:sldMk cId="770660926" sldId="430"/>
            <ac:picMk id="4" creationId="{FEF988E5-9BFF-45E6-9CCC-F32E091920FF}"/>
          </ac:picMkLst>
        </pc:picChg>
        <pc:picChg chg="del mod">
          <ac:chgData name="Bethany Bolen" userId="8e338a04f9f07398" providerId="LiveId" clId="{018EAD29-DC2B-409E-86E6-47DCAC19B362}" dt="2021-06-25T04:50:02.280" v="1182" actId="478"/>
          <ac:picMkLst>
            <pc:docMk/>
            <pc:sldMk cId="770660926" sldId="430"/>
            <ac:picMk id="5" creationId="{00000000-0000-0000-0000-000000000000}"/>
          </ac:picMkLst>
        </pc:picChg>
      </pc:sldChg>
      <pc:sldChg chg="addSp delSp modSp mod">
        <pc:chgData name="Bethany Bolen" userId="8e338a04f9f07398" providerId="LiveId" clId="{018EAD29-DC2B-409E-86E6-47DCAC19B362}" dt="2021-06-25T04:54:53.626" v="1366" actId="478"/>
        <pc:sldMkLst>
          <pc:docMk/>
          <pc:sldMk cId="618056087" sldId="432"/>
        </pc:sldMkLst>
        <pc:picChg chg="add mod ord">
          <ac:chgData name="Bethany Bolen" userId="8e338a04f9f07398" providerId="LiveId" clId="{018EAD29-DC2B-409E-86E6-47DCAC19B362}" dt="2021-06-25T04:54:52.710" v="1365" actId="12789"/>
          <ac:picMkLst>
            <pc:docMk/>
            <pc:sldMk cId="618056087" sldId="432"/>
            <ac:picMk id="4" creationId="{BD48BEAE-97AA-4B8E-A9C3-6C6806FE7F6A}"/>
          </ac:picMkLst>
        </pc:picChg>
        <pc:picChg chg="del">
          <ac:chgData name="Bethany Bolen" userId="8e338a04f9f07398" providerId="LiveId" clId="{018EAD29-DC2B-409E-86E6-47DCAC19B362}" dt="2021-06-25T04:54:53.626" v="1366" actId="478"/>
          <ac:picMkLst>
            <pc:docMk/>
            <pc:sldMk cId="618056087" sldId="432"/>
            <ac:picMk id="5" creationId="{00000000-0000-0000-0000-000000000000}"/>
          </ac:picMkLst>
        </pc:picChg>
      </pc:sldChg>
      <pc:sldChg chg="addSp delSp modSp mod">
        <pc:chgData name="Bethany Bolen" userId="8e338a04f9f07398" providerId="LiveId" clId="{018EAD29-DC2B-409E-86E6-47DCAC19B362}" dt="2021-06-25T04:53:46.570" v="1333" actId="12789"/>
        <pc:sldMkLst>
          <pc:docMk/>
          <pc:sldMk cId="2408040736" sldId="433"/>
        </pc:sldMkLst>
        <pc:spChg chg="add del mod">
          <ac:chgData name="Bethany Bolen" userId="8e338a04f9f07398" providerId="LiveId" clId="{018EAD29-DC2B-409E-86E6-47DCAC19B362}" dt="2021-06-25T04:53:42.662" v="1329" actId="478"/>
          <ac:spMkLst>
            <pc:docMk/>
            <pc:sldMk cId="2408040736" sldId="433"/>
            <ac:spMk id="6" creationId="{A2BE0291-0D78-470A-A1DC-EE1CA327653F}"/>
          </ac:spMkLst>
        </pc:spChg>
        <pc:picChg chg="add mod ord">
          <ac:chgData name="Bethany Bolen" userId="8e338a04f9f07398" providerId="LiveId" clId="{018EAD29-DC2B-409E-86E6-47DCAC19B362}" dt="2021-06-25T04:53:46.570" v="1333" actId="12789"/>
          <ac:picMkLst>
            <pc:docMk/>
            <pc:sldMk cId="2408040736" sldId="433"/>
            <ac:picMk id="4" creationId="{16ACAA13-83FF-450C-90CF-2B0D110E352B}"/>
          </ac:picMkLst>
        </pc:picChg>
        <pc:picChg chg="del">
          <ac:chgData name="Bethany Bolen" userId="8e338a04f9f07398" providerId="LiveId" clId="{018EAD29-DC2B-409E-86E6-47DCAC19B362}" dt="2021-06-25T04:53:44.188" v="1330" actId="478"/>
          <ac:picMkLst>
            <pc:docMk/>
            <pc:sldMk cId="2408040736" sldId="433"/>
            <ac:picMk id="5" creationId="{00000000-0000-0000-0000-000000000000}"/>
          </ac:picMkLst>
        </pc:picChg>
      </pc:sldChg>
      <pc:sldChg chg="addSp delSp modSp mod">
        <pc:chgData name="Bethany Bolen" userId="8e338a04f9f07398" providerId="LiveId" clId="{018EAD29-DC2B-409E-86E6-47DCAC19B362}" dt="2021-06-25T04:53:20.708" v="1313" actId="478"/>
        <pc:sldMkLst>
          <pc:docMk/>
          <pc:sldMk cId="906238779" sldId="434"/>
        </pc:sldMkLst>
        <pc:picChg chg="add mod ord">
          <ac:chgData name="Bethany Bolen" userId="8e338a04f9f07398" providerId="LiveId" clId="{018EAD29-DC2B-409E-86E6-47DCAC19B362}" dt="2021-06-25T04:53:20.358" v="1311" actId="27614"/>
          <ac:picMkLst>
            <pc:docMk/>
            <pc:sldMk cId="906238779" sldId="434"/>
            <ac:picMk id="4" creationId="{203F1FEA-7C3B-4168-B835-289D3016F551}"/>
          </ac:picMkLst>
        </pc:picChg>
        <pc:picChg chg="del mod">
          <ac:chgData name="Bethany Bolen" userId="8e338a04f9f07398" providerId="LiveId" clId="{018EAD29-DC2B-409E-86E6-47DCAC19B362}" dt="2021-06-25T04:53:20.708" v="1313" actId="478"/>
          <ac:picMkLst>
            <pc:docMk/>
            <pc:sldMk cId="906238779" sldId="434"/>
            <ac:picMk id="5" creationId="{00000000-0000-0000-0000-000000000000}"/>
          </ac:picMkLst>
        </pc:picChg>
      </pc:sldChg>
      <pc:sldChg chg="addSp delSp modSp mod">
        <pc:chgData name="Bethany Bolen" userId="8e338a04f9f07398" providerId="LiveId" clId="{018EAD29-DC2B-409E-86E6-47DCAC19B362}" dt="2021-06-25T04:56:03.737" v="1405" actId="478"/>
        <pc:sldMkLst>
          <pc:docMk/>
          <pc:sldMk cId="351325983" sldId="435"/>
        </pc:sldMkLst>
        <pc:picChg chg="add mod ord">
          <ac:chgData name="Bethany Bolen" userId="8e338a04f9f07398" providerId="LiveId" clId="{018EAD29-DC2B-409E-86E6-47DCAC19B362}" dt="2021-06-25T04:56:03.253" v="1403" actId="27614"/>
          <ac:picMkLst>
            <pc:docMk/>
            <pc:sldMk cId="351325983" sldId="435"/>
            <ac:picMk id="6" creationId="{F215F4F7-7A4B-4690-9357-9135529C4C38}"/>
          </ac:picMkLst>
        </pc:picChg>
        <pc:picChg chg="del mod">
          <ac:chgData name="Bethany Bolen" userId="8e338a04f9f07398" providerId="LiveId" clId="{018EAD29-DC2B-409E-86E6-47DCAC19B362}" dt="2021-06-25T04:56:03.737" v="1405" actId="478"/>
          <ac:picMkLst>
            <pc:docMk/>
            <pc:sldMk cId="351325983" sldId="435"/>
            <ac:picMk id="1026" creationId="{00000000-0000-0000-0000-000000000000}"/>
          </ac:picMkLst>
        </pc:picChg>
      </pc:sldChg>
      <pc:sldChg chg="addSp delSp modSp mod">
        <pc:chgData name="Bethany Bolen" userId="8e338a04f9f07398" providerId="LiveId" clId="{018EAD29-DC2B-409E-86E6-47DCAC19B362}" dt="2021-06-25T04:54:44.338" v="1359" actId="478"/>
        <pc:sldMkLst>
          <pc:docMk/>
          <pc:sldMk cId="3675615646" sldId="436"/>
        </pc:sldMkLst>
        <pc:picChg chg="add del mod">
          <ac:chgData name="Bethany Bolen" userId="8e338a04f9f07398" providerId="LiveId" clId="{018EAD29-DC2B-409E-86E6-47DCAC19B362}" dt="2021-06-25T04:54:20.842" v="1344" actId="478"/>
          <ac:picMkLst>
            <pc:docMk/>
            <pc:sldMk cId="3675615646" sldId="436"/>
            <ac:picMk id="4" creationId="{5FED145A-6554-4505-99B3-91B548280C4A}"/>
          </ac:picMkLst>
        </pc:picChg>
        <pc:picChg chg="del">
          <ac:chgData name="Bethany Bolen" userId="8e338a04f9f07398" providerId="LiveId" clId="{018EAD29-DC2B-409E-86E6-47DCAC19B362}" dt="2021-06-25T04:54:44.338" v="1359" actId="478"/>
          <ac:picMkLst>
            <pc:docMk/>
            <pc:sldMk cId="3675615646" sldId="436"/>
            <ac:picMk id="6" creationId="{00000000-0000-0000-0000-000000000000}"/>
          </ac:picMkLst>
        </pc:picChg>
        <pc:picChg chg="add mod ord">
          <ac:chgData name="Bethany Bolen" userId="8e338a04f9f07398" providerId="LiveId" clId="{018EAD29-DC2B-409E-86E6-47DCAC19B362}" dt="2021-06-25T04:54:43.353" v="1358" actId="12789"/>
          <ac:picMkLst>
            <pc:docMk/>
            <pc:sldMk cId="3675615646" sldId="436"/>
            <ac:picMk id="7" creationId="{B1AE6A91-5523-4334-A0BB-57F9AEC6B5A8}"/>
          </ac:picMkLst>
        </pc:picChg>
      </pc:sldChg>
      <pc:sldChg chg="addSp delSp modSp mod">
        <pc:chgData name="Bethany Bolen" userId="8e338a04f9f07398" providerId="LiveId" clId="{018EAD29-DC2B-409E-86E6-47DCAC19B362}" dt="2021-06-25T04:55:38.927" v="1384" actId="27614"/>
        <pc:sldMkLst>
          <pc:docMk/>
          <pc:sldMk cId="471242880" sldId="437"/>
        </pc:sldMkLst>
        <pc:picChg chg="del">
          <ac:chgData name="Bethany Bolen" userId="8e338a04f9f07398" providerId="LiveId" clId="{018EAD29-DC2B-409E-86E6-47DCAC19B362}" dt="2021-06-25T04:55:37.861" v="1383" actId="478"/>
          <ac:picMkLst>
            <pc:docMk/>
            <pc:sldMk cId="471242880" sldId="437"/>
            <ac:picMk id="5" creationId="{00000000-0000-0000-0000-000000000000}"/>
          </ac:picMkLst>
        </pc:picChg>
        <pc:picChg chg="add mod ord">
          <ac:chgData name="Bethany Bolen" userId="8e338a04f9f07398" providerId="LiveId" clId="{018EAD29-DC2B-409E-86E6-47DCAC19B362}" dt="2021-06-25T04:55:38.927" v="1384" actId="27614"/>
          <ac:picMkLst>
            <pc:docMk/>
            <pc:sldMk cId="471242880" sldId="437"/>
            <ac:picMk id="7" creationId="{28BF6BDF-4927-4C76-9592-8909E482E908}"/>
          </ac:picMkLst>
        </pc:picChg>
      </pc:sldChg>
      <pc:sldChg chg="addSp delSp modSp mod">
        <pc:chgData name="Bethany Bolen" userId="8e338a04f9f07398" providerId="LiveId" clId="{018EAD29-DC2B-409E-86E6-47DCAC19B362}" dt="2021-06-25T04:56:22.752" v="1418" actId="478"/>
        <pc:sldMkLst>
          <pc:docMk/>
          <pc:sldMk cId="2471553360" sldId="439"/>
        </pc:sldMkLst>
        <pc:picChg chg="add mod ord">
          <ac:chgData name="Bethany Bolen" userId="8e338a04f9f07398" providerId="LiveId" clId="{018EAD29-DC2B-409E-86E6-47DCAC19B362}" dt="2021-06-25T04:56:21.814" v="1417" actId="12789"/>
          <ac:picMkLst>
            <pc:docMk/>
            <pc:sldMk cId="2471553360" sldId="439"/>
            <ac:picMk id="4" creationId="{89E163BA-2069-4E0B-A900-C2A3F84353A1}"/>
          </ac:picMkLst>
        </pc:picChg>
        <pc:picChg chg="del">
          <ac:chgData name="Bethany Bolen" userId="8e338a04f9f07398" providerId="LiveId" clId="{018EAD29-DC2B-409E-86E6-47DCAC19B362}" dt="2021-06-25T04:56:22.752" v="1418" actId="478"/>
          <ac:picMkLst>
            <pc:docMk/>
            <pc:sldMk cId="2471553360" sldId="439"/>
            <ac:picMk id="5" creationId="{00000000-0000-0000-0000-000000000000}"/>
          </ac:picMkLst>
        </pc:picChg>
      </pc:sldChg>
      <pc:sldChg chg="addSp delSp modSp mod">
        <pc:chgData name="Bethany Bolen" userId="8e338a04f9f07398" providerId="LiveId" clId="{018EAD29-DC2B-409E-86E6-47DCAC19B362}" dt="2021-06-25T04:57:03.211" v="1453" actId="478"/>
        <pc:sldMkLst>
          <pc:docMk/>
          <pc:sldMk cId="668123386" sldId="441"/>
        </pc:sldMkLst>
        <pc:picChg chg="add mod ord">
          <ac:chgData name="Bethany Bolen" userId="8e338a04f9f07398" providerId="LiveId" clId="{018EAD29-DC2B-409E-86E6-47DCAC19B362}" dt="2021-06-25T04:57:02.769" v="1451" actId="27614"/>
          <ac:picMkLst>
            <pc:docMk/>
            <pc:sldMk cId="668123386" sldId="441"/>
            <ac:picMk id="4" creationId="{CBD7A97A-80F3-4E9C-B32D-D814A7448E7F}"/>
          </ac:picMkLst>
        </pc:picChg>
        <pc:picChg chg="del mod">
          <ac:chgData name="Bethany Bolen" userId="8e338a04f9f07398" providerId="LiveId" clId="{018EAD29-DC2B-409E-86E6-47DCAC19B362}" dt="2021-06-25T04:57:03.211" v="1453" actId="478"/>
          <ac:picMkLst>
            <pc:docMk/>
            <pc:sldMk cId="668123386" sldId="441"/>
            <ac:picMk id="6" creationId="{00000000-0000-0000-0000-000000000000}"/>
          </ac:picMkLst>
        </pc:picChg>
      </pc:sldChg>
      <pc:sldChg chg="addSp delSp modSp del mod">
        <pc:chgData name="Bethany Bolen" userId="8e338a04f9f07398" providerId="LiveId" clId="{018EAD29-DC2B-409E-86E6-47DCAC19B362}" dt="2021-06-25T04:59:21.973" v="1497" actId="47"/>
        <pc:sldMkLst>
          <pc:docMk/>
          <pc:sldMk cId="2963138925" sldId="442"/>
        </pc:sldMkLst>
        <pc:picChg chg="add del mod">
          <ac:chgData name="Bethany Bolen" userId="8e338a04f9f07398" providerId="LiveId" clId="{018EAD29-DC2B-409E-86E6-47DCAC19B362}" dt="2021-06-25T04:57:08.573" v="1455" actId="478"/>
          <ac:picMkLst>
            <pc:docMk/>
            <pc:sldMk cId="2963138925" sldId="442"/>
            <ac:picMk id="4" creationId="{0D097132-FED6-4931-ABAC-B775F58CC299}"/>
          </ac:picMkLst>
        </pc:picChg>
      </pc:sldChg>
      <pc:sldChg chg="addSp delSp modSp mod">
        <pc:chgData name="Bethany Bolen" userId="8e338a04f9f07398" providerId="LiveId" clId="{018EAD29-DC2B-409E-86E6-47DCAC19B362}" dt="2021-06-25T04:59:30.294" v="1504" actId="478"/>
        <pc:sldMkLst>
          <pc:docMk/>
          <pc:sldMk cId="1543420467" sldId="444"/>
        </pc:sldMkLst>
        <pc:picChg chg="add mod ord">
          <ac:chgData name="Bethany Bolen" userId="8e338a04f9f07398" providerId="LiveId" clId="{018EAD29-DC2B-409E-86E6-47DCAC19B362}" dt="2021-06-25T04:59:29.827" v="1502" actId="27614"/>
          <ac:picMkLst>
            <pc:docMk/>
            <pc:sldMk cId="1543420467" sldId="444"/>
            <ac:picMk id="4" creationId="{A838E9B6-F266-42FE-9FF4-A2127E553EEC}"/>
          </ac:picMkLst>
        </pc:picChg>
        <pc:picChg chg="del mod">
          <ac:chgData name="Bethany Bolen" userId="8e338a04f9f07398" providerId="LiveId" clId="{018EAD29-DC2B-409E-86E6-47DCAC19B362}" dt="2021-06-25T04:59:30.294" v="1504" actId="478"/>
          <ac:picMkLst>
            <pc:docMk/>
            <pc:sldMk cId="1543420467" sldId="444"/>
            <ac:picMk id="5" creationId="{00000000-0000-0000-0000-000000000000}"/>
          </ac:picMkLst>
        </pc:picChg>
      </pc:sldChg>
      <pc:sldChg chg="addSp delSp modSp mod">
        <pc:chgData name="Bethany Bolen" userId="8e338a04f9f07398" providerId="LiveId" clId="{018EAD29-DC2B-409E-86E6-47DCAC19B362}" dt="2021-06-25T05:00:38.336" v="1559" actId="478"/>
        <pc:sldMkLst>
          <pc:docMk/>
          <pc:sldMk cId="2782354288" sldId="445"/>
        </pc:sldMkLst>
        <pc:picChg chg="del mod">
          <ac:chgData name="Bethany Bolen" userId="8e338a04f9f07398" providerId="LiveId" clId="{018EAD29-DC2B-409E-86E6-47DCAC19B362}" dt="2021-06-25T05:00:38.336" v="1559" actId="478"/>
          <ac:picMkLst>
            <pc:docMk/>
            <pc:sldMk cId="2782354288" sldId="445"/>
            <ac:picMk id="6" creationId="{00000000-0000-0000-0000-000000000000}"/>
          </ac:picMkLst>
        </pc:picChg>
        <pc:picChg chg="add mod ord">
          <ac:chgData name="Bethany Bolen" userId="8e338a04f9f07398" providerId="LiveId" clId="{018EAD29-DC2B-409E-86E6-47DCAC19B362}" dt="2021-06-25T05:00:37.775" v="1557" actId="27614"/>
          <ac:picMkLst>
            <pc:docMk/>
            <pc:sldMk cId="2782354288" sldId="445"/>
            <ac:picMk id="7" creationId="{F1F661D7-3B9C-428B-90E2-F07A28E64FF5}"/>
          </ac:picMkLst>
        </pc:picChg>
      </pc:sldChg>
      <pc:sldChg chg="addSp delSp modSp mod">
        <pc:chgData name="Bethany Bolen" userId="8e338a04f9f07398" providerId="LiveId" clId="{018EAD29-DC2B-409E-86E6-47DCAC19B362}" dt="2021-06-25T05:00:30.995" v="1552" actId="478"/>
        <pc:sldMkLst>
          <pc:docMk/>
          <pc:sldMk cId="3024857847" sldId="447"/>
        </pc:sldMkLst>
        <pc:picChg chg="add mod ord">
          <ac:chgData name="Bethany Bolen" userId="8e338a04f9f07398" providerId="LiveId" clId="{018EAD29-DC2B-409E-86E6-47DCAC19B362}" dt="2021-06-25T05:00:30.397" v="1551" actId="962"/>
          <ac:picMkLst>
            <pc:docMk/>
            <pc:sldMk cId="3024857847" sldId="447"/>
            <ac:picMk id="4" creationId="{E148917B-7378-4891-AFA2-64F55B2CFCFC}"/>
          </ac:picMkLst>
        </pc:picChg>
        <pc:picChg chg="del">
          <ac:chgData name="Bethany Bolen" userId="8e338a04f9f07398" providerId="LiveId" clId="{018EAD29-DC2B-409E-86E6-47DCAC19B362}" dt="2021-06-25T05:00:30.995" v="1552" actId="478"/>
          <ac:picMkLst>
            <pc:docMk/>
            <pc:sldMk cId="3024857847" sldId="447"/>
            <ac:picMk id="5" creationId="{00000000-0000-0000-0000-000000000000}"/>
          </ac:picMkLst>
        </pc:picChg>
      </pc:sldChg>
      <pc:sldChg chg="addSp delSp modSp mod">
        <pc:chgData name="Bethany Bolen" userId="8e338a04f9f07398" providerId="LiveId" clId="{018EAD29-DC2B-409E-86E6-47DCAC19B362}" dt="2021-06-25T05:00:16.846" v="1538" actId="478"/>
        <pc:sldMkLst>
          <pc:docMk/>
          <pc:sldMk cId="2537082694" sldId="448"/>
        </pc:sldMkLst>
        <pc:picChg chg="del mod">
          <ac:chgData name="Bethany Bolen" userId="8e338a04f9f07398" providerId="LiveId" clId="{018EAD29-DC2B-409E-86E6-47DCAC19B362}" dt="2021-06-25T05:00:16.846" v="1538" actId="478"/>
          <ac:picMkLst>
            <pc:docMk/>
            <pc:sldMk cId="2537082694" sldId="448"/>
            <ac:picMk id="5" creationId="{00000000-0000-0000-0000-000000000000}"/>
          </ac:picMkLst>
        </pc:picChg>
        <pc:picChg chg="add mod ord">
          <ac:chgData name="Bethany Bolen" userId="8e338a04f9f07398" providerId="LiveId" clId="{018EAD29-DC2B-409E-86E6-47DCAC19B362}" dt="2021-06-25T05:00:16.496" v="1536" actId="27614"/>
          <ac:picMkLst>
            <pc:docMk/>
            <pc:sldMk cId="2537082694" sldId="448"/>
            <ac:picMk id="7" creationId="{A43B0E4E-A077-476F-B09C-13708E0061CC}"/>
          </ac:picMkLst>
        </pc:picChg>
      </pc:sldChg>
      <pc:sldChg chg="addSp delSp modSp mod">
        <pc:chgData name="Bethany Bolen" userId="8e338a04f9f07398" providerId="LiveId" clId="{018EAD29-DC2B-409E-86E6-47DCAC19B362}" dt="2021-06-25T05:00:23.759" v="1545" actId="478"/>
        <pc:sldMkLst>
          <pc:docMk/>
          <pc:sldMk cId="4270673399" sldId="449"/>
        </pc:sldMkLst>
        <pc:picChg chg="add mod ord">
          <ac:chgData name="Bethany Bolen" userId="8e338a04f9f07398" providerId="LiveId" clId="{018EAD29-DC2B-409E-86E6-47DCAC19B362}" dt="2021-06-25T05:00:23.317" v="1543" actId="27614"/>
          <ac:picMkLst>
            <pc:docMk/>
            <pc:sldMk cId="4270673399" sldId="449"/>
            <ac:picMk id="6" creationId="{15D537A9-6DEF-4AF7-9EA4-02ED1CDEFFAE}"/>
          </ac:picMkLst>
        </pc:picChg>
        <pc:picChg chg="del mod">
          <ac:chgData name="Bethany Bolen" userId="8e338a04f9f07398" providerId="LiveId" clId="{018EAD29-DC2B-409E-86E6-47DCAC19B362}" dt="2021-06-25T05:00:23.759" v="1545" actId="478"/>
          <ac:picMkLst>
            <pc:docMk/>
            <pc:sldMk cId="4270673399" sldId="449"/>
            <ac:picMk id="1026" creationId="{00000000-0000-0000-0000-000000000000}"/>
          </ac:picMkLst>
        </pc:picChg>
      </pc:sldChg>
      <pc:sldChg chg="addSp delSp modSp mod">
        <pc:chgData name="Bethany Bolen" userId="8e338a04f9f07398" providerId="LiveId" clId="{018EAD29-DC2B-409E-86E6-47DCAC19B362}" dt="2021-06-25T04:53:53.608" v="1340" actId="478"/>
        <pc:sldMkLst>
          <pc:docMk/>
          <pc:sldMk cId="1889701113" sldId="451"/>
        </pc:sldMkLst>
        <pc:picChg chg="add mod ord">
          <ac:chgData name="Bethany Bolen" userId="8e338a04f9f07398" providerId="LiveId" clId="{018EAD29-DC2B-409E-86E6-47DCAC19B362}" dt="2021-06-25T04:53:52.997" v="1339" actId="962"/>
          <ac:picMkLst>
            <pc:docMk/>
            <pc:sldMk cId="1889701113" sldId="451"/>
            <ac:picMk id="4" creationId="{872FF88F-E2F6-49FD-AF9E-5C159DD30DD0}"/>
          </ac:picMkLst>
        </pc:picChg>
        <pc:picChg chg="del">
          <ac:chgData name="Bethany Bolen" userId="8e338a04f9f07398" providerId="LiveId" clId="{018EAD29-DC2B-409E-86E6-47DCAC19B362}" dt="2021-06-25T04:53:53.608" v="1340" actId="478"/>
          <ac:picMkLst>
            <pc:docMk/>
            <pc:sldMk cId="1889701113" sldId="451"/>
            <ac:picMk id="5122" creationId="{00000000-0000-0000-0000-000000000000}"/>
          </ac:picMkLst>
        </pc:picChg>
      </pc:sldChg>
      <pc:sldChg chg="addSp delSp modSp mod">
        <pc:chgData name="Bethany Bolen" userId="8e338a04f9f07398" providerId="LiveId" clId="{018EAD29-DC2B-409E-86E6-47DCAC19B362}" dt="2021-06-25T04:09:28.228" v="168" actId="478"/>
        <pc:sldMkLst>
          <pc:docMk/>
          <pc:sldMk cId="33378527" sldId="491"/>
        </pc:sldMkLst>
        <pc:picChg chg="add mod ord">
          <ac:chgData name="Bethany Bolen" userId="8e338a04f9f07398" providerId="LiveId" clId="{018EAD29-DC2B-409E-86E6-47DCAC19B362}" dt="2021-06-25T04:09:27.929" v="166" actId="27614"/>
          <ac:picMkLst>
            <pc:docMk/>
            <pc:sldMk cId="33378527" sldId="491"/>
            <ac:picMk id="6" creationId="{0337C218-7B68-4B3C-8585-CA994C78807A}"/>
          </ac:picMkLst>
        </pc:picChg>
        <pc:picChg chg="del mod">
          <ac:chgData name="Bethany Bolen" userId="8e338a04f9f07398" providerId="LiveId" clId="{018EAD29-DC2B-409E-86E6-47DCAC19B362}" dt="2021-06-25T04:09:28.228" v="168" actId="478"/>
          <ac:picMkLst>
            <pc:docMk/>
            <pc:sldMk cId="33378527" sldId="491"/>
            <ac:picMk id="9218" creationId="{00000000-0000-0000-0000-000000000000}"/>
          </ac:picMkLst>
        </pc:picChg>
      </pc:sldChg>
      <pc:sldChg chg="addSp delSp modSp mod">
        <pc:chgData name="Bethany Bolen" userId="8e338a04f9f07398" providerId="LiveId" clId="{018EAD29-DC2B-409E-86E6-47DCAC19B362}" dt="2021-06-25T04:09:54.745" v="183" actId="732"/>
        <pc:sldMkLst>
          <pc:docMk/>
          <pc:sldMk cId="79197378" sldId="492"/>
        </pc:sldMkLst>
        <pc:picChg chg="add del mod">
          <ac:chgData name="Bethany Bolen" userId="8e338a04f9f07398" providerId="LiveId" clId="{018EAD29-DC2B-409E-86E6-47DCAC19B362}" dt="2021-06-25T04:09:34.009" v="170" actId="478"/>
          <ac:picMkLst>
            <pc:docMk/>
            <pc:sldMk cId="79197378" sldId="492"/>
            <ac:picMk id="6" creationId="{A12B4C88-ABB4-4BF4-99BF-F0181DDBE469}"/>
          </ac:picMkLst>
        </pc:picChg>
        <pc:picChg chg="add del mod">
          <ac:chgData name="Bethany Bolen" userId="8e338a04f9f07398" providerId="LiveId" clId="{018EAD29-DC2B-409E-86E6-47DCAC19B362}" dt="2021-06-25T04:09:36.334" v="172" actId="478"/>
          <ac:picMkLst>
            <pc:docMk/>
            <pc:sldMk cId="79197378" sldId="492"/>
            <ac:picMk id="8" creationId="{FBEB0560-AD66-40B9-AF01-B46517884F93}"/>
          </ac:picMkLst>
        </pc:picChg>
        <pc:picChg chg="add mod ord modCrop">
          <ac:chgData name="Bethany Bolen" userId="8e338a04f9f07398" providerId="LiveId" clId="{018EAD29-DC2B-409E-86E6-47DCAC19B362}" dt="2021-06-25T04:09:54.745" v="183" actId="732"/>
          <ac:picMkLst>
            <pc:docMk/>
            <pc:sldMk cId="79197378" sldId="492"/>
            <ac:picMk id="10" creationId="{CC8FD032-2BCA-4403-9748-60CF02EB1624}"/>
          </ac:picMkLst>
        </pc:picChg>
        <pc:picChg chg="del">
          <ac:chgData name="Bethany Bolen" userId="8e338a04f9f07398" providerId="LiveId" clId="{018EAD29-DC2B-409E-86E6-47DCAC19B362}" dt="2021-06-25T04:09:47.828" v="181" actId="478"/>
          <ac:picMkLst>
            <pc:docMk/>
            <pc:sldMk cId="79197378" sldId="492"/>
            <ac:picMk id="8194" creationId="{00000000-0000-0000-0000-000000000000}"/>
          </ac:picMkLst>
        </pc:picChg>
      </pc:sldChg>
      <pc:sldChg chg="addSp delSp modSp mod">
        <pc:chgData name="Bethany Bolen" userId="8e338a04f9f07398" providerId="LiveId" clId="{018EAD29-DC2B-409E-86E6-47DCAC19B362}" dt="2021-06-25T04:14:40.820" v="451" actId="478"/>
        <pc:sldMkLst>
          <pc:docMk/>
          <pc:sldMk cId="1013431704" sldId="493"/>
        </pc:sldMkLst>
        <pc:picChg chg="add mod ord">
          <ac:chgData name="Bethany Bolen" userId="8e338a04f9f07398" providerId="LiveId" clId="{018EAD29-DC2B-409E-86E6-47DCAC19B362}" dt="2021-06-25T04:14:40.325" v="449" actId="27614"/>
          <ac:picMkLst>
            <pc:docMk/>
            <pc:sldMk cId="1013431704" sldId="493"/>
            <ac:picMk id="6" creationId="{96E6B70A-A0E2-444B-8C69-CBB137447677}"/>
          </ac:picMkLst>
        </pc:picChg>
        <pc:picChg chg="del mod">
          <ac:chgData name="Bethany Bolen" userId="8e338a04f9f07398" providerId="LiveId" clId="{018EAD29-DC2B-409E-86E6-47DCAC19B362}" dt="2021-06-25T04:14:40.820" v="451" actId="478"/>
          <ac:picMkLst>
            <pc:docMk/>
            <pc:sldMk cId="1013431704" sldId="493"/>
            <ac:picMk id="2050" creationId="{00000000-0000-0000-0000-000000000000}"/>
          </ac:picMkLst>
        </pc:picChg>
      </pc:sldChg>
      <pc:sldChg chg="addSp delSp modSp mod">
        <pc:chgData name="Bethany Bolen" userId="8e338a04f9f07398" providerId="LiveId" clId="{018EAD29-DC2B-409E-86E6-47DCAC19B362}" dt="2021-06-25T04:20:43.358" v="668" actId="478"/>
        <pc:sldMkLst>
          <pc:docMk/>
          <pc:sldMk cId="3514300356" sldId="494"/>
        </pc:sldMkLst>
        <pc:picChg chg="add mod ord">
          <ac:chgData name="Bethany Bolen" userId="8e338a04f9f07398" providerId="LiveId" clId="{018EAD29-DC2B-409E-86E6-47DCAC19B362}" dt="2021-06-25T04:20:43.060" v="666" actId="27614"/>
          <ac:picMkLst>
            <pc:docMk/>
            <pc:sldMk cId="3514300356" sldId="494"/>
            <ac:picMk id="6" creationId="{2F3A1836-63BE-4FA8-A2BF-BDFFA5E68DFE}"/>
          </ac:picMkLst>
        </pc:picChg>
        <pc:picChg chg="del mod">
          <ac:chgData name="Bethany Bolen" userId="8e338a04f9f07398" providerId="LiveId" clId="{018EAD29-DC2B-409E-86E6-47DCAC19B362}" dt="2021-06-25T04:20:43.358" v="668" actId="478"/>
          <ac:picMkLst>
            <pc:docMk/>
            <pc:sldMk cId="3514300356" sldId="494"/>
            <ac:picMk id="16386" creationId="{00000000-0000-0000-0000-000000000000}"/>
          </ac:picMkLst>
        </pc:picChg>
      </pc:sldChg>
      <pc:sldChg chg="addSp delSp modSp mod">
        <pc:chgData name="Bethany Bolen" userId="8e338a04f9f07398" providerId="LiveId" clId="{018EAD29-DC2B-409E-86E6-47DCAC19B362}" dt="2021-06-25T04:20:50.758" v="675" actId="478"/>
        <pc:sldMkLst>
          <pc:docMk/>
          <pc:sldMk cId="1210087309" sldId="495"/>
        </pc:sldMkLst>
        <pc:picChg chg="add mod ord">
          <ac:chgData name="Bethany Bolen" userId="8e338a04f9f07398" providerId="LiveId" clId="{018EAD29-DC2B-409E-86E6-47DCAC19B362}" dt="2021-06-25T04:20:50.398" v="673" actId="27614"/>
          <ac:picMkLst>
            <pc:docMk/>
            <pc:sldMk cId="1210087309" sldId="495"/>
            <ac:picMk id="6" creationId="{C9A0B034-FF95-4DAB-8AD3-7A8B746AE0A1}"/>
          </ac:picMkLst>
        </pc:picChg>
        <pc:picChg chg="del mod">
          <ac:chgData name="Bethany Bolen" userId="8e338a04f9f07398" providerId="LiveId" clId="{018EAD29-DC2B-409E-86E6-47DCAC19B362}" dt="2021-06-25T04:20:50.758" v="675" actId="478"/>
          <ac:picMkLst>
            <pc:docMk/>
            <pc:sldMk cId="1210087309" sldId="495"/>
            <ac:picMk id="5122" creationId="{00000000-0000-0000-0000-000000000000}"/>
          </ac:picMkLst>
        </pc:picChg>
      </pc:sldChg>
      <pc:sldChg chg="addSp delSp modSp mod">
        <pc:chgData name="Bethany Bolen" userId="8e338a04f9f07398" providerId="LiveId" clId="{018EAD29-DC2B-409E-86E6-47DCAC19B362}" dt="2021-06-25T04:23:14.892" v="799" actId="478"/>
        <pc:sldMkLst>
          <pc:docMk/>
          <pc:sldMk cId="2948369076" sldId="496"/>
        </pc:sldMkLst>
        <pc:picChg chg="add mod ord">
          <ac:chgData name="Bethany Bolen" userId="8e338a04f9f07398" providerId="LiveId" clId="{018EAD29-DC2B-409E-86E6-47DCAC19B362}" dt="2021-06-25T04:23:14.588" v="797" actId="27614"/>
          <ac:picMkLst>
            <pc:docMk/>
            <pc:sldMk cId="2948369076" sldId="496"/>
            <ac:picMk id="6" creationId="{60599704-DBB6-4BD9-940C-3DA4B0E033C7}"/>
          </ac:picMkLst>
        </pc:picChg>
        <pc:picChg chg="del mod">
          <ac:chgData name="Bethany Bolen" userId="8e338a04f9f07398" providerId="LiveId" clId="{018EAD29-DC2B-409E-86E6-47DCAC19B362}" dt="2021-06-25T04:23:14.892" v="799" actId="478"/>
          <ac:picMkLst>
            <pc:docMk/>
            <pc:sldMk cId="2948369076" sldId="496"/>
            <ac:picMk id="4098" creationId="{00000000-0000-0000-0000-000000000000}"/>
          </ac:picMkLst>
        </pc:picChg>
      </pc:sldChg>
      <pc:sldChg chg="addSp delSp modSp mod">
        <pc:chgData name="Bethany Bolen" userId="8e338a04f9f07398" providerId="LiveId" clId="{018EAD29-DC2B-409E-86E6-47DCAC19B362}" dt="2021-06-28T20:57:44.321" v="1589" actId="478"/>
        <pc:sldMkLst>
          <pc:docMk/>
          <pc:sldMk cId="1847824428" sldId="497"/>
        </pc:sldMkLst>
        <pc:spChg chg="add del mod">
          <ac:chgData name="Bethany Bolen" userId="8e338a04f9f07398" providerId="LiveId" clId="{018EAD29-DC2B-409E-86E6-47DCAC19B362}" dt="2021-06-28T20:57:44.321" v="1589" actId="478"/>
          <ac:spMkLst>
            <pc:docMk/>
            <pc:sldMk cId="1847824428" sldId="497"/>
            <ac:spMk id="5" creationId="{8D8BDB25-9FDB-400E-B756-44D83FBD0380}"/>
          </ac:spMkLst>
        </pc:spChg>
        <pc:picChg chg="add mod ord">
          <ac:chgData name="Bethany Bolen" userId="8e338a04f9f07398" providerId="LiveId" clId="{018EAD29-DC2B-409E-86E6-47DCAC19B362}" dt="2021-06-28T20:57:37.027" v="1587" actId="12789"/>
          <ac:picMkLst>
            <pc:docMk/>
            <pc:sldMk cId="1847824428" sldId="497"/>
            <ac:picMk id="7" creationId="{769D4811-B0F2-4A6D-8702-5FC49D6089F1}"/>
          </ac:picMkLst>
        </pc:picChg>
        <pc:picChg chg="del">
          <ac:chgData name="Bethany Bolen" userId="8e338a04f9f07398" providerId="LiveId" clId="{018EAD29-DC2B-409E-86E6-47DCAC19B362}" dt="2021-06-28T20:57:38.081" v="1588" actId="478"/>
          <ac:picMkLst>
            <pc:docMk/>
            <pc:sldMk cId="1847824428" sldId="497"/>
            <ac:picMk id="13314" creationId="{00000000-0000-0000-0000-000000000000}"/>
          </ac:picMkLst>
        </pc:picChg>
      </pc:sldChg>
      <pc:sldChg chg="addSp delSp modSp mod">
        <pc:chgData name="Bethany Bolen" userId="8e338a04f9f07398" providerId="LiveId" clId="{018EAD29-DC2B-409E-86E6-47DCAC19B362}" dt="2021-06-25T04:26:00.619" v="882" actId="478"/>
        <pc:sldMkLst>
          <pc:docMk/>
          <pc:sldMk cId="107826892" sldId="498"/>
        </pc:sldMkLst>
        <pc:picChg chg="del mod">
          <ac:chgData name="Bethany Bolen" userId="8e338a04f9f07398" providerId="LiveId" clId="{018EAD29-DC2B-409E-86E6-47DCAC19B362}" dt="2021-06-25T04:26:00.619" v="882" actId="478"/>
          <ac:picMkLst>
            <pc:docMk/>
            <pc:sldMk cId="107826892" sldId="498"/>
            <ac:picMk id="6" creationId="{D8DFDE2A-92EB-4FF8-BB4E-009BF7AB5B21}"/>
          </ac:picMkLst>
        </pc:picChg>
        <pc:picChg chg="add mod ord">
          <ac:chgData name="Bethany Bolen" userId="8e338a04f9f07398" providerId="LiveId" clId="{018EAD29-DC2B-409E-86E6-47DCAC19B362}" dt="2021-06-25T04:26:00.342" v="880" actId="27614"/>
          <ac:picMkLst>
            <pc:docMk/>
            <pc:sldMk cId="107826892" sldId="498"/>
            <ac:picMk id="7" creationId="{12723CBD-4334-4413-A4F7-85EBC0394621}"/>
          </ac:picMkLst>
        </pc:picChg>
      </pc:sldChg>
      <pc:sldChg chg="addSp delSp modSp mod">
        <pc:chgData name="Bethany Bolen" userId="8e338a04f9f07398" providerId="LiveId" clId="{018EAD29-DC2B-409E-86E6-47DCAC19B362}" dt="2021-06-25T04:48:10.830" v="1098" actId="478"/>
        <pc:sldMkLst>
          <pc:docMk/>
          <pc:sldMk cId="1044359371" sldId="499"/>
        </pc:sldMkLst>
        <pc:picChg chg="add mod ord">
          <ac:chgData name="Bethany Bolen" userId="8e338a04f9f07398" providerId="LiveId" clId="{018EAD29-DC2B-409E-86E6-47DCAC19B362}" dt="2021-06-25T04:48:10.006" v="1097" actId="962"/>
          <ac:picMkLst>
            <pc:docMk/>
            <pc:sldMk cId="1044359371" sldId="499"/>
            <ac:picMk id="6" creationId="{55EE7059-F48E-4C5C-90B8-CDC90A30ADF7}"/>
          </ac:picMkLst>
        </pc:picChg>
        <pc:picChg chg="del">
          <ac:chgData name="Bethany Bolen" userId="8e338a04f9f07398" providerId="LiveId" clId="{018EAD29-DC2B-409E-86E6-47DCAC19B362}" dt="2021-06-25T04:48:10.830" v="1098" actId="478"/>
          <ac:picMkLst>
            <pc:docMk/>
            <pc:sldMk cId="1044359371" sldId="499"/>
            <ac:picMk id="14338" creationId="{00000000-0000-0000-0000-000000000000}"/>
          </ac:picMkLst>
        </pc:picChg>
      </pc:sldChg>
      <pc:sldChg chg="addSp delSp modSp mod">
        <pc:chgData name="Bethany Bolen" userId="8e338a04f9f07398" providerId="LiveId" clId="{018EAD29-DC2B-409E-86E6-47DCAC19B362}" dt="2021-06-25T04:48:18.054" v="1105" actId="478"/>
        <pc:sldMkLst>
          <pc:docMk/>
          <pc:sldMk cId="3346204758" sldId="500"/>
        </pc:sldMkLst>
        <pc:picChg chg="add mod ord">
          <ac:chgData name="Bethany Bolen" userId="8e338a04f9f07398" providerId="LiveId" clId="{018EAD29-DC2B-409E-86E6-47DCAC19B362}" dt="2021-06-25T04:48:17.465" v="1104" actId="962"/>
          <ac:picMkLst>
            <pc:docMk/>
            <pc:sldMk cId="3346204758" sldId="500"/>
            <ac:picMk id="6" creationId="{0BABFB71-D5F8-40E1-8483-228EB853450C}"/>
          </ac:picMkLst>
        </pc:picChg>
        <pc:picChg chg="del">
          <ac:chgData name="Bethany Bolen" userId="8e338a04f9f07398" providerId="LiveId" clId="{018EAD29-DC2B-409E-86E6-47DCAC19B362}" dt="2021-06-25T04:48:18.054" v="1105" actId="478"/>
          <ac:picMkLst>
            <pc:docMk/>
            <pc:sldMk cId="3346204758" sldId="500"/>
            <ac:picMk id="22530" creationId="{00000000-0000-0000-0000-000000000000}"/>
          </ac:picMkLst>
        </pc:picChg>
      </pc:sldChg>
      <pc:sldChg chg="addSp delSp modSp mod">
        <pc:chgData name="Bethany Bolen" userId="8e338a04f9f07398" providerId="LiveId" clId="{018EAD29-DC2B-409E-86E6-47DCAC19B362}" dt="2021-06-25T04:52:32.841" v="1286" actId="478"/>
        <pc:sldMkLst>
          <pc:docMk/>
          <pc:sldMk cId="691865329" sldId="502"/>
        </pc:sldMkLst>
        <pc:picChg chg="add mod ord">
          <ac:chgData name="Bethany Bolen" userId="8e338a04f9f07398" providerId="LiveId" clId="{018EAD29-DC2B-409E-86E6-47DCAC19B362}" dt="2021-06-25T04:52:32.366" v="1284" actId="27614"/>
          <ac:picMkLst>
            <pc:docMk/>
            <pc:sldMk cId="691865329" sldId="502"/>
            <ac:picMk id="6" creationId="{BA540F30-4D38-482A-B562-B71604801416}"/>
          </ac:picMkLst>
        </pc:picChg>
        <pc:picChg chg="del mod">
          <ac:chgData name="Bethany Bolen" userId="8e338a04f9f07398" providerId="LiveId" clId="{018EAD29-DC2B-409E-86E6-47DCAC19B362}" dt="2021-06-25T04:52:32.841" v="1286" actId="478"/>
          <ac:picMkLst>
            <pc:docMk/>
            <pc:sldMk cId="691865329" sldId="502"/>
            <ac:picMk id="18434" creationId="{00000000-0000-0000-0000-000000000000}"/>
          </ac:picMkLst>
        </pc:picChg>
      </pc:sldChg>
      <pc:sldChg chg="addSp delSp modSp mod">
        <pc:chgData name="Bethany Bolen" userId="8e338a04f9f07398" providerId="LiveId" clId="{018EAD29-DC2B-409E-86E6-47DCAC19B362}" dt="2021-06-25T04:52:58.814" v="1293" actId="478"/>
        <pc:sldMkLst>
          <pc:docMk/>
          <pc:sldMk cId="1145646263" sldId="503"/>
        </pc:sldMkLst>
        <pc:picChg chg="add mod ord">
          <ac:chgData name="Bethany Bolen" userId="8e338a04f9f07398" providerId="LiveId" clId="{018EAD29-DC2B-409E-86E6-47DCAC19B362}" dt="2021-06-25T04:52:57.840" v="1292" actId="12789"/>
          <ac:picMkLst>
            <pc:docMk/>
            <pc:sldMk cId="1145646263" sldId="503"/>
            <ac:picMk id="6" creationId="{AD56F5AE-7350-4C56-B59B-BDD56551111C}"/>
          </ac:picMkLst>
        </pc:picChg>
        <pc:picChg chg="del">
          <ac:chgData name="Bethany Bolen" userId="8e338a04f9f07398" providerId="LiveId" clId="{018EAD29-DC2B-409E-86E6-47DCAC19B362}" dt="2021-06-25T04:52:58.814" v="1293" actId="478"/>
          <ac:picMkLst>
            <pc:docMk/>
            <pc:sldMk cId="1145646263" sldId="503"/>
            <ac:picMk id="3074" creationId="{00000000-0000-0000-0000-000000000000}"/>
          </ac:picMkLst>
        </pc:picChg>
      </pc:sldChg>
      <pc:sldChg chg="addSp delSp modSp mod">
        <pc:chgData name="Bethany Bolen" userId="8e338a04f9f07398" providerId="LiveId" clId="{018EAD29-DC2B-409E-86E6-47DCAC19B362}" dt="2021-06-25T04:53:05.772" v="1300" actId="478"/>
        <pc:sldMkLst>
          <pc:docMk/>
          <pc:sldMk cId="614511974" sldId="504"/>
        </pc:sldMkLst>
        <pc:picChg chg="add mod ord">
          <ac:chgData name="Bethany Bolen" userId="8e338a04f9f07398" providerId="LiveId" clId="{018EAD29-DC2B-409E-86E6-47DCAC19B362}" dt="2021-06-25T04:53:05.687" v="1298" actId="27614"/>
          <ac:picMkLst>
            <pc:docMk/>
            <pc:sldMk cId="614511974" sldId="504"/>
            <ac:picMk id="6" creationId="{23ACB121-1989-48E4-BC27-9BBB5CBB322F}"/>
          </ac:picMkLst>
        </pc:picChg>
        <pc:picChg chg="del mod">
          <ac:chgData name="Bethany Bolen" userId="8e338a04f9f07398" providerId="LiveId" clId="{018EAD29-DC2B-409E-86E6-47DCAC19B362}" dt="2021-06-25T04:53:05.772" v="1300" actId="478"/>
          <ac:picMkLst>
            <pc:docMk/>
            <pc:sldMk cId="614511974" sldId="504"/>
            <ac:picMk id="1026" creationId="{00000000-0000-0000-0000-000000000000}"/>
          </ac:picMkLst>
        </pc:picChg>
      </pc:sldChg>
      <pc:sldChg chg="addSp delSp modSp mod">
        <pc:chgData name="Bethany Bolen" userId="8e338a04f9f07398" providerId="LiveId" clId="{018EAD29-DC2B-409E-86E6-47DCAC19B362}" dt="2021-06-25T04:53:13.174" v="1306" actId="27614"/>
        <pc:sldMkLst>
          <pc:docMk/>
          <pc:sldMk cId="2347056924" sldId="505"/>
        </pc:sldMkLst>
        <pc:picChg chg="add mod ord">
          <ac:chgData name="Bethany Bolen" userId="8e338a04f9f07398" providerId="LiveId" clId="{018EAD29-DC2B-409E-86E6-47DCAC19B362}" dt="2021-06-25T04:53:13.174" v="1306" actId="27614"/>
          <ac:picMkLst>
            <pc:docMk/>
            <pc:sldMk cId="2347056924" sldId="505"/>
            <ac:picMk id="6" creationId="{9FF6C0ED-0719-45A7-9F17-AB624F8D007F}"/>
          </ac:picMkLst>
        </pc:picChg>
        <pc:picChg chg="del">
          <ac:chgData name="Bethany Bolen" userId="8e338a04f9f07398" providerId="LiveId" clId="{018EAD29-DC2B-409E-86E6-47DCAC19B362}" dt="2021-06-25T04:53:12.914" v="1305" actId="478"/>
          <ac:picMkLst>
            <pc:docMk/>
            <pc:sldMk cId="2347056924" sldId="505"/>
            <ac:picMk id="7170" creationId="{00000000-0000-0000-0000-000000000000}"/>
          </ac:picMkLst>
        </pc:picChg>
      </pc:sldChg>
      <pc:sldChg chg="addSp delSp modSp mod">
        <pc:chgData name="Bethany Bolen" userId="8e338a04f9f07398" providerId="LiveId" clId="{018EAD29-DC2B-409E-86E6-47DCAC19B362}" dt="2021-06-25T04:55:56.078" v="1398" actId="478"/>
        <pc:sldMkLst>
          <pc:docMk/>
          <pc:sldMk cId="2549728146" sldId="506"/>
        </pc:sldMkLst>
        <pc:picChg chg="add mod ord">
          <ac:chgData name="Bethany Bolen" userId="8e338a04f9f07398" providerId="LiveId" clId="{018EAD29-DC2B-409E-86E6-47DCAC19B362}" dt="2021-06-25T04:55:55.207" v="1396" actId="27614"/>
          <ac:picMkLst>
            <pc:docMk/>
            <pc:sldMk cId="2549728146" sldId="506"/>
            <ac:picMk id="6" creationId="{11AA88EB-12C8-4D9E-92A9-32BAE155206F}"/>
          </ac:picMkLst>
        </pc:picChg>
        <pc:picChg chg="del mod">
          <ac:chgData name="Bethany Bolen" userId="8e338a04f9f07398" providerId="LiveId" clId="{018EAD29-DC2B-409E-86E6-47DCAC19B362}" dt="2021-06-25T04:55:56.078" v="1398" actId="478"/>
          <ac:picMkLst>
            <pc:docMk/>
            <pc:sldMk cId="2549728146" sldId="506"/>
            <ac:picMk id="12290" creationId="{00000000-0000-0000-0000-000000000000}"/>
          </ac:picMkLst>
        </pc:picChg>
      </pc:sldChg>
      <pc:sldChg chg="addSp delSp modSp mod">
        <pc:chgData name="Bethany Bolen" userId="8e338a04f9f07398" providerId="LiveId" clId="{018EAD29-DC2B-409E-86E6-47DCAC19B362}" dt="2021-06-25T04:56:31.019" v="1425" actId="478"/>
        <pc:sldMkLst>
          <pc:docMk/>
          <pc:sldMk cId="2345252718" sldId="507"/>
        </pc:sldMkLst>
        <pc:picChg chg="add mod ord">
          <ac:chgData name="Bethany Bolen" userId="8e338a04f9f07398" providerId="LiveId" clId="{018EAD29-DC2B-409E-86E6-47DCAC19B362}" dt="2021-06-25T04:56:30.927" v="1423" actId="27614"/>
          <ac:picMkLst>
            <pc:docMk/>
            <pc:sldMk cId="2345252718" sldId="507"/>
            <ac:picMk id="6" creationId="{9298A3B9-29E4-4439-8358-2B7F1DD5CF80}"/>
          </ac:picMkLst>
        </pc:picChg>
        <pc:picChg chg="del mod">
          <ac:chgData name="Bethany Bolen" userId="8e338a04f9f07398" providerId="LiveId" clId="{018EAD29-DC2B-409E-86E6-47DCAC19B362}" dt="2021-06-25T04:56:31.019" v="1425" actId="478"/>
          <ac:picMkLst>
            <pc:docMk/>
            <pc:sldMk cId="2345252718" sldId="507"/>
            <ac:picMk id="17410" creationId="{00000000-0000-0000-0000-000000000000}"/>
          </ac:picMkLst>
        </pc:picChg>
      </pc:sldChg>
      <pc:sldChg chg="addSp delSp modSp mod">
        <pc:chgData name="Bethany Bolen" userId="8e338a04f9f07398" providerId="LiveId" clId="{018EAD29-DC2B-409E-86E6-47DCAC19B362}" dt="2021-06-25T04:56:38.615" v="1432" actId="478"/>
        <pc:sldMkLst>
          <pc:docMk/>
          <pc:sldMk cId="1180440548" sldId="508"/>
        </pc:sldMkLst>
        <pc:picChg chg="del mod">
          <ac:chgData name="Bethany Bolen" userId="8e338a04f9f07398" providerId="LiveId" clId="{018EAD29-DC2B-409E-86E6-47DCAC19B362}" dt="2021-06-25T04:56:38.615" v="1432" actId="478"/>
          <ac:picMkLst>
            <pc:docMk/>
            <pc:sldMk cId="1180440548" sldId="508"/>
            <ac:picMk id="5" creationId="{00000000-0000-0000-0000-000000000000}"/>
          </ac:picMkLst>
        </pc:picChg>
        <pc:picChg chg="add mod ord">
          <ac:chgData name="Bethany Bolen" userId="8e338a04f9f07398" providerId="LiveId" clId="{018EAD29-DC2B-409E-86E6-47DCAC19B362}" dt="2021-06-25T04:56:38.096" v="1430" actId="27614"/>
          <ac:picMkLst>
            <pc:docMk/>
            <pc:sldMk cId="1180440548" sldId="508"/>
            <ac:picMk id="7" creationId="{3CAEF8F6-EA4A-4FCD-A351-A39200C01A7A}"/>
          </ac:picMkLst>
        </pc:picChg>
      </pc:sldChg>
      <pc:sldChg chg="addSp delSp modSp mod">
        <pc:chgData name="Bethany Bolen" userId="8e338a04f9f07398" providerId="LiveId" clId="{018EAD29-DC2B-409E-86E6-47DCAC19B362}" dt="2021-06-25T04:56:45.493" v="1439" actId="478"/>
        <pc:sldMkLst>
          <pc:docMk/>
          <pc:sldMk cId="2949591996" sldId="509"/>
        </pc:sldMkLst>
        <pc:picChg chg="add mod ord">
          <ac:chgData name="Bethany Bolen" userId="8e338a04f9f07398" providerId="LiveId" clId="{018EAD29-DC2B-409E-86E6-47DCAC19B362}" dt="2021-06-25T04:56:45.106" v="1437" actId="27614"/>
          <ac:picMkLst>
            <pc:docMk/>
            <pc:sldMk cId="2949591996" sldId="509"/>
            <ac:picMk id="6" creationId="{8935E7BD-A071-4AA1-9D9A-F92C6F8123DB}"/>
          </ac:picMkLst>
        </pc:picChg>
        <pc:picChg chg="del mod">
          <ac:chgData name="Bethany Bolen" userId="8e338a04f9f07398" providerId="LiveId" clId="{018EAD29-DC2B-409E-86E6-47DCAC19B362}" dt="2021-06-25T04:56:45.493" v="1439" actId="478"/>
          <ac:picMkLst>
            <pc:docMk/>
            <pc:sldMk cId="2949591996" sldId="509"/>
            <ac:picMk id="23554" creationId="{00000000-0000-0000-0000-000000000000}"/>
          </ac:picMkLst>
        </pc:picChg>
      </pc:sldChg>
      <pc:sldChg chg="addSp delSp modSp mod">
        <pc:chgData name="Bethany Bolen" userId="8e338a04f9f07398" providerId="LiveId" clId="{018EAD29-DC2B-409E-86E6-47DCAC19B362}" dt="2021-06-25T04:56:52.574" v="1446" actId="478"/>
        <pc:sldMkLst>
          <pc:docMk/>
          <pc:sldMk cId="174657468" sldId="510"/>
        </pc:sldMkLst>
        <pc:picChg chg="add mod ord">
          <ac:chgData name="Bethany Bolen" userId="8e338a04f9f07398" providerId="LiveId" clId="{018EAD29-DC2B-409E-86E6-47DCAC19B362}" dt="2021-06-25T04:56:52.282" v="1444" actId="27614"/>
          <ac:picMkLst>
            <pc:docMk/>
            <pc:sldMk cId="174657468" sldId="510"/>
            <ac:picMk id="6" creationId="{AD3C6822-F0A8-4E01-93F6-82D569FC9B82}"/>
          </ac:picMkLst>
        </pc:picChg>
        <pc:picChg chg="del mod">
          <ac:chgData name="Bethany Bolen" userId="8e338a04f9f07398" providerId="LiveId" clId="{018EAD29-DC2B-409E-86E6-47DCAC19B362}" dt="2021-06-25T04:56:52.574" v="1446" actId="478"/>
          <ac:picMkLst>
            <pc:docMk/>
            <pc:sldMk cId="174657468" sldId="510"/>
            <ac:picMk id="20482" creationId="{00000000-0000-0000-0000-000000000000}"/>
          </ac:picMkLst>
        </pc:picChg>
      </pc:sldChg>
      <pc:sldChg chg="addSp delSp modSp mod">
        <pc:chgData name="Bethany Bolen" userId="8e338a04f9f07398" providerId="LiveId" clId="{018EAD29-DC2B-409E-86E6-47DCAC19B362}" dt="2021-06-25T04:59:47.729" v="1517" actId="478"/>
        <pc:sldMkLst>
          <pc:docMk/>
          <pc:sldMk cId="3614557771" sldId="512"/>
        </pc:sldMkLst>
        <pc:picChg chg="add mod ord">
          <ac:chgData name="Bethany Bolen" userId="8e338a04f9f07398" providerId="LiveId" clId="{018EAD29-DC2B-409E-86E6-47DCAC19B362}" dt="2021-06-25T04:59:46.810" v="1516" actId="12789"/>
          <ac:picMkLst>
            <pc:docMk/>
            <pc:sldMk cId="3614557771" sldId="512"/>
            <ac:picMk id="6" creationId="{1D64237E-E33F-434C-B4F5-00BAE91A3FCB}"/>
          </ac:picMkLst>
        </pc:picChg>
        <pc:picChg chg="del">
          <ac:chgData name="Bethany Bolen" userId="8e338a04f9f07398" providerId="LiveId" clId="{018EAD29-DC2B-409E-86E6-47DCAC19B362}" dt="2021-06-25T04:59:47.729" v="1517" actId="478"/>
          <ac:picMkLst>
            <pc:docMk/>
            <pc:sldMk cId="3614557771" sldId="512"/>
            <ac:picMk id="19458" creationId="{00000000-0000-0000-0000-000000000000}"/>
          </ac:picMkLst>
        </pc:picChg>
      </pc:sldChg>
      <pc:sldChg chg="addSp delSp modSp mod">
        <pc:chgData name="Bethany Bolen" userId="8e338a04f9f07398" providerId="LiveId" clId="{018EAD29-DC2B-409E-86E6-47DCAC19B362}" dt="2021-06-25T04:59:59.984" v="1524" actId="478"/>
        <pc:sldMkLst>
          <pc:docMk/>
          <pc:sldMk cId="4281504186" sldId="513"/>
        </pc:sldMkLst>
        <pc:picChg chg="add mod ord">
          <ac:chgData name="Bethany Bolen" userId="8e338a04f9f07398" providerId="LiveId" clId="{018EAD29-DC2B-409E-86E6-47DCAC19B362}" dt="2021-06-25T04:59:59.145" v="1523" actId="12789"/>
          <ac:picMkLst>
            <pc:docMk/>
            <pc:sldMk cId="4281504186" sldId="513"/>
            <ac:picMk id="6" creationId="{D7DB4765-5BBC-4E36-8A9D-6001C69A54F9}"/>
          </ac:picMkLst>
        </pc:picChg>
        <pc:picChg chg="del">
          <ac:chgData name="Bethany Bolen" userId="8e338a04f9f07398" providerId="LiveId" clId="{018EAD29-DC2B-409E-86E6-47DCAC19B362}" dt="2021-06-25T04:59:59.984" v="1524" actId="478"/>
          <ac:picMkLst>
            <pc:docMk/>
            <pc:sldMk cId="4281504186" sldId="513"/>
            <ac:picMk id="11266" creationId="{00000000-0000-0000-0000-000000000000}"/>
          </ac:picMkLst>
        </pc:picChg>
      </pc:sldChg>
      <pc:sldChg chg="del">
        <pc:chgData name="Bethany Bolen" userId="8e338a04f9f07398" providerId="LiveId" clId="{018EAD29-DC2B-409E-86E6-47DCAC19B362}" dt="2021-06-25T04:19:28.779" v="613" actId="47"/>
        <pc:sldMkLst>
          <pc:docMk/>
          <pc:sldMk cId="672981118" sldId="515"/>
        </pc:sldMkLst>
      </pc:sldChg>
      <pc:sldChg chg="addSp delSp modSp del mod">
        <pc:chgData name="Bethany Bolen" userId="8e338a04f9f07398" providerId="LiveId" clId="{018EAD29-DC2B-409E-86E6-47DCAC19B362}" dt="2021-06-28T20:59:55.843" v="1621" actId="47"/>
        <pc:sldMkLst>
          <pc:docMk/>
          <pc:sldMk cId="3514921708" sldId="516"/>
        </pc:sldMkLst>
        <pc:spChg chg="add del mod">
          <ac:chgData name="Bethany Bolen" userId="8e338a04f9f07398" providerId="LiveId" clId="{018EAD29-DC2B-409E-86E6-47DCAC19B362}" dt="2021-06-28T20:57:48.283" v="1590" actId="478"/>
          <ac:spMkLst>
            <pc:docMk/>
            <pc:sldMk cId="3514921708" sldId="516"/>
            <ac:spMk id="10" creationId="{A4CBD018-E181-4877-BE26-F47BE3BE8AAF}"/>
          </ac:spMkLst>
        </pc:spChg>
        <pc:picChg chg="add del mod">
          <ac:chgData name="Bethany Bolen" userId="8e338a04f9f07398" providerId="LiveId" clId="{018EAD29-DC2B-409E-86E6-47DCAC19B362}" dt="2021-06-28T20:57:51.728" v="1594" actId="478"/>
          <ac:picMkLst>
            <pc:docMk/>
            <pc:sldMk cId="3514921708" sldId="516"/>
            <ac:picMk id="11" creationId="{75F7B903-063B-4AA3-A85D-AD3F1B958F4B}"/>
          </ac:picMkLst>
        </pc:picChg>
      </pc:sldChg>
      <pc:sldChg chg="addSp delSp modSp mod">
        <pc:chgData name="Bethany Bolen" userId="8e338a04f9f07398" providerId="LiveId" clId="{018EAD29-DC2B-409E-86E6-47DCAC19B362}" dt="2021-06-28T21:01:02.963" v="1637" actId="478"/>
        <pc:sldMkLst>
          <pc:docMk/>
          <pc:sldMk cId="2207978868" sldId="518"/>
        </pc:sldMkLst>
        <pc:spChg chg="add del mod">
          <ac:chgData name="Bethany Bolen" userId="8e338a04f9f07398" providerId="LiveId" clId="{018EAD29-DC2B-409E-86E6-47DCAC19B362}" dt="2021-06-28T21:01:02.963" v="1637" actId="478"/>
          <ac:spMkLst>
            <pc:docMk/>
            <pc:sldMk cId="2207978868" sldId="518"/>
            <ac:spMk id="6" creationId="{90C47471-B07D-4363-8DD7-50EA0D9D0BC8}"/>
          </ac:spMkLst>
        </pc:spChg>
        <pc:picChg chg="del">
          <ac:chgData name="Bethany Bolen" userId="8e338a04f9f07398" providerId="LiveId" clId="{018EAD29-DC2B-409E-86E6-47DCAC19B362}" dt="2021-06-28T21:00:59.560" v="1636" actId="478"/>
          <ac:picMkLst>
            <pc:docMk/>
            <pc:sldMk cId="2207978868" sldId="518"/>
            <ac:picMk id="5" creationId="{00000000-0000-0000-0000-000000000000}"/>
          </ac:picMkLst>
        </pc:picChg>
        <pc:picChg chg="add mod ord">
          <ac:chgData name="Bethany Bolen" userId="8e338a04f9f07398" providerId="LiveId" clId="{018EAD29-DC2B-409E-86E6-47DCAC19B362}" dt="2021-06-28T21:00:58.594" v="1635" actId="962"/>
          <ac:picMkLst>
            <pc:docMk/>
            <pc:sldMk cId="2207978868" sldId="518"/>
            <ac:picMk id="8" creationId="{641B9D77-9127-4D5B-84A1-8897331E0F50}"/>
          </ac:picMkLst>
        </pc:picChg>
      </pc:sldChg>
      <pc:sldChg chg="addSp delSp modSp mod">
        <pc:chgData name="Bethany Bolen" userId="8e338a04f9f07398" providerId="LiveId" clId="{018EAD29-DC2B-409E-86E6-47DCAC19B362}" dt="2021-06-25T04:12:44.483" v="366" actId="478"/>
        <pc:sldMkLst>
          <pc:docMk/>
          <pc:sldMk cId="1257792462" sldId="519"/>
        </pc:sldMkLst>
        <pc:picChg chg="del mod">
          <ac:chgData name="Bethany Bolen" userId="8e338a04f9f07398" providerId="LiveId" clId="{018EAD29-DC2B-409E-86E6-47DCAC19B362}" dt="2021-06-25T04:12:44.483" v="366" actId="478"/>
          <ac:picMkLst>
            <pc:docMk/>
            <pc:sldMk cId="1257792462" sldId="519"/>
            <ac:picMk id="5" creationId="{00000000-0000-0000-0000-000000000000}"/>
          </ac:picMkLst>
        </pc:picChg>
        <pc:picChg chg="add mod ord">
          <ac:chgData name="Bethany Bolen" userId="8e338a04f9f07398" providerId="LiveId" clId="{018EAD29-DC2B-409E-86E6-47DCAC19B362}" dt="2021-06-25T04:12:44.358" v="364" actId="27614"/>
          <ac:picMkLst>
            <pc:docMk/>
            <pc:sldMk cId="1257792462" sldId="519"/>
            <ac:picMk id="7" creationId="{82DA4EE8-35BD-4BF1-8717-ACA4F677BAB7}"/>
          </ac:picMkLst>
        </pc:picChg>
      </pc:sldChg>
      <pc:sldChg chg="addSp delSp modSp mod ord">
        <pc:chgData name="Bethany Bolen" userId="8e338a04f9f07398" providerId="LiveId" clId="{018EAD29-DC2B-409E-86E6-47DCAC19B362}" dt="2021-06-25T04:12:27.636" v="352" actId="478"/>
        <pc:sldMkLst>
          <pc:docMk/>
          <pc:sldMk cId="221504391" sldId="520"/>
        </pc:sldMkLst>
        <pc:picChg chg="del mod">
          <ac:chgData name="Bethany Bolen" userId="8e338a04f9f07398" providerId="LiveId" clId="{018EAD29-DC2B-409E-86E6-47DCAC19B362}" dt="2021-06-25T04:12:27.636" v="352" actId="478"/>
          <ac:picMkLst>
            <pc:docMk/>
            <pc:sldMk cId="221504391" sldId="520"/>
            <ac:picMk id="5" creationId="{00000000-0000-0000-0000-000000000000}"/>
          </ac:picMkLst>
        </pc:picChg>
        <pc:picChg chg="add mod ord">
          <ac:chgData name="Bethany Bolen" userId="8e338a04f9f07398" providerId="LiveId" clId="{018EAD29-DC2B-409E-86E6-47DCAC19B362}" dt="2021-06-25T04:12:27.358" v="350" actId="27614"/>
          <ac:picMkLst>
            <pc:docMk/>
            <pc:sldMk cId="221504391" sldId="520"/>
            <ac:picMk id="7" creationId="{AA9AF8B8-6DFA-4D5C-82F1-8FFE22DBBBDE}"/>
          </ac:picMkLst>
        </pc:picChg>
      </pc:sldChg>
      <pc:sldChg chg="addSp delSp modSp mod">
        <pc:chgData name="Bethany Bolen" userId="8e338a04f9f07398" providerId="LiveId" clId="{018EAD29-DC2B-409E-86E6-47DCAC19B362}" dt="2021-06-25T04:26:48.230" v="924" actId="478"/>
        <pc:sldMkLst>
          <pc:docMk/>
          <pc:sldMk cId="1918951039" sldId="521"/>
        </pc:sldMkLst>
        <pc:picChg chg="add mod ord">
          <ac:chgData name="Bethany Bolen" userId="8e338a04f9f07398" providerId="LiveId" clId="{018EAD29-DC2B-409E-86E6-47DCAC19B362}" dt="2021-06-25T04:26:47.553" v="923" actId="962"/>
          <ac:picMkLst>
            <pc:docMk/>
            <pc:sldMk cId="1918951039" sldId="521"/>
            <ac:picMk id="6" creationId="{C01B1F82-8293-45D2-8042-46E5D51B4453}"/>
          </ac:picMkLst>
        </pc:picChg>
        <pc:picChg chg="del">
          <ac:chgData name="Bethany Bolen" userId="8e338a04f9f07398" providerId="LiveId" clId="{018EAD29-DC2B-409E-86E6-47DCAC19B362}" dt="2021-06-25T04:26:48.230" v="924" actId="478"/>
          <ac:picMkLst>
            <pc:docMk/>
            <pc:sldMk cId="1918951039" sldId="521"/>
            <ac:picMk id="13314" creationId="{00000000-0000-0000-0000-000000000000}"/>
          </ac:picMkLst>
        </pc:picChg>
      </pc:sldChg>
      <pc:sldChg chg="addSp delSp modSp mod">
        <pc:chgData name="Bethany Bolen" userId="8e338a04f9f07398" providerId="LiveId" clId="{018EAD29-DC2B-409E-86E6-47DCAC19B362}" dt="2021-06-28T20:57:15.775" v="1581" actId="20577"/>
        <pc:sldMkLst>
          <pc:docMk/>
          <pc:sldMk cId="1298049869" sldId="522"/>
        </pc:sldMkLst>
        <pc:spChg chg="add mod">
          <ac:chgData name="Bethany Bolen" userId="8e338a04f9f07398" providerId="LiveId" clId="{018EAD29-DC2B-409E-86E6-47DCAC19B362}" dt="2021-06-28T20:57:15.775" v="1581" actId="20577"/>
          <ac:spMkLst>
            <pc:docMk/>
            <pc:sldMk cId="1298049869" sldId="522"/>
            <ac:spMk id="6" creationId="{A095DF60-0436-4BAE-B443-55346BFAC3E1}"/>
          </ac:spMkLst>
        </pc:spChg>
        <pc:picChg chg="add del mod">
          <ac:chgData name="Bethany Bolen" userId="8e338a04f9f07398" providerId="LiveId" clId="{018EAD29-DC2B-409E-86E6-47DCAC19B362}" dt="2021-06-28T20:57:02.795" v="1568" actId="478"/>
          <ac:picMkLst>
            <pc:docMk/>
            <pc:sldMk cId="1298049869" sldId="522"/>
            <ac:picMk id="8" creationId="{8E6CBAB8-DDCA-4BC9-9483-CAD328EA46C5}"/>
          </ac:picMkLst>
        </pc:picChg>
      </pc:sldChg>
      <pc:sldChg chg="addSp delSp modSp mod">
        <pc:chgData name="Bethany Bolen" userId="8e338a04f9f07398" providerId="LiveId" clId="{018EAD29-DC2B-409E-86E6-47DCAC19B362}" dt="2021-06-25T04:18:47.346" v="593" actId="1076"/>
        <pc:sldMkLst>
          <pc:docMk/>
          <pc:sldMk cId="34386793" sldId="523"/>
        </pc:sldMkLst>
        <pc:spChg chg="add mod">
          <ac:chgData name="Bethany Bolen" userId="8e338a04f9f07398" providerId="LiveId" clId="{018EAD29-DC2B-409E-86E6-47DCAC19B362}" dt="2021-06-25T04:18:47.346" v="593" actId="1076"/>
          <ac:spMkLst>
            <pc:docMk/>
            <pc:sldMk cId="34386793" sldId="523"/>
            <ac:spMk id="9" creationId="{6305C0F1-A82E-4731-9901-618067EDDAE4}"/>
          </ac:spMkLst>
        </pc:spChg>
        <pc:picChg chg="add del mod">
          <ac:chgData name="Bethany Bolen" userId="8e338a04f9f07398" providerId="LiveId" clId="{018EAD29-DC2B-409E-86E6-47DCAC19B362}" dt="2021-06-25T04:17:55.890" v="579" actId="478"/>
          <ac:picMkLst>
            <pc:docMk/>
            <pc:sldMk cId="34386793" sldId="523"/>
            <ac:picMk id="8" creationId="{CDC39B67-2112-46B9-817F-0C22CAFF0F04}"/>
          </ac:picMkLst>
        </pc:picChg>
      </pc:sldChg>
      <pc:sldChg chg="addSp delSp modSp mod">
        <pc:chgData name="Bethany Bolen" userId="8e338a04f9f07398" providerId="LiveId" clId="{018EAD29-DC2B-409E-86E6-47DCAC19B362}" dt="2021-06-28T21:00:42.714" v="1629" actId="478"/>
        <pc:sldMkLst>
          <pc:docMk/>
          <pc:sldMk cId="2714056990" sldId="524"/>
        </pc:sldMkLst>
        <pc:spChg chg="add del mod">
          <ac:chgData name="Bethany Bolen" userId="8e338a04f9f07398" providerId="LiveId" clId="{018EAD29-DC2B-409E-86E6-47DCAC19B362}" dt="2021-06-28T21:00:42.714" v="1629" actId="478"/>
          <ac:spMkLst>
            <pc:docMk/>
            <pc:sldMk cId="2714056990" sldId="524"/>
            <ac:spMk id="6" creationId="{0185633B-0ED2-41F2-B0D0-03F2EB2E0AA7}"/>
          </ac:spMkLst>
        </pc:spChg>
        <pc:picChg chg="del">
          <ac:chgData name="Bethany Bolen" userId="8e338a04f9f07398" providerId="LiveId" clId="{018EAD29-DC2B-409E-86E6-47DCAC19B362}" dt="2021-06-28T21:00:39.057" v="1628" actId="478"/>
          <ac:picMkLst>
            <pc:docMk/>
            <pc:sldMk cId="2714056990" sldId="524"/>
            <ac:picMk id="5" creationId="{00000000-0000-0000-0000-000000000000}"/>
          </ac:picMkLst>
        </pc:picChg>
        <pc:picChg chg="add mod ord">
          <ac:chgData name="Bethany Bolen" userId="8e338a04f9f07398" providerId="LiveId" clId="{018EAD29-DC2B-409E-86E6-47DCAC19B362}" dt="2021-06-28T21:00:37.644" v="1627" actId="12789"/>
          <ac:picMkLst>
            <pc:docMk/>
            <pc:sldMk cId="2714056990" sldId="524"/>
            <ac:picMk id="8" creationId="{EBBE1A45-FE61-470F-850E-EBCEA99984BA}"/>
          </ac:picMkLst>
        </pc:picChg>
      </pc:sldChg>
      <pc:sldChg chg="addSp delSp modSp mod">
        <pc:chgData name="Bethany Bolen" userId="8e338a04f9f07398" providerId="LiveId" clId="{018EAD29-DC2B-409E-86E6-47DCAC19B362}" dt="2021-06-25T04:46:02.097" v="1011" actId="478"/>
        <pc:sldMkLst>
          <pc:docMk/>
          <pc:sldMk cId="3136775825" sldId="525"/>
        </pc:sldMkLst>
        <pc:picChg chg="del">
          <ac:chgData name="Bethany Bolen" userId="8e338a04f9f07398" providerId="LiveId" clId="{018EAD29-DC2B-409E-86E6-47DCAC19B362}" dt="2021-06-25T04:46:02.097" v="1011" actId="478"/>
          <ac:picMkLst>
            <pc:docMk/>
            <pc:sldMk cId="3136775825" sldId="525"/>
            <ac:picMk id="6" creationId="{C03230DC-E97F-4CB4-95EC-E384465D9F49}"/>
          </ac:picMkLst>
        </pc:picChg>
        <pc:picChg chg="add mod ord">
          <ac:chgData name="Bethany Bolen" userId="8e338a04f9f07398" providerId="LiveId" clId="{018EAD29-DC2B-409E-86E6-47DCAC19B362}" dt="2021-06-25T04:46:00.888" v="1010" actId="12789"/>
          <ac:picMkLst>
            <pc:docMk/>
            <pc:sldMk cId="3136775825" sldId="525"/>
            <ac:picMk id="7" creationId="{EFC54C74-148F-497C-8E31-E9C172513692}"/>
          </ac:picMkLst>
        </pc:picChg>
      </pc:sldChg>
      <pc:sldChg chg="addSp delSp modSp mod">
        <pc:chgData name="Bethany Bolen" userId="8e338a04f9f07398" providerId="LiveId" clId="{018EAD29-DC2B-409E-86E6-47DCAC19B362}" dt="2021-06-25T04:10:49.858" v="211" actId="478"/>
        <pc:sldMkLst>
          <pc:docMk/>
          <pc:sldMk cId="2518480873" sldId="526"/>
        </pc:sldMkLst>
        <pc:picChg chg="add mod ord">
          <ac:chgData name="Bethany Bolen" userId="8e338a04f9f07398" providerId="LiveId" clId="{018EAD29-DC2B-409E-86E6-47DCAC19B362}" dt="2021-06-25T04:10:49.053" v="210" actId="962"/>
          <ac:picMkLst>
            <pc:docMk/>
            <pc:sldMk cId="2518480873" sldId="526"/>
            <ac:picMk id="6" creationId="{E025CE06-8CA3-4E8A-892C-D35650F29CF7}"/>
          </ac:picMkLst>
        </pc:picChg>
        <pc:picChg chg="del">
          <ac:chgData name="Bethany Bolen" userId="8e338a04f9f07398" providerId="LiveId" clId="{018EAD29-DC2B-409E-86E6-47DCAC19B362}" dt="2021-06-25T04:10:49.858" v="211" actId="478"/>
          <ac:picMkLst>
            <pc:docMk/>
            <pc:sldMk cId="2518480873" sldId="526"/>
            <ac:picMk id="16386" creationId="{00000000-0000-0000-0000-000000000000}"/>
          </ac:picMkLst>
        </pc:picChg>
      </pc:sldChg>
      <pc:sldChg chg="addSp delSp modSp mod">
        <pc:chgData name="Bethany Bolen" userId="8e338a04f9f07398" providerId="LiveId" clId="{018EAD29-DC2B-409E-86E6-47DCAC19B362}" dt="2021-06-25T04:45:32.637" v="990" actId="27614"/>
        <pc:sldMkLst>
          <pc:docMk/>
          <pc:sldMk cId="2330322399" sldId="527"/>
        </pc:sldMkLst>
        <pc:picChg chg="add del mod ord">
          <ac:chgData name="Bethany Bolen" userId="8e338a04f9f07398" providerId="LiveId" clId="{018EAD29-DC2B-409E-86E6-47DCAC19B362}" dt="2021-06-25T04:45:32.349" v="989" actId="478"/>
          <ac:picMkLst>
            <pc:docMk/>
            <pc:sldMk cId="2330322399" sldId="527"/>
            <ac:picMk id="6" creationId="{55096666-E2A4-4CBB-A8E2-202C45A57F6F}"/>
          </ac:picMkLst>
        </pc:picChg>
        <pc:picChg chg="add mod ord">
          <ac:chgData name="Bethany Bolen" userId="8e338a04f9f07398" providerId="LiveId" clId="{018EAD29-DC2B-409E-86E6-47DCAC19B362}" dt="2021-06-25T04:45:32.637" v="990" actId="27614"/>
          <ac:picMkLst>
            <pc:docMk/>
            <pc:sldMk cId="2330322399" sldId="527"/>
            <ac:picMk id="8" creationId="{1FDECAF9-2ACD-4A1D-91B6-7A8E0B2A0DE1}"/>
          </ac:picMkLst>
        </pc:picChg>
        <pc:picChg chg="del mod">
          <ac:chgData name="Bethany Bolen" userId="8e338a04f9f07398" providerId="LiveId" clId="{018EAD29-DC2B-409E-86E6-47DCAC19B362}" dt="2021-06-25T04:44:59.260" v="984" actId="478"/>
          <ac:picMkLst>
            <pc:docMk/>
            <pc:sldMk cId="2330322399" sldId="527"/>
            <ac:picMk id="14338" creationId="{00000000-0000-0000-0000-000000000000}"/>
          </ac:picMkLst>
        </pc:picChg>
      </pc:sldChg>
      <pc:sldChg chg="addSp delSp modSp mod">
        <pc:chgData name="Bethany Bolen" userId="8e338a04f9f07398" providerId="LiveId" clId="{018EAD29-DC2B-409E-86E6-47DCAC19B362}" dt="2021-06-25T04:59:39.105" v="1510" actId="27614"/>
        <pc:sldMkLst>
          <pc:docMk/>
          <pc:sldMk cId="2527146710" sldId="528"/>
        </pc:sldMkLst>
        <pc:picChg chg="add mod ord">
          <ac:chgData name="Bethany Bolen" userId="8e338a04f9f07398" providerId="LiveId" clId="{018EAD29-DC2B-409E-86E6-47DCAC19B362}" dt="2021-06-25T04:59:39.105" v="1510" actId="27614"/>
          <ac:picMkLst>
            <pc:docMk/>
            <pc:sldMk cId="2527146710" sldId="528"/>
            <ac:picMk id="6" creationId="{C2887E8F-BBE1-4FA3-B2AB-72B7BC1CD970}"/>
          </ac:picMkLst>
        </pc:picChg>
        <pc:picChg chg="del">
          <ac:chgData name="Bethany Bolen" userId="8e338a04f9f07398" providerId="LiveId" clId="{018EAD29-DC2B-409E-86E6-47DCAC19B362}" dt="2021-06-25T04:59:38.813" v="1509" actId="478"/>
          <ac:picMkLst>
            <pc:docMk/>
            <pc:sldMk cId="2527146710" sldId="528"/>
            <ac:picMk id="12290" creationId="{00000000-0000-0000-0000-000000000000}"/>
          </ac:picMkLst>
        </pc:picChg>
      </pc:sldChg>
      <pc:sldChg chg="addSp delSp modSp mod">
        <pc:chgData name="Bethany Bolen" userId="8e338a04f9f07398" providerId="LiveId" clId="{018EAD29-DC2B-409E-86E6-47DCAC19B362}" dt="2021-06-25T04:14:02.650" v="417" actId="478"/>
        <pc:sldMkLst>
          <pc:docMk/>
          <pc:sldMk cId="1207573576" sldId="529"/>
        </pc:sldMkLst>
        <pc:picChg chg="add mod ord">
          <ac:chgData name="Bethany Bolen" userId="8e338a04f9f07398" providerId="LiveId" clId="{018EAD29-DC2B-409E-86E6-47DCAC19B362}" dt="2021-06-25T04:14:02.628" v="415" actId="27614"/>
          <ac:picMkLst>
            <pc:docMk/>
            <pc:sldMk cId="1207573576" sldId="529"/>
            <ac:picMk id="6" creationId="{18217A95-0A50-4169-894A-4A405398FE9B}"/>
          </ac:picMkLst>
        </pc:picChg>
        <pc:picChg chg="del mod">
          <ac:chgData name="Bethany Bolen" userId="8e338a04f9f07398" providerId="LiveId" clId="{018EAD29-DC2B-409E-86E6-47DCAC19B362}" dt="2021-06-25T04:14:02.650" v="417" actId="478"/>
          <ac:picMkLst>
            <pc:docMk/>
            <pc:sldMk cId="1207573576" sldId="529"/>
            <ac:picMk id="20482" creationId="{00000000-0000-0000-0000-000000000000}"/>
          </ac:picMkLst>
        </pc:picChg>
      </pc:sldChg>
      <pc:sldChg chg="addSp modSp">
        <pc:chgData name="Bethany Bolen" userId="8e338a04f9f07398" providerId="LiveId" clId="{018EAD29-DC2B-409E-86E6-47DCAC19B362}" dt="2021-06-25T04:18:48.913" v="594"/>
        <pc:sldMkLst>
          <pc:docMk/>
          <pc:sldMk cId="838083386" sldId="530"/>
        </pc:sldMkLst>
        <pc:spChg chg="add mod">
          <ac:chgData name="Bethany Bolen" userId="8e338a04f9f07398" providerId="LiveId" clId="{018EAD29-DC2B-409E-86E6-47DCAC19B362}" dt="2021-06-25T04:18:48.913" v="594"/>
          <ac:spMkLst>
            <pc:docMk/>
            <pc:sldMk cId="838083386" sldId="530"/>
            <ac:spMk id="7" creationId="{0B287DAB-4C5D-444A-B85F-38B85676B44A}"/>
          </ac:spMkLst>
        </pc:spChg>
      </pc:sldChg>
      <pc:sldChg chg="addSp delSp modSp mod">
        <pc:chgData name="Bethany Bolen" userId="8e338a04f9f07398" providerId="LiveId" clId="{018EAD29-DC2B-409E-86E6-47DCAC19B362}" dt="2021-06-25T04:49:16.026" v="1140" actId="478"/>
        <pc:sldMkLst>
          <pc:docMk/>
          <pc:sldMk cId="1452262915" sldId="531"/>
        </pc:sldMkLst>
        <pc:picChg chg="del">
          <ac:chgData name="Bethany Bolen" userId="8e338a04f9f07398" providerId="LiveId" clId="{018EAD29-DC2B-409E-86E6-47DCAC19B362}" dt="2021-06-25T04:49:16.026" v="1140" actId="478"/>
          <ac:picMkLst>
            <pc:docMk/>
            <pc:sldMk cId="1452262915" sldId="531"/>
            <ac:picMk id="5" creationId="{00000000-0000-0000-0000-000000000000}"/>
          </ac:picMkLst>
        </pc:picChg>
        <pc:picChg chg="add del mod">
          <ac:chgData name="Bethany Bolen" userId="8e338a04f9f07398" providerId="LiveId" clId="{018EAD29-DC2B-409E-86E6-47DCAC19B362}" dt="2021-06-25T04:49:09.332" v="1131" actId="478"/>
          <ac:picMkLst>
            <pc:docMk/>
            <pc:sldMk cId="1452262915" sldId="531"/>
            <ac:picMk id="7" creationId="{077711C7-908E-449C-9B6D-318B2AEDF81E}"/>
          </ac:picMkLst>
        </pc:picChg>
        <pc:picChg chg="add del mod">
          <ac:chgData name="Bethany Bolen" userId="8e338a04f9f07398" providerId="LiveId" clId="{018EAD29-DC2B-409E-86E6-47DCAC19B362}" dt="2021-06-25T04:49:11.852" v="1133" actId="478"/>
          <ac:picMkLst>
            <pc:docMk/>
            <pc:sldMk cId="1452262915" sldId="531"/>
            <ac:picMk id="9" creationId="{6E0D318F-B65E-401D-BE61-DFE92B49AA03}"/>
          </ac:picMkLst>
        </pc:picChg>
        <pc:picChg chg="add mod ord">
          <ac:chgData name="Bethany Bolen" userId="8e338a04f9f07398" providerId="LiveId" clId="{018EAD29-DC2B-409E-86E6-47DCAC19B362}" dt="2021-06-25T04:49:15.120" v="1139" actId="12789"/>
          <ac:picMkLst>
            <pc:docMk/>
            <pc:sldMk cId="1452262915" sldId="531"/>
            <ac:picMk id="11" creationId="{7CFE62B4-2914-4C17-9D7A-771FA91B0486}"/>
          </ac:picMkLst>
        </pc:picChg>
      </pc:sldChg>
      <pc:sldChg chg="addSp delSp modSp mod">
        <pc:chgData name="Bethany Bolen" userId="8e338a04f9f07398" providerId="LiveId" clId="{018EAD29-DC2B-409E-86E6-47DCAC19B362}" dt="2021-06-25T04:49:25.626" v="1147" actId="478"/>
        <pc:sldMkLst>
          <pc:docMk/>
          <pc:sldMk cId="648965031" sldId="532"/>
        </pc:sldMkLst>
        <pc:picChg chg="del">
          <ac:chgData name="Bethany Bolen" userId="8e338a04f9f07398" providerId="LiveId" clId="{018EAD29-DC2B-409E-86E6-47DCAC19B362}" dt="2021-06-25T04:49:25.626" v="1147" actId="478"/>
          <ac:picMkLst>
            <pc:docMk/>
            <pc:sldMk cId="648965031" sldId="532"/>
            <ac:picMk id="5" creationId="{00000000-0000-0000-0000-000000000000}"/>
          </ac:picMkLst>
        </pc:picChg>
        <pc:picChg chg="add mod ord">
          <ac:chgData name="Bethany Bolen" userId="8e338a04f9f07398" providerId="LiveId" clId="{018EAD29-DC2B-409E-86E6-47DCAC19B362}" dt="2021-06-25T04:49:25.030" v="1146" actId="962"/>
          <ac:picMkLst>
            <pc:docMk/>
            <pc:sldMk cId="648965031" sldId="532"/>
            <ac:picMk id="7" creationId="{AD25DB72-8796-45F9-A793-0D8C78039D41}"/>
          </ac:picMkLst>
        </pc:picChg>
      </pc:sldChg>
      <pc:sldChg chg="addSp delSp modSp mod">
        <pc:chgData name="Bethany Bolen" userId="8e338a04f9f07398" providerId="LiveId" clId="{018EAD29-DC2B-409E-86E6-47DCAC19B362}" dt="2021-06-25T04:20:57.788" v="682" actId="478"/>
        <pc:sldMkLst>
          <pc:docMk/>
          <pc:sldMk cId="167662109" sldId="533"/>
        </pc:sldMkLst>
        <pc:picChg chg="del">
          <ac:chgData name="Bethany Bolen" userId="8e338a04f9f07398" providerId="LiveId" clId="{018EAD29-DC2B-409E-86E6-47DCAC19B362}" dt="2021-06-25T04:20:57.788" v="682" actId="478"/>
          <ac:picMkLst>
            <pc:docMk/>
            <pc:sldMk cId="167662109" sldId="533"/>
            <ac:picMk id="5" creationId="{00000000-0000-0000-0000-000000000000}"/>
          </ac:picMkLst>
        </pc:picChg>
        <pc:picChg chg="add mod ord">
          <ac:chgData name="Bethany Bolen" userId="8e338a04f9f07398" providerId="LiveId" clId="{018EAD29-DC2B-409E-86E6-47DCAC19B362}" dt="2021-06-25T04:20:57.027" v="681" actId="962"/>
          <ac:picMkLst>
            <pc:docMk/>
            <pc:sldMk cId="167662109" sldId="533"/>
            <ac:picMk id="7" creationId="{A6D9E23B-DD99-4C85-824C-462DF1B40244}"/>
          </ac:picMkLst>
        </pc:picChg>
      </pc:sldChg>
      <pc:sldChg chg="addSp delSp modSp mod">
        <pc:chgData name="Bethany Bolen" userId="8e338a04f9f07398" providerId="LiveId" clId="{018EAD29-DC2B-409E-86E6-47DCAC19B362}" dt="2021-06-25T04:08:17.140" v="111" actId="478"/>
        <pc:sldMkLst>
          <pc:docMk/>
          <pc:sldMk cId="1376573674" sldId="535"/>
        </pc:sldMkLst>
        <pc:picChg chg="del">
          <ac:chgData name="Bethany Bolen" userId="8e338a04f9f07398" providerId="LiveId" clId="{018EAD29-DC2B-409E-86E6-47DCAC19B362}" dt="2021-06-25T04:08:17.140" v="111" actId="478"/>
          <ac:picMkLst>
            <pc:docMk/>
            <pc:sldMk cId="1376573674" sldId="535"/>
            <ac:picMk id="6" creationId="{A71CFB72-81E1-42EC-AB67-C2DEC8C33F56}"/>
          </ac:picMkLst>
        </pc:picChg>
        <pc:picChg chg="add mod ord">
          <ac:chgData name="Bethany Bolen" userId="8e338a04f9f07398" providerId="LiveId" clId="{018EAD29-DC2B-409E-86E6-47DCAC19B362}" dt="2021-06-25T04:08:16.293" v="110" actId="962"/>
          <ac:picMkLst>
            <pc:docMk/>
            <pc:sldMk cId="1376573674" sldId="535"/>
            <ac:picMk id="7" creationId="{F832AA67-35CB-4A8C-9D64-3DFEEFBE6162}"/>
          </ac:picMkLst>
        </pc:picChg>
      </pc:sldChg>
      <pc:sldChg chg="addSp delSp modSp mod">
        <pc:chgData name="Bethany Bolen" userId="8e338a04f9f07398" providerId="LiveId" clId="{018EAD29-DC2B-409E-86E6-47DCAC19B362}" dt="2021-06-25T04:08:52.759" v="140" actId="14100"/>
        <pc:sldMkLst>
          <pc:docMk/>
          <pc:sldMk cId="1499530059" sldId="536"/>
        </pc:sldMkLst>
        <pc:spChg chg="add mod">
          <ac:chgData name="Bethany Bolen" userId="8e338a04f9f07398" providerId="LiveId" clId="{018EAD29-DC2B-409E-86E6-47DCAC19B362}" dt="2021-06-25T04:08:52.759" v="140" actId="14100"/>
          <ac:spMkLst>
            <pc:docMk/>
            <pc:sldMk cId="1499530059" sldId="536"/>
            <ac:spMk id="14" creationId="{796F6F7D-6F37-4F52-A8F5-FA5231EA4915}"/>
          </ac:spMkLst>
        </pc:spChg>
        <pc:picChg chg="add del mod">
          <ac:chgData name="Bethany Bolen" userId="8e338a04f9f07398" providerId="LiveId" clId="{018EAD29-DC2B-409E-86E6-47DCAC19B362}" dt="2021-06-25T04:08:23.867" v="113" actId="478"/>
          <ac:picMkLst>
            <pc:docMk/>
            <pc:sldMk cId="1499530059" sldId="536"/>
            <ac:picMk id="7" creationId="{B07E519F-F854-427B-BCF6-E44A6F7C3352}"/>
          </ac:picMkLst>
        </pc:picChg>
        <pc:picChg chg="add del mod">
          <ac:chgData name="Bethany Bolen" userId="8e338a04f9f07398" providerId="LiveId" clId="{018EAD29-DC2B-409E-86E6-47DCAC19B362}" dt="2021-06-25T04:08:25.966" v="115" actId="478"/>
          <ac:picMkLst>
            <pc:docMk/>
            <pc:sldMk cId="1499530059" sldId="536"/>
            <ac:picMk id="9" creationId="{A049BBBB-D2F0-483C-AB21-B23971780C21}"/>
          </ac:picMkLst>
        </pc:picChg>
        <pc:picChg chg="add del mod">
          <ac:chgData name="Bethany Bolen" userId="8e338a04f9f07398" providerId="LiveId" clId="{018EAD29-DC2B-409E-86E6-47DCAC19B362}" dt="2021-06-25T04:08:28.023" v="117" actId="478"/>
          <ac:picMkLst>
            <pc:docMk/>
            <pc:sldMk cId="1499530059" sldId="536"/>
            <ac:picMk id="11" creationId="{6AC1C585-4998-4D25-9308-3DD00CF74D84}"/>
          </ac:picMkLst>
        </pc:picChg>
        <pc:picChg chg="add del mod">
          <ac:chgData name="Bethany Bolen" userId="8e338a04f9f07398" providerId="LiveId" clId="{018EAD29-DC2B-409E-86E6-47DCAC19B362}" dt="2021-06-25T04:08:31.018" v="119" actId="478"/>
          <ac:picMkLst>
            <pc:docMk/>
            <pc:sldMk cId="1499530059" sldId="536"/>
            <ac:picMk id="13" creationId="{DD412276-D4F7-4230-B794-E7D84D50CA6D}"/>
          </ac:picMkLst>
        </pc:picChg>
      </pc:sldChg>
      <pc:sldChg chg="addSp delSp modSp mod">
        <pc:chgData name="Bethany Bolen" userId="8e338a04f9f07398" providerId="LiveId" clId="{018EAD29-DC2B-409E-86E6-47DCAC19B362}" dt="2021-06-25T04:14:25.260" v="438" actId="478"/>
        <pc:sldMkLst>
          <pc:docMk/>
          <pc:sldMk cId="498251237" sldId="537"/>
        </pc:sldMkLst>
        <pc:picChg chg="del mod">
          <ac:chgData name="Bethany Bolen" userId="8e338a04f9f07398" providerId="LiveId" clId="{018EAD29-DC2B-409E-86E6-47DCAC19B362}" dt="2021-06-25T04:14:25.260" v="438" actId="478"/>
          <ac:picMkLst>
            <pc:docMk/>
            <pc:sldMk cId="498251237" sldId="537"/>
            <ac:picMk id="5" creationId="{00000000-0000-0000-0000-000000000000}"/>
          </ac:picMkLst>
        </pc:picChg>
        <pc:picChg chg="add mod ord">
          <ac:chgData name="Bethany Bolen" userId="8e338a04f9f07398" providerId="LiveId" clId="{018EAD29-DC2B-409E-86E6-47DCAC19B362}" dt="2021-06-25T04:14:25.167" v="436" actId="27614"/>
          <ac:picMkLst>
            <pc:docMk/>
            <pc:sldMk cId="498251237" sldId="537"/>
            <ac:picMk id="7" creationId="{2D6B12AE-13BE-4D75-9AD6-DEEC389B9376}"/>
          </ac:picMkLst>
        </pc:picChg>
      </pc:sldChg>
      <pc:sldChg chg="addSp delSp modSp mod">
        <pc:chgData name="Bethany Bolen" userId="8e338a04f9f07398" providerId="LiveId" clId="{018EAD29-DC2B-409E-86E6-47DCAC19B362}" dt="2021-06-25T05:00:50.972" v="1566" actId="478"/>
        <pc:sldMkLst>
          <pc:docMk/>
          <pc:sldMk cId="210653969" sldId="539"/>
        </pc:sldMkLst>
        <pc:picChg chg="del">
          <ac:chgData name="Bethany Bolen" userId="8e338a04f9f07398" providerId="LiveId" clId="{018EAD29-DC2B-409E-86E6-47DCAC19B362}" dt="2021-06-25T05:00:50.972" v="1566" actId="478"/>
          <ac:picMkLst>
            <pc:docMk/>
            <pc:sldMk cId="210653969" sldId="539"/>
            <ac:picMk id="5" creationId="{00000000-0000-0000-0000-000000000000}"/>
          </ac:picMkLst>
        </pc:picChg>
        <pc:picChg chg="add mod ord">
          <ac:chgData name="Bethany Bolen" userId="8e338a04f9f07398" providerId="LiveId" clId="{018EAD29-DC2B-409E-86E6-47DCAC19B362}" dt="2021-06-25T05:00:49.866" v="1565" actId="12789"/>
          <ac:picMkLst>
            <pc:docMk/>
            <pc:sldMk cId="210653969" sldId="539"/>
            <ac:picMk id="7" creationId="{43DCA6AC-C005-4DAF-9166-B106409C36C6}"/>
          </ac:picMkLst>
        </pc:picChg>
        <pc:picChg chg="add del mod">
          <ac:chgData name="Bethany Bolen" userId="8e338a04f9f07398" providerId="LiveId" clId="{018EAD29-DC2B-409E-86E6-47DCAC19B362}" dt="2021-06-25T05:00:47.681" v="1562" actId="478"/>
          <ac:picMkLst>
            <pc:docMk/>
            <pc:sldMk cId="210653969" sldId="539"/>
            <ac:picMk id="9" creationId="{A1DB6D15-E5FB-4C19-9BDE-85F0FFBB6B97}"/>
          </ac:picMkLst>
        </pc:picChg>
      </pc:sldChg>
      <pc:sldChg chg="addSp delSp modSp mod">
        <pc:chgData name="Bethany Bolen" userId="8e338a04f9f07398" providerId="LiveId" clId="{018EAD29-DC2B-409E-86E6-47DCAC19B362}" dt="2021-06-25T04:52:24.799" v="1279" actId="478"/>
        <pc:sldMkLst>
          <pc:docMk/>
          <pc:sldMk cId="1391893500" sldId="540"/>
        </pc:sldMkLst>
        <pc:picChg chg="del">
          <ac:chgData name="Bethany Bolen" userId="8e338a04f9f07398" providerId="LiveId" clId="{018EAD29-DC2B-409E-86E6-47DCAC19B362}" dt="2021-06-25T04:52:24.799" v="1279" actId="478"/>
          <ac:picMkLst>
            <pc:docMk/>
            <pc:sldMk cId="1391893500" sldId="540"/>
            <ac:picMk id="5" creationId="{00000000-0000-0000-0000-000000000000}"/>
          </ac:picMkLst>
        </pc:picChg>
        <pc:picChg chg="add mod ord">
          <ac:chgData name="Bethany Bolen" userId="8e338a04f9f07398" providerId="LiveId" clId="{018EAD29-DC2B-409E-86E6-47DCAC19B362}" dt="2021-06-25T04:52:24.219" v="1278" actId="962"/>
          <ac:picMkLst>
            <pc:docMk/>
            <pc:sldMk cId="1391893500" sldId="540"/>
            <ac:picMk id="7" creationId="{59814C56-DE76-4CF9-B00B-D30A0B781773}"/>
          </ac:picMkLst>
        </pc:picChg>
      </pc:sldChg>
      <pc:sldChg chg="addSp delSp modSp mod">
        <pc:chgData name="Bethany Bolen" userId="8e338a04f9f07398" providerId="LiveId" clId="{018EAD29-DC2B-409E-86E6-47DCAC19B362}" dt="2021-06-25T04:50:18.713" v="1196" actId="478"/>
        <pc:sldMkLst>
          <pc:docMk/>
          <pc:sldMk cId="1717001188" sldId="541"/>
        </pc:sldMkLst>
        <pc:picChg chg="del mod">
          <ac:chgData name="Bethany Bolen" userId="8e338a04f9f07398" providerId="LiveId" clId="{018EAD29-DC2B-409E-86E6-47DCAC19B362}" dt="2021-06-25T04:50:18.713" v="1196" actId="478"/>
          <ac:picMkLst>
            <pc:docMk/>
            <pc:sldMk cId="1717001188" sldId="541"/>
            <ac:picMk id="5" creationId="{00000000-0000-0000-0000-000000000000}"/>
          </ac:picMkLst>
        </pc:picChg>
        <pc:picChg chg="add mod ord">
          <ac:chgData name="Bethany Bolen" userId="8e338a04f9f07398" providerId="LiveId" clId="{018EAD29-DC2B-409E-86E6-47DCAC19B362}" dt="2021-06-25T04:50:18.237" v="1194" actId="27614"/>
          <ac:picMkLst>
            <pc:docMk/>
            <pc:sldMk cId="1717001188" sldId="541"/>
            <ac:picMk id="7" creationId="{AF2A7ACE-7599-418A-A892-E0242DF815B2}"/>
          </ac:picMkLst>
        </pc:picChg>
      </pc:sldChg>
      <pc:sldChg chg="addSp delSp modSp mod">
        <pc:chgData name="Bethany Bolen" userId="8e338a04f9f07398" providerId="LiveId" clId="{018EAD29-DC2B-409E-86E6-47DCAC19B362}" dt="2021-06-25T04:25:45.676" v="869" actId="478"/>
        <pc:sldMkLst>
          <pc:docMk/>
          <pc:sldMk cId="356728121" sldId="542"/>
        </pc:sldMkLst>
        <pc:picChg chg="del mod">
          <ac:chgData name="Bethany Bolen" userId="8e338a04f9f07398" providerId="LiveId" clId="{018EAD29-DC2B-409E-86E6-47DCAC19B362}" dt="2021-06-25T04:25:45.676" v="869" actId="478"/>
          <ac:picMkLst>
            <pc:docMk/>
            <pc:sldMk cId="356728121" sldId="542"/>
            <ac:picMk id="5" creationId="{00000000-0000-0000-0000-000000000000}"/>
          </ac:picMkLst>
        </pc:picChg>
        <pc:picChg chg="add mod ord">
          <ac:chgData name="Bethany Bolen" userId="8e338a04f9f07398" providerId="LiveId" clId="{018EAD29-DC2B-409E-86E6-47DCAC19B362}" dt="2021-06-25T04:25:45.167" v="867" actId="27614"/>
          <ac:picMkLst>
            <pc:docMk/>
            <pc:sldMk cId="356728121" sldId="542"/>
            <ac:picMk id="7" creationId="{B3C49A9F-16B1-4D4D-A1B0-704460E9891A}"/>
          </ac:picMkLst>
        </pc:picChg>
      </pc:sldChg>
      <pc:sldChg chg="addSp delSp modSp mod">
        <pc:chgData name="Bethany Bolen" userId="8e338a04f9f07398" providerId="LiveId" clId="{018EAD29-DC2B-409E-86E6-47DCAC19B362}" dt="2021-06-25T04:11:36.166" v="306" actId="478"/>
        <pc:sldMkLst>
          <pc:docMk/>
          <pc:sldMk cId="528708074" sldId="543"/>
        </pc:sldMkLst>
        <pc:picChg chg="del">
          <ac:chgData name="Bethany Bolen" userId="8e338a04f9f07398" providerId="LiveId" clId="{018EAD29-DC2B-409E-86E6-47DCAC19B362}" dt="2021-06-25T04:11:36.166" v="306" actId="478"/>
          <ac:picMkLst>
            <pc:docMk/>
            <pc:sldMk cId="528708074" sldId="543"/>
            <ac:picMk id="5" creationId="{00000000-0000-0000-0000-000000000000}"/>
          </ac:picMkLst>
        </pc:picChg>
        <pc:picChg chg="del">
          <ac:chgData name="Bethany Bolen" userId="8e338a04f9f07398" providerId="LiveId" clId="{018EAD29-DC2B-409E-86E6-47DCAC19B362}" dt="2021-06-25T04:11:17.985" v="267" actId="478"/>
          <ac:picMkLst>
            <pc:docMk/>
            <pc:sldMk cId="528708074" sldId="543"/>
            <ac:picMk id="6" creationId="{00000000-0000-0000-0000-000000000000}"/>
          </ac:picMkLst>
        </pc:picChg>
        <pc:picChg chg="add mod ord">
          <ac:chgData name="Bethany Bolen" userId="8e338a04f9f07398" providerId="LiveId" clId="{018EAD29-DC2B-409E-86E6-47DCAC19B362}" dt="2021-06-25T04:11:16.734" v="266" actId="12788"/>
          <ac:picMkLst>
            <pc:docMk/>
            <pc:sldMk cId="528708074" sldId="543"/>
            <ac:picMk id="8" creationId="{61A2306D-9E96-4F80-A402-22C3D3E60396}"/>
          </ac:picMkLst>
        </pc:picChg>
        <pc:picChg chg="add mod ord">
          <ac:chgData name="Bethany Bolen" userId="8e338a04f9f07398" providerId="LiveId" clId="{018EAD29-DC2B-409E-86E6-47DCAC19B362}" dt="2021-06-25T04:11:34.957" v="305" actId="12788"/>
          <ac:picMkLst>
            <pc:docMk/>
            <pc:sldMk cId="528708074" sldId="543"/>
            <ac:picMk id="10" creationId="{245FD310-9BD5-49AD-9F1F-510B506DCF63}"/>
          </ac:picMkLst>
        </pc:picChg>
      </pc:sldChg>
      <pc:sldChg chg="addSp delSp modSp mod">
        <pc:chgData name="Bethany Bolen" userId="8e338a04f9f07398" providerId="LiveId" clId="{018EAD29-DC2B-409E-86E6-47DCAC19B362}" dt="2021-06-25T04:14:11.036" v="424" actId="478"/>
        <pc:sldMkLst>
          <pc:docMk/>
          <pc:sldMk cId="2053111559" sldId="544"/>
        </pc:sldMkLst>
        <pc:picChg chg="del">
          <ac:chgData name="Bethany Bolen" userId="8e338a04f9f07398" providerId="LiveId" clId="{018EAD29-DC2B-409E-86E6-47DCAC19B362}" dt="2021-06-25T04:14:11.036" v="424" actId="478"/>
          <ac:picMkLst>
            <pc:docMk/>
            <pc:sldMk cId="2053111559" sldId="544"/>
            <ac:picMk id="5" creationId="{00000000-0000-0000-0000-000000000000}"/>
          </ac:picMkLst>
        </pc:picChg>
        <pc:picChg chg="add mod ord">
          <ac:chgData name="Bethany Bolen" userId="8e338a04f9f07398" providerId="LiveId" clId="{018EAD29-DC2B-409E-86E6-47DCAC19B362}" dt="2021-06-25T04:14:10.385" v="423" actId="962"/>
          <ac:picMkLst>
            <pc:docMk/>
            <pc:sldMk cId="2053111559" sldId="544"/>
            <ac:picMk id="7" creationId="{90BBD603-7E2A-4DEA-BB22-EE251AD7893E}"/>
          </ac:picMkLst>
        </pc:picChg>
      </pc:sldChg>
      <pc:sldChg chg="addSp delSp modSp mod">
        <pc:chgData name="Bethany Bolen" userId="8e338a04f9f07398" providerId="LiveId" clId="{018EAD29-DC2B-409E-86E6-47DCAC19B362}" dt="2021-06-25T04:16:45.109" v="528" actId="478"/>
        <pc:sldMkLst>
          <pc:docMk/>
          <pc:sldMk cId="2924849775" sldId="545"/>
        </pc:sldMkLst>
        <pc:picChg chg="del mod">
          <ac:chgData name="Bethany Bolen" userId="8e338a04f9f07398" providerId="LiveId" clId="{018EAD29-DC2B-409E-86E6-47DCAC19B362}" dt="2021-06-25T04:16:45.109" v="528" actId="478"/>
          <ac:picMkLst>
            <pc:docMk/>
            <pc:sldMk cId="2924849775" sldId="545"/>
            <ac:picMk id="5" creationId="{00000000-0000-0000-0000-000000000000}"/>
          </ac:picMkLst>
        </pc:picChg>
        <pc:picChg chg="add mod ord">
          <ac:chgData name="Bethany Bolen" userId="8e338a04f9f07398" providerId="LiveId" clId="{018EAD29-DC2B-409E-86E6-47DCAC19B362}" dt="2021-06-25T04:16:44.766" v="526" actId="27614"/>
          <ac:picMkLst>
            <pc:docMk/>
            <pc:sldMk cId="2924849775" sldId="545"/>
            <ac:picMk id="7" creationId="{B7512AC4-D354-4431-947E-3D404EB68FDF}"/>
          </ac:picMkLst>
        </pc:picChg>
      </pc:sldChg>
      <pc:sldChg chg="addSp delSp modSp mod">
        <pc:chgData name="Bethany Bolen" userId="8e338a04f9f07398" providerId="LiveId" clId="{018EAD29-DC2B-409E-86E6-47DCAC19B362}" dt="2021-06-25T04:09:20.910" v="161" actId="478"/>
        <pc:sldMkLst>
          <pc:docMk/>
          <pc:sldMk cId="2884846717" sldId="546"/>
        </pc:sldMkLst>
        <pc:picChg chg="del mod">
          <ac:chgData name="Bethany Bolen" userId="8e338a04f9f07398" providerId="LiveId" clId="{018EAD29-DC2B-409E-86E6-47DCAC19B362}" dt="2021-06-25T04:09:20.910" v="161" actId="478"/>
          <ac:picMkLst>
            <pc:docMk/>
            <pc:sldMk cId="2884846717" sldId="546"/>
            <ac:picMk id="5" creationId="{00000000-0000-0000-0000-000000000000}"/>
          </ac:picMkLst>
        </pc:picChg>
        <pc:picChg chg="add mod ord">
          <ac:chgData name="Bethany Bolen" userId="8e338a04f9f07398" providerId="LiveId" clId="{018EAD29-DC2B-409E-86E6-47DCAC19B362}" dt="2021-06-25T04:09:20.388" v="159" actId="27614"/>
          <ac:picMkLst>
            <pc:docMk/>
            <pc:sldMk cId="2884846717" sldId="546"/>
            <ac:picMk id="7" creationId="{9F651085-817D-42D1-83D6-FB69FBE169C5}"/>
          </ac:picMkLst>
        </pc:picChg>
      </pc:sldChg>
      <pc:sldChg chg="addSp delSp modSp mod">
        <pc:chgData name="Bethany Bolen" userId="8e338a04f9f07398" providerId="LiveId" clId="{018EAD29-DC2B-409E-86E6-47DCAC19B362}" dt="2021-06-25T04:26:40.733" v="917" actId="478"/>
        <pc:sldMkLst>
          <pc:docMk/>
          <pc:sldMk cId="3843204431" sldId="547"/>
        </pc:sldMkLst>
        <pc:picChg chg="add mod ord">
          <ac:chgData name="Bethany Bolen" userId="8e338a04f9f07398" providerId="LiveId" clId="{018EAD29-DC2B-409E-86E6-47DCAC19B362}" dt="2021-06-25T04:26:40.517" v="915" actId="27614"/>
          <ac:picMkLst>
            <pc:docMk/>
            <pc:sldMk cId="3843204431" sldId="547"/>
            <ac:picMk id="6" creationId="{C0F337C5-5CD5-4D23-8506-F15BAF9C083A}"/>
          </ac:picMkLst>
        </pc:picChg>
        <pc:picChg chg="del mod">
          <ac:chgData name="Bethany Bolen" userId="8e338a04f9f07398" providerId="LiveId" clId="{018EAD29-DC2B-409E-86E6-47DCAC19B362}" dt="2021-06-25T04:26:40.733" v="917" actId="478"/>
          <ac:picMkLst>
            <pc:docMk/>
            <pc:sldMk cId="3843204431" sldId="547"/>
            <ac:picMk id="6146" creationId="{00000000-0000-0000-0000-000000000000}"/>
          </ac:picMkLst>
        </pc:picChg>
      </pc:sldChg>
      <pc:sldChg chg="addSp delSp modSp mod">
        <pc:chgData name="Bethany Bolen" userId="8e338a04f9f07398" providerId="LiveId" clId="{018EAD29-DC2B-409E-86E6-47DCAC19B362}" dt="2021-06-25T04:07:22.282" v="63" actId="478"/>
        <pc:sldMkLst>
          <pc:docMk/>
          <pc:sldMk cId="681588236" sldId="548"/>
        </pc:sldMkLst>
        <pc:picChg chg="del">
          <ac:chgData name="Bethany Bolen" userId="8e338a04f9f07398" providerId="LiveId" clId="{018EAD29-DC2B-409E-86E6-47DCAC19B362}" dt="2021-06-25T04:07:22.282" v="63" actId="478"/>
          <ac:picMkLst>
            <pc:docMk/>
            <pc:sldMk cId="681588236" sldId="548"/>
            <ac:picMk id="5" creationId="{00000000-0000-0000-0000-000000000000}"/>
          </ac:picMkLst>
        </pc:picChg>
        <pc:picChg chg="add mod ord">
          <ac:chgData name="Bethany Bolen" userId="8e338a04f9f07398" providerId="LiveId" clId="{018EAD29-DC2B-409E-86E6-47DCAC19B362}" dt="2021-06-25T04:07:21.471" v="62" actId="12788"/>
          <ac:picMkLst>
            <pc:docMk/>
            <pc:sldMk cId="681588236" sldId="548"/>
            <ac:picMk id="7" creationId="{6AB74EDB-BA3F-42D5-9BFC-6907C1304A27}"/>
          </ac:picMkLst>
        </pc:picChg>
      </pc:sldChg>
      <pc:sldChg chg="addSp delSp modSp mod">
        <pc:chgData name="Bethany Bolen" userId="8e338a04f9f07398" providerId="LiveId" clId="{018EAD29-DC2B-409E-86E6-47DCAC19B362}" dt="2021-06-25T04:44:38.847" v="964" actId="478"/>
        <pc:sldMkLst>
          <pc:docMk/>
          <pc:sldMk cId="1781246430" sldId="549"/>
        </pc:sldMkLst>
        <pc:picChg chg="del">
          <ac:chgData name="Bethany Bolen" userId="8e338a04f9f07398" providerId="LiveId" clId="{018EAD29-DC2B-409E-86E6-47DCAC19B362}" dt="2021-06-25T04:44:38.847" v="964" actId="478"/>
          <ac:picMkLst>
            <pc:docMk/>
            <pc:sldMk cId="1781246430" sldId="549"/>
            <ac:picMk id="5" creationId="{00000000-0000-0000-0000-000000000000}"/>
          </ac:picMkLst>
        </pc:picChg>
        <pc:picChg chg="add mod ord">
          <ac:chgData name="Bethany Bolen" userId="8e338a04f9f07398" providerId="LiveId" clId="{018EAD29-DC2B-409E-86E6-47DCAC19B362}" dt="2021-06-25T04:44:38.087" v="963" actId="962"/>
          <ac:picMkLst>
            <pc:docMk/>
            <pc:sldMk cId="1781246430" sldId="549"/>
            <ac:picMk id="7" creationId="{2DB5A16C-6CBA-4153-8ACD-B0DB26BCD61E}"/>
          </ac:picMkLst>
        </pc:picChg>
      </pc:sldChg>
      <pc:sldChg chg="addSp delSp modSp mod">
        <pc:chgData name="Bethany Bolen" userId="8e338a04f9f07398" providerId="LiveId" clId="{018EAD29-DC2B-409E-86E6-47DCAC19B362}" dt="2021-06-25T04:56:14.743" v="1411" actId="478"/>
        <pc:sldMkLst>
          <pc:docMk/>
          <pc:sldMk cId="125721180" sldId="550"/>
        </pc:sldMkLst>
        <pc:picChg chg="del">
          <ac:chgData name="Bethany Bolen" userId="8e338a04f9f07398" providerId="LiveId" clId="{018EAD29-DC2B-409E-86E6-47DCAC19B362}" dt="2021-06-25T04:56:14.743" v="1411" actId="478"/>
          <ac:picMkLst>
            <pc:docMk/>
            <pc:sldMk cId="125721180" sldId="550"/>
            <ac:picMk id="5" creationId="{00000000-0000-0000-0000-000000000000}"/>
          </ac:picMkLst>
        </pc:picChg>
        <pc:picChg chg="add mod ord">
          <ac:chgData name="Bethany Bolen" userId="8e338a04f9f07398" providerId="LiveId" clId="{018EAD29-DC2B-409E-86E6-47DCAC19B362}" dt="2021-06-25T04:56:13.873" v="1410" actId="12789"/>
          <ac:picMkLst>
            <pc:docMk/>
            <pc:sldMk cId="125721180" sldId="550"/>
            <ac:picMk id="7" creationId="{E83816F6-A912-4D9C-8CFF-0272959167EE}"/>
          </ac:picMkLst>
        </pc:picChg>
      </pc:sldChg>
      <pc:sldChg chg="addSp delSp modSp mod">
        <pc:chgData name="Bethany Bolen" userId="8e338a04f9f07398" providerId="LiveId" clId="{018EAD29-DC2B-409E-86E6-47DCAC19B362}" dt="2021-06-25T04:22:06.797" v="741" actId="478"/>
        <pc:sldMkLst>
          <pc:docMk/>
          <pc:sldMk cId="1054173252" sldId="551"/>
        </pc:sldMkLst>
        <pc:picChg chg="del">
          <ac:chgData name="Bethany Bolen" userId="8e338a04f9f07398" providerId="LiveId" clId="{018EAD29-DC2B-409E-86E6-47DCAC19B362}" dt="2021-06-25T04:22:06.797" v="741" actId="478"/>
          <ac:picMkLst>
            <pc:docMk/>
            <pc:sldMk cId="1054173252" sldId="551"/>
            <ac:picMk id="5" creationId="{00000000-0000-0000-0000-000000000000}"/>
          </ac:picMkLst>
        </pc:picChg>
        <pc:picChg chg="add mod ord">
          <ac:chgData name="Bethany Bolen" userId="8e338a04f9f07398" providerId="LiveId" clId="{018EAD29-DC2B-409E-86E6-47DCAC19B362}" dt="2021-06-25T04:22:05.908" v="740" actId="12789"/>
          <ac:picMkLst>
            <pc:docMk/>
            <pc:sldMk cId="1054173252" sldId="551"/>
            <ac:picMk id="7" creationId="{4F4C1F54-5F2A-4F43-BD9C-5D9676359390}"/>
          </ac:picMkLst>
        </pc:picChg>
      </pc:sldChg>
      <pc:sldChg chg="addSp delSp modSp mod">
        <pc:chgData name="Bethany Bolen" userId="8e338a04f9f07398" providerId="LiveId" clId="{018EAD29-DC2B-409E-86E6-47DCAC19B362}" dt="2021-06-25T04:55:48.602" v="1391" actId="478"/>
        <pc:sldMkLst>
          <pc:docMk/>
          <pc:sldMk cId="1293979233" sldId="552"/>
        </pc:sldMkLst>
        <pc:picChg chg="del mod">
          <ac:chgData name="Bethany Bolen" userId="8e338a04f9f07398" providerId="LiveId" clId="{018EAD29-DC2B-409E-86E6-47DCAC19B362}" dt="2021-06-25T04:55:48.602" v="1391" actId="478"/>
          <ac:picMkLst>
            <pc:docMk/>
            <pc:sldMk cId="1293979233" sldId="552"/>
            <ac:picMk id="5" creationId="{00000000-0000-0000-0000-000000000000}"/>
          </ac:picMkLst>
        </pc:picChg>
        <pc:picChg chg="add mod ord">
          <ac:chgData name="Bethany Bolen" userId="8e338a04f9f07398" providerId="LiveId" clId="{018EAD29-DC2B-409E-86E6-47DCAC19B362}" dt="2021-06-25T04:55:48.288" v="1389" actId="27614"/>
          <ac:picMkLst>
            <pc:docMk/>
            <pc:sldMk cId="1293979233" sldId="552"/>
            <ac:picMk id="7" creationId="{91A968C3-85BA-4A1E-8223-8109DF06A089}"/>
          </ac:picMkLst>
        </pc:picChg>
      </pc:sldChg>
      <pc:sldChg chg="addSp modSp">
        <pc:chgData name="Bethany Bolen" userId="8e338a04f9f07398" providerId="LiveId" clId="{018EAD29-DC2B-409E-86E6-47DCAC19B362}" dt="2021-06-25T04:19:39.535" v="614"/>
        <pc:sldMkLst>
          <pc:docMk/>
          <pc:sldMk cId="1318913379" sldId="553"/>
        </pc:sldMkLst>
        <pc:spChg chg="add mod">
          <ac:chgData name="Bethany Bolen" userId="8e338a04f9f07398" providerId="LiveId" clId="{018EAD29-DC2B-409E-86E6-47DCAC19B362}" dt="2021-06-25T04:19:39.535" v="614"/>
          <ac:spMkLst>
            <pc:docMk/>
            <pc:sldMk cId="1318913379" sldId="553"/>
            <ac:spMk id="7" creationId="{DFE7AFEA-3A3B-4183-9B9F-68429DF8C3D5}"/>
          </ac:spMkLst>
        </pc:spChg>
      </pc:sldChg>
      <pc:sldChg chg="addSp modSp mod">
        <pc:chgData name="Bethany Bolen" userId="8e338a04f9f07398" providerId="LiveId" clId="{018EAD29-DC2B-409E-86E6-47DCAC19B362}" dt="2021-06-25T04:44:29.799" v="956" actId="20577"/>
        <pc:sldMkLst>
          <pc:docMk/>
          <pc:sldMk cId="281883822" sldId="554"/>
        </pc:sldMkLst>
        <pc:spChg chg="add mod">
          <ac:chgData name="Bethany Bolen" userId="8e338a04f9f07398" providerId="LiveId" clId="{018EAD29-DC2B-409E-86E6-47DCAC19B362}" dt="2021-06-25T04:44:29.799" v="956" actId="20577"/>
          <ac:spMkLst>
            <pc:docMk/>
            <pc:sldMk cId="281883822" sldId="554"/>
            <ac:spMk id="7" creationId="{BBF4F96C-FD54-4267-9B70-F0057E27FB8C}"/>
          </ac:spMkLst>
        </pc:spChg>
      </pc:sldChg>
      <pc:sldChg chg="addSp delSp modSp mod">
        <pc:chgData name="Bethany Bolen" userId="8e338a04f9f07398" providerId="LiveId" clId="{018EAD29-DC2B-409E-86E6-47DCAC19B362}" dt="2021-06-25T04:13:45.684" v="403" actId="478"/>
        <pc:sldMkLst>
          <pc:docMk/>
          <pc:sldMk cId="3592337842" sldId="555"/>
        </pc:sldMkLst>
        <pc:picChg chg="del">
          <ac:chgData name="Bethany Bolen" userId="8e338a04f9f07398" providerId="LiveId" clId="{018EAD29-DC2B-409E-86E6-47DCAC19B362}" dt="2021-06-25T04:13:45.684" v="403" actId="478"/>
          <ac:picMkLst>
            <pc:docMk/>
            <pc:sldMk cId="3592337842" sldId="555"/>
            <ac:picMk id="4" creationId="{00000000-0000-0000-0000-000000000000}"/>
          </ac:picMkLst>
        </pc:picChg>
        <pc:picChg chg="add del mod">
          <ac:chgData name="Bethany Bolen" userId="8e338a04f9f07398" providerId="LiveId" clId="{018EAD29-DC2B-409E-86E6-47DCAC19B362}" dt="2021-06-25T04:13:35.631" v="394" actId="478"/>
          <ac:picMkLst>
            <pc:docMk/>
            <pc:sldMk cId="3592337842" sldId="555"/>
            <ac:picMk id="5" creationId="{A8CCED50-926E-4A70-8EFD-7FF7EA99CDC3}"/>
          </ac:picMkLst>
        </pc:picChg>
        <pc:picChg chg="add del mod">
          <ac:chgData name="Bethany Bolen" userId="8e338a04f9f07398" providerId="LiveId" clId="{018EAD29-DC2B-409E-86E6-47DCAC19B362}" dt="2021-06-25T04:13:40.572" v="396" actId="478"/>
          <ac:picMkLst>
            <pc:docMk/>
            <pc:sldMk cId="3592337842" sldId="555"/>
            <ac:picMk id="7" creationId="{6F264CC2-6B39-47F3-8D84-83A06CE85CC5}"/>
          </ac:picMkLst>
        </pc:picChg>
        <pc:picChg chg="add mod ord">
          <ac:chgData name="Bethany Bolen" userId="8e338a04f9f07398" providerId="LiveId" clId="{018EAD29-DC2B-409E-86E6-47DCAC19B362}" dt="2021-06-25T04:13:44.602" v="402" actId="12789"/>
          <ac:picMkLst>
            <pc:docMk/>
            <pc:sldMk cId="3592337842" sldId="555"/>
            <ac:picMk id="11" creationId="{64FD06A1-A128-4733-9D51-900B4999D697}"/>
          </ac:picMkLst>
        </pc:picChg>
      </pc:sldChg>
      <pc:sldChg chg="addSp delSp modSp mod">
        <pc:chgData name="Bethany Bolen" userId="8e338a04f9f07398" providerId="LiveId" clId="{018EAD29-DC2B-409E-86E6-47DCAC19B362}" dt="2021-06-25T05:00:07.248" v="1531" actId="478"/>
        <pc:sldMkLst>
          <pc:docMk/>
          <pc:sldMk cId="1551315275" sldId="556"/>
        </pc:sldMkLst>
        <pc:picChg chg="add mod ord">
          <ac:chgData name="Bethany Bolen" userId="8e338a04f9f07398" providerId="LiveId" clId="{018EAD29-DC2B-409E-86E6-47DCAC19B362}" dt="2021-06-25T05:00:06.653" v="1530" actId="962"/>
          <ac:picMkLst>
            <pc:docMk/>
            <pc:sldMk cId="1551315275" sldId="556"/>
            <ac:picMk id="6" creationId="{A0F8075A-D013-4EC0-A521-C767B7BACDD4}"/>
          </ac:picMkLst>
        </pc:picChg>
        <pc:picChg chg="del">
          <ac:chgData name="Bethany Bolen" userId="8e338a04f9f07398" providerId="LiveId" clId="{018EAD29-DC2B-409E-86E6-47DCAC19B362}" dt="2021-06-25T05:00:07.248" v="1531" actId="478"/>
          <ac:picMkLst>
            <pc:docMk/>
            <pc:sldMk cId="1551315275" sldId="556"/>
            <ac:picMk id="3074" creationId="{00000000-0000-0000-0000-000000000000}"/>
          </ac:picMkLst>
        </pc:picChg>
      </pc:sldChg>
      <pc:sldChg chg="addSp delSp modSp mod">
        <pc:chgData name="Bethany Bolen" userId="8e338a04f9f07398" providerId="LiveId" clId="{018EAD29-DC2B-409E-86E6-47DCAC19B362}" dt="2021-06-25T04:06:16.101" v="11" actId="27614"/>
        <pc:sldMkLst>
          <pc:docMk/>
          <pc:sldMk cId="3125160169" sldId="558"/>
        </pc:sldMkLst>
        <pc:picChg chg="add mod ord">
          <ac:chgData name="Bethany Bolen" userId="8e338a04f9f07398" providerId="LiveId" clId="{018EAD29-DC2B-409E-86E6-47DCAC19B362}" dt="2021-06-25T04:06:16.101" v="11" actId="27614"/>
          <ac:picMkLst>
            <pc:docMk/>
            <pc:sldMk cId="3125160169" sldId="558"/>
            <ac:picMk id="4" creationId="{74E22473-D7B2-4524-BC63-713DBA57CD02}"/>
          </ac:picMkLst>
        </pc:picChg>
        <pc:picChg chg="del">
          <ac:chgData name="Bethany Bolen" userId="8e338a04f9f07398" providerId="LiveId" clId="{018EAD29-DC2B-409E-86E6-47DCAC19B362}" dt="2021-06-25T04:06:15.043" v="10" actId="478"/>
          <ac:picMkLst>
            <pc:docMk/>
            <pc:sldMk cId="3125160169" sldId="558"/>
            <ac:picMk id="5" creationId="{00000000-0000-0000-0000-000000000000}"/>
          </ac:picMkLst>
        </pc:picChg>
      </pc:sldChg>
      <pc:sldChg chg="addSp delSp modSp mod">
        <pc:chgData name="Bethany Bolen" userId="8e338a04f9f07398" providerId="LiveId" clId="{018EAD29-DC2B-409E-86E6-47DCAC19B362}" dt="2021-06-25T04:06:22.712" v="17" actId="27614"/>
        <pc:sldMkLst>
          <pc:docMk/>
          <pc:sldMk cId="1616466328" sldId="559"/>
        </pc:sldMkLst>
        <pc:picChg chg="add mod ord">
          <ac:chgData name="Bethany Bolen" userId="8e338a04f9f07398" providerId="LiveId" clId="{018EAD29-DC2B-409E-86E6-47DCAC19B362}" dt="2021-06-25T04:06:22.712" v="17" actId="27614"/>
          <ac:picMkLst>
            <pc:docMk/>
            <pc:sldMk cId="1616466328" sldId="559"/>
            <ac:picMk id="4" creationId="{7040CCC7-EDC6-4118-AF68-066EB8D72353}"/>
          </ac:picMkLst>
        </pc:picChg>
        <pc:picChg chg="del">
          <ac:chgData name="Bethany Bolen" userId="8e338a04f9f07398" providerId="LiveId" clId="{018EAD29-DC2B-409E-86E6-47DCAC19B362}" dt="2021-06-25T04:06:21.941" v="16" actId="478"/>
          <ac:picMkLst>
            <pc:docMk/>
            <pc:sldMk cId="1616466328" sldId="559"/>
            <ac:picMk id="5" creationId="{00000000-0000-0000-0000-000000000000}"/>
          </ac:picMkLst>
        </pc:picChg>
      </pc:sldChg>
      <pc:sldChg chg="addSp delSp modSp mod">
        <pc:chgData name="Bethany Bolen" userId="8e338a04f9f07398" providerId="LiveId" clId="{018EAD29-DC2B-409E-86E6-47DCAC19B362}" dt="2021-06-25T04:16:52.896" v="535" actId="478"/>
        <pc:sldMkLst>
          <pc:docMk/>
          <pc:sldMk cId="354166862" sldId="560"/>
        </pc:sldMkLst>
        <pc:picChg chg="del">
          <ac:chgData name="Bethany Bolen" userId="8e338a04f9f07398" providerId="LiveId" clId="{018EAD29-DC2B-409E-86E6-47DCAC19B362}" dt="2021-06-25T04:16:52.896" v="535" actId="478"/>
          <ac:picMkLst>
            <pc:docMk/>
            <pc:sldMk cId="354166862" sldId="560"/>
            <ac:picMk id="6" creationId="{32F09CA5-AF0F-4271-A257-9E8909AA7263}"/>
          </ac:picMkLst>
        </pc:picChg>
        <pc:picChg chg="add mod ord">
          <ac:chgData name="Bethany Bolen" userId="8e338a04f9f07398" providerId="LiveId" clId="{018EAD29-DC2B-409E-86E6-47DCAC19B362}" dt="2021-06-25T04:16:52.049" v="534" actId="12789"/>
          <ac:picMkLst>
            <pc:docMk/>
            <pc:sldMk cId="354166862" sldId="560"/>
            <ac:picMk id="7" creationId="{5911A266-93CB-480E-9513-4A780B6B9945}"/>
          </ac:picMkLst>
        </pc:picChg>
      </pc:sldChg>
      <pc:sldChg chg="addSp delSp modSp mod">
        <pc:chgData name="Bethany Bolen" userId="8e338a04f9f07398" providerId="LiveId" clId="{018EAD29-DC2B-409E-86E6-47DCAC19B362}" dt="2021-06-25T04:20:00.210" v="627" actId="27614"/>
        <pc:sldMkLst>
          <pc:docMk/>
          <pc:sldMk cId="1058550279" sldId="561"/>
        </pc:sldMkLst>
        <pc:picChg chg="del">
          <ac:chgData name="Bethany Bolen" userId="8e338a04f9f07398" providerId="LiveId" clId="{018EAD29-DC2B-409E-86E6-47DCAC19B362}" dt="2021-06-25T04:19:59.971" v="626" actId="478"/>
          <ac:picMkLst>
            <pc:docMk/>
            <pc:sldMk cId="1058550279" sldId="561"/>
            <ac:picMk id="5" creationId="{00000000-0000-0000-0000-000000000000}"/>
          </ac:picMkLst>
        </pc:picChg>
        <pc:picChg chg="add mod ord">
          <ac:chgData name="Bethany Bolen" userId="8e338a04f9f07398" providerId="LiveId" clId="{018EAD29-DC2B-409E-86E6-47DCAC19B362}" dt="2021-06-25T04:20:00.210" v="627" actId="27614"/>
          <ac:picMkLst>
            <pc:docMk/>
            <pc:sldMk cId="1058550279" sldId="561"/>
            <ac:picMk id="7" creationId="{3C792776-AF1C-4F07-BE3A-A7BD080A4461}"/>
          </ac:picMkLst>
        </pc:picChg>
      </pc:sldChg>
      <pc:sldChg chg="addSp delSp modSp mod">
        <pc:chgData name="Bethany Bolen" userId="8e338a04f9f07398" providerId="LiveId" clId="{018EAD29-DC2B-409E-86E6-47DCAC19B362}" dt="2021-06-25T04:21:11.964" v="691" actId="478"/>
        <pc:sldMkLst>
          <pc:docMk/>
          <pc:sldMk cId="2455607299" sldId="562"/>
        </pc:sldMkLst>
        <pc:picChg chg="add mod ord">
          <ac:chgData name="Bethany Bolen" userId="8e338a04f9f07398" providerId="LiveId" clId="{018EAD29-DC2B-409E-86E6-47DCAC19B362}" dt="2021-06-25T04:21:11.180" v="690" actId="12789"/>
          <ac:picMkLst>
            <pc:docMk/>
            <pc:sldMk cId="2455607299" sldId="562"/>
            <ac:picMk id="6" creationId="{A76380C7-71AF-4FC0-A8E2-00A882E94982}"/>
          </ac:picMkLst>
        </pc:picChg>
        <pc:picChg chg="del">
          <ac:chgData name="Bethany Bolen" userId="8e338a04f9f07398" providerId="LiveId" clId="{018EAD29-DC2B-409E-86E6-47DCAC19B362}" dt="2021-06-25T04:21:11.964" v="691" actId="478"/>
          <ac:picMkLst>
            <pc:docMk/>
            <pc:sldMk cId="2455607299" sldId="562"/>
            <ac:picMk id="7" creationId="{EE138210-EB6B-471C-889D-70CC34B1C314}"/>
          </ac:picMkLst>
        </pc:picChg>
      </pc:sldChg>
      <pc:sldChg chg="addSp delSp modSp mod">
        <pc:chgData name="Bethany Bolen" userId="8e338a04f9f07398" providerId="LiveId" clId="{018EAD29-DC2B-409E-86E6-47DCAC19B362}" dt="2021-06-25T04:50:33.824" v="1210" actId="478"/>
        <pc:sldMkLst>
          <pc:docMk/>
          <pc:sldMk cId="3899856638" sldId="563"/>
        </pc:sldMkLst>
        <pc:picChg chg="del mod">
          <ac:chgData name="Bethany Bolen" userId="8e338a04f9f07398" providerId="LiveId" clId="{018EAD29-DC2B-409E-86E6-47DCAC19B362}" dt="2021-06-25T04:50:33.824" v="1210" actId="478"/>
          <ac:picMkLst>
            <pc:docMk/>
            <pc:sldMk cId="3899856638" sldId="563"/>
            <ac:picMk id="6" creationId="{00000000-0000-0000-0000-000000000000}"/>
          </ac:picMkLst>
        </pc:picChg>
        <pc:picChg chg="add mod ord">
          <ac:chgData name="Bethany Bolen" userId="8e338a04f9f07398" providerId="LiveId" clId="{018EAD29-DC2B-409E-86E6-47DCAC19B362}" dt="2021-06-25T04:50:33.536" v="1208" actId="27614"/>
          <ac:picMkLst>
            <pc:docMk/>
            <pc:sldMk cId="3899856638" sldId="563"/>
            <ac:picMk id="7" creationId="{0B0D26DB-3E61-4510-9F56-42924EFE16CA}"/>
          </ac:picMkLst>
        </pc:picChg>
      </pc:sldChg>
      <pc:sldChg chg="del">
        <pc:chgData name="Bethany Bolen" userId="8e338a04f9f07398" providerId="LiveId" clId="{018EAD29-DC2B-409E-86E6-47DCAC19B362}" dt="2021-06-25T04:51:00.749" v="1222" actId="47"/>
        <pc:sldMkLst>
          <pc:docMk/>
          <pc:sldMk cId="2188150904" sldId="564"/>
        </pc:sldMkLst>
      </pc:sldChg>
      <pc:sldChg chg="addSp delSp modSp mod">
        <pc:chgData name="Bethany Bolen" userId="8e338a04f9f07398" providerId="LiveId" clId="{018EAD29-DC2B-409E-86E6-47DCAC19B362}" dt="2021-06-25T04:53:32.957" v="1322" actId="478"/>
        <pc:sldMkLst>
          <pc:docMk/>
          <pc:sldMk cId="4042740643" sldId="565"/>
        </pc:sldMkLst>
        <pc:picChg chg="add mod ord">
          <ac:chgData name="Bethany Bolen" userId="8e338a04f9f07398" providerId="LiveId" clId="{018EAD29-DC2B-409E-86E6-47DCAC19B362}" dt="2021-06-25T04:53:32.100" v="1321" actId="12789"/>
          <ac:picMkLst>
            <pc:docMk/>
            <pc:sldMk cId="4042740643" sldId="565"/>
            <ac:picMk id="6" creationId="{91317F20-DD4C-4488-B883-1B76C0A9FB50}"/>
          </ac:picMkLst>
        </pc:picChg>
        <pc:picChg chg="del">
          <ac:chgData name="Bethany Bolen" userId="8e338a04f9f07398" providerId="LiveId" clId="{018EAD29-DC2B-409E-86E6-47DCAC19B362}" dt="2021-06-25T04:53:32.957" v="1322" actId="478"/>
          <ac:picMkLst>
            <pc:docMk/>
            <pc:sldMk cId="4042740643" sldId="565"/>
            <ac:picMk id="4098" creationId="{00000000-0000-0000-0000-000000000000}"/>
          </ac:picMkLst>
        </pc:picChg>
      </pc:sldChg>
      <pc:sldChg chg="addSp delSp modSp mod">
        <pc:chgData name="Bethany Bolen" userId="8e338a04f9f07398" providerId="LiveId" clId="{018EAD29-DC2B-409E-86E6-47DCAC19B362}" dt="2021-06-25T04:12:00.169" v="323"/>
        <pc:sldMkLst>
          <pc:docMk/>
          <pc:sldMk cId="1076038816" sldId="566"/>
        </pc:sldMkLst>
        <pc:spChg chg="add mod">
          <ac:chgData name="Bethany Bolen" userId="8e338a04f9f07398" providerId="LiveId" clId="{018EAD29-DC2B-409E-86E6-47DCAC19B362}" dt="2021-06-25T04:12:00.169" v="323"/>
          <ac:spMkLst>
            <pc:docMk/>
            <pc:sldMk cId="1076038816" sldId="566"/>
            <ac:spMk id="8" creationId="{3082FAC2-838E-430C-BA80-92CEA59DF99D}"/>
          </ac:spMkLst>
        </pc:spChg>
        <pc:picChg chg="add del mod">
          <ac:chgData name="Bethany Bolen" userId="8e338a04f9f07398" providerId="LiveId" clId="{018EAD29-DC2B-409E-86E6-47DCAC19B362}" dt="2021-06-25T04:11:41.692" v="308" actId="478"/>
          <ac:picMkLst>
            <pc:docMk/>
            <pc:sldMk cId="1076038816" sldId="566"/>
            <ac:picMk id="7" creationId="{CB215497-D0B4-45DB-B102-5DBF60FD2C5C}"/>
          </ac:picMkLst>
        </pc:picChg>
      </pc:sldChg>
      <pc:sldChg chg="addSp delSp modSp add mod">
        <pc:chgData name="Bethany Bolen" userId="8e338a04f9f07398" providerId="LiveId" clId="{018EAD29-DC2B-409E-86E6-47DCAC19B362}" dt="2021-06-25T04:08:36.221" v="127" actId="478"/>
        <pc:sldMkLst>
          <pc:docMk/>
          <pc:sldMk cId="1401197630" sldId="568"/>
        </pc:sldMkLst>
        <pc:picChg chg="del">
          <ac:chgData name="Bethany Bolen" userId="8e338a04f9f07398" providerId="LiveId" clId="{018EAD29-DC2B-409E-86E6-47DCAC19B362}" dt="2021-06-25T04:08:36.221" v="127" actId="478"/>
          <ac:picMkLst>
            <pc:docMk/>
            <pc:sldMk cId="1401197630" sldId="568"/>
            <ac:picMk id="5" creationId="{00000000-0000-0000-0000-000000000000}"/>
          </ac:picMkLst>
        </pc:picChg>
        <pc:picChg chg="add mod ord">
          <ac:chgData name="Bethany Bolen" userId="8e338a04f9f07398" providerId="LiveId" clId="{018EAD29-DC2B-409E-86E6-47DCAC19B362}" dt="2021-06-25T04:08:35.317" v="126" actId="12789"/>
          <ac:picMkLst>
            <pc:docMk/>
            <pc:sldMk cId="1401197630" sldId="568"/>
            <ac:picMk id="7" creationId="{E40C23AC-3E49-4215-8523-B32AF15E8E9C}"/>
          </ac:picMkLst>
        </pc:picChg>
      </pc:sldChg>
      <pc:sldChg chg="addSp delSp modSp add mod">
        <pc:chgData name="Bethany Bolen" userId="8e338a04f9f07398" providerId="LiveId" clId="{018EAD29-DC2B-409E-86E6-47DCAC19B362}" dt="2021-06-25T04:12:04.576" v="330" actId="478"/>
        <pc:sldMkLst>
          <pc:docMk/>
          <pc:sldMk cId="4291414370" sldId="569"/>
        </pc:sldMkLst>
        <pc:spChg chg="add del mod">
          <ac:chgData name="Bethany Bolen" userId="8e338a04f9f07398" providerId="LiveId" clId="{018EAD29-DC2B-409E-86E6-47DCAC19B362}" dt="2021-06-25T04:11:59.344" v="322" actId="21"/>
          <ac:spMkLst>
            <pc:docMk/>
            <pc:sldMk cId="4291414370" sldId="569"/>
            <ac:spMk id="5" creationId="{14334F4B-472E-4D49-BDDB-A97600D67A49}"/>
          </ac:spMkLst>
        </pc:spChg>
        <pc:picChg chg="del mod">
          <ac:chgData name="Bethany Bolen" userId="8e338a04f9f07398" providerId="LiveId" clId="{018EAD29-DC2B-409E-86E6-47DCAC19B362}" dt="2021-06-25T04:12:04.576" v="330" actId="478"/>
          <ac:picMkLst>
            <pc:docMk/>
            <pc:sldMk cId="4291414370" sldId="569"/>
            <ac:picMk id="6" creationId="{3245287A-3A69-4B19-942E-D4527264E547}"/>
          </ac:picMkLst>
        </pc:picChg>
        <pc:picChg chg="add mod ord">
          <ac:chgData name="Bethany Bolen" userId="8e338a04f9f07398" providerId="LiveId" clId="{018EAD29-DC2B-409E-86E6-47DCAC19B362}" dt="2021-06-25T04:12:04.509" v="328" actId="27614"/>
          <ac:picMkLst>
            <pc:docMk/>
            <pc:sldMk cId="4291414370" sldId="569"/>
            <ac:picMk id="8" creationId="{14A5CF08-2544-42F3-B274-71D09176FD98}"/>
          </ac:picMkLst>
        </pc:picChg>
      </pc:sldChg>
      <pc:sldChg chg="addSp delSp modSp add mod">
        <pc:chgData name="Bethany Bolen" userId="8e338a04f9f07398" providerId="LiveId" clId="{018EAD29-DC2B-409E-86E6-47DCAC19B362}" dt="2021-06-25T04:19:23.894" v="612" actId="14100"/>
        <pc:sldMkLst>
          <pc:docMk/>
          <pc:sldMk cId="1806392835" sldId="570"/>
        </pc:sldMkLst>
        <pc:spChg chg="mod">
          <ac:chgData name="Bethany Bolen" userId="8e338a04f9f07398" providerId="LiveId" clId="{018EAD29-DC2B-409E-86E6-47DCAC19B362}" dt="2021-06-25T04:19:23.894" v="612" actId="14100"/>
          <ac:spMkLst>
            <pc:docMk/>
            <pc:sldMk cId="1806392835" sldId="570"/>
            <ac:spMk id="7" creationId="{00000000-0000-0000-0000-000000000000}"/>
          </ac:spMkLst>
        </pc:spChg>
        <pc:picChg chg="del">
          <ac:chgData name="Bethany Bolen" userId="8e338a04f9f07398" providerId="LiveId" clId="{018EAD29-DC2B-409E-86E6-47DCAC19B362}" dt="2021-06-25T04:19:04.524" v="609" actId="478"/>
          <ac:picMkLst>
            <pc:docMk/>
            <pc:sldMk cId="1806392835" sldId="570"/>
            <ac:picMk id="5" creationId="{00000000-0000-0000-0000-000000000000}"/>
          </ac:picMkLst>
        </pc:picChg>
        <pc:picChg chg="add mod ord">
          <ac:chgData name="Bethany Bolen" userId="8e338a04f9f07398" providerId="LiveId" clId="{018EAD29-DC2B-409E-86E6-47DCAC19B362}" dt="2021-06-25T04:19:03.328" v="608" actId="12789"/>
          <ac:picMkLst>
            <pc:docMk/>
            <pc:sldMk cId="1806392835" sldId="570"/>
            <ac:picMk id="8" creationId="{CCBAD52D-690A-44F3-ACF0-CFA190276FA5}"/>
          </ac:picMkLst>
        </pc:picChg>
      </pc:sldChg>
      <pc:sldChg chg="addSp delSp modSp add mod">
        <pc:chgData name="Bethany Bolen" userId="8e338a04f9f07398" providerId="LiveId" clId="{018EAD29-DC2B-409E-86E6-47DCAC19B362}" dt="2021-06-25T04:24:13.870" v="827" actId="1076"/>
        <pc:sldMkLst>
          <pc:docMk/>
          <pc:sldMk cId="2607281848" sldId="571"/>
        </pc:sldMkLst>
        <pc:spChg chg="mod">
          <ac:chgData name="Bethany Bolen" userId="8e338a04f9f07398" providerId="LiveId" clId="{018EAD29-DC2B-409E-86E6-47DCAC19B362}" dt="2021-06-25T04:24:13.870" v="827" actId="1076"/>
          <ac:spMkLst>
            <pc:docMk/>
            <pc:sldMk cId="2607281848" sldId="571"/>
            <ac:spMk id="19" creationId="{00000000-0000-0000-0000-000000000000}"/>
          </ac:spMkLst>
        </pc:spChg>
        <pc:spChg chg="mod">
          <ac:chgData name="Bethany Bolen" userId="8e338a04f9f07398" providerId="LiveId" clId="{018EAD29-DC2B-409E-86E6-47DCAC19B362}" dt="2021-06-25T04:23:57.917" v="825" actId="1035"/>
          <ac:spMkLst>
            <pc:docMk/>
            <pc:sldMk cId="2607281848" sldId="571"/>
            <ac:spMk id="20" creationId="{00000000-0000-0000-0000-000000000000}"/>
          </ac:spMkLst>
        </pc:spChg>
        <pc:picChg chg="add mod ord">
          <ac:chgData name="Bethany Bolen" userId="8e338a04f9f07398" providerId="LiveId" clId="{018EAD29-DC2B-409E-86E6-47DCAC19B362}" dt="2021-06-25T04:23:48.452" v="819" actId="12789"/>
          <ac:picMkLst>
            <pc:docMk/>
            <pc:sldMk cId="2607281848" sldId="571"/>
            <ac:picMk id="4" creationId="{BA196CE6-E6FE-45D1-B388-687D238FD1F2}"/>
          </ac:picMkLst>
        </pc:picChg>
        <pc:picChg chg="del">
          <ac:chgData name="Bethany Bolen" userId="8e338a04f9f07398" providerId="LiveId" clId="{018EAD29-DC2B-409E-86E6-47DCAC19B362}" dt="2021-06-25T04:23:50.070" v="820" actId="478"/>
          <ac:picMkLst>
            <pc:docMk/>
            <pc:sldMk cId="2607281848" sldId="571"/>
            <ac:picMk id="18" creationId="{00000000-0000-0000-0000-000000000000}"/>
          </ac:picMkLst>
        </pc:picChg>
      </pc:sldChg>
      <pc:sldChg chg="addSp delSp modSp add mod">
        <pc:chgData name="Bethany Bolen" userId="8e338a04f9f07398" providerId="LiveId" clId="{018EAD29-DC2B-409E-86E6-47DCAC19B362}" dt="2021-06-25T04:24:58.142" v="847" actId="14100"/>
        <pc:sldMkLst>
          <pc:docMk/>
          <pc:sldMk cId="3402065072" sldId="572"/>
        </pc:sldMkLst>
        <pc:spChg chg="mod">
          <ac:chgData name="Bethany Bolen" userId="8e338a04f9f07398" providerId="LiveId" clId="{018EAD29-DC2B-409E-86E6-47DCAC19B362}" dt="2021-06-25T04:24:37.520" v="843" actId="1076"/>
          <ac:spMkLst>
            <pc:docMk/>
            <pc:sldMk cId="3402065072" sldId="572"/>
            <ac:spMk id="10" creationId="{00000000-0000-0000-0000-000000000000}"/>
          </ac:spMkLst>
        </pc:spChg>
        <pc:spChg chg="mod">
          <ac:chgData name="Bethany Bolen" userId="8e338a04f9f07398" providerId="LiveId" clId="{018EAD29-DC2B-409E-86E6-47DCAC19B362}" dt="2021-06-25T04:24:50.204" v="846" actId="14100"/>
          <ac:spMkLst>
            <pc:docMk/>
            <pc:sldMk cId="3402065072" sldId="572"/>
            <ac:spMk id="11" creationId="{00000000-0000-0000-0000-000000000000}"/>
          </ac:spMkLst>
        </pc:spChg>
        <pc:spChg chg="mod">
          <ac:chgData name="Bethany Bolen" userId="8e338a04f9f07398" providerId="LiveId" clId="{018EAD29-DC2B-409E-86E6-47DCAC19B362}" dt="2021-06-25T04:24:58.142" v="847" actId="14100"/>
          <ac:spMkLst>
            <pc:docMk/>
            <pc:sldMk cId="3402065072" sldId="572"/>
            <ac:spMk id="12" creationId="{00000000-0000-0000-0000-000000000000}"/>
          </ac:spMkLst>
        </pc:spChg>
        <pc:picChg chg="add mod ord">
          <ac:chgData name="Bethany Bolen" userId="8e338a04f9f07398" providerId="LiveId" clId="{018EAD29-DC2B-409E-86E6-47DCAC19B362}" dt="2021-06-25T04:24:31.479" v="841" actId="962"/>
          <ac:picMkLst>
            <pc:docMk/>
            <pc:sldMk cId="3402065072" sldId="572"/>
            <ac:picMk id="4" creationId="{A725694B-A282-4741-B10B-D6E3D35672D5}"/>
          </ac:picMkLst>
        </pc:picChg>
        <pc:picChg chg="del">
          <ac:chgData name="Bethany Bolen" userId="8e338a04f9f07398" providerId="LiveId" clId="{018EAD29-DC2B-409E-86E6-47DCAC19B362}" dt="2021-06-25T04:24:32.481" v="842" actId="478"/>
          <ac:picMkLst>
            <pc:docMk/>
            <pc:sldMk cId="3402065072" sldId="572"/>
            <ac:picMk id="5" creationId="{00000000-0000-0000-0000-000000000000}"/>
          </ac:picMkLst>
        </pc:picChg>
      </pc:sldChg>
      <pc:sldChg chg="addSp delSp modSp add mod">
        <pc:chgData name="Bethany Bolen" userId="8e338a04f9f07398" providerId="LiveId" clId="{018EAD29-DC2B-409E-86E6-47DCAC19B362}" dt="2021-06-25T04:50:53.082" v="1221" actId="14100"/>
        <pc:sldMkLst>
          <pc:docMk/>
          <pc:sldMk cId="97833019" sldId="573"/>
        </pc:sldMkLst>
        <pc:spChg chg="mod">
          <ac:chgData name="Bethany Bolen" userId="8e338a04f9f07398" providerId="LiveId" clId="{018EAD29-DC2B-409E-86E6-47DCAC19B362}" dt="2021-06-25T04:50:49.904" v="1220" actId="14100"/>
          <ac:spMkLst>
            <pc:docMk/>
            <pc:sldMk cId="97833019" sldId="573"/>
            <ac:spMk id="7" creationId="{00000000-0000-0000-0000-000000000000}"/>
          </ac:spMkLst>
        </pc:spChg>
        <pc:spChg chg="mod">
          <ac:chgData name="Bethany Bolen" userId="8e338a04f9f07398" providerId="LiveId" clId="{018EAD29-DC2B-409E-86E6-47DCAC19B362}" dt="2021-06-25T04:50:53.082" v="1221" actId="14100"/>
          <ac:spMkLst>
            <pc:docMk/>
            <pc:sldMk cId="97833019" sldId="573"/>
            <ac:spMk id="8" creationId="{00000000-0000-0000-0000-000000000000}"/>
          </ac:spMkLst>
        </pc:spChg>
        <pc:picChg chg="del">
          <ac:chgData name="Bethany Bolen" userId="8e338a04f9f07398" providerId="LiveId" clId="{018EAD29-DC2B-409E-86E6-47DCAC19B362}" dt="2021-06-25T04:50:41.118" v="1218" actId="478"/>
          <ac:picMkLst>
            <pc:docMk/>
            <pc:sldMk cId="97833019" sldId="573"/>
            <ac:picMk id="6" creationId="{00000000-0000-0000-0000-000000000000}"/>
          </ac:picMkLst>
        </pc:picChg>
        <pc:picChg chg="add mod ord">
          <ac:chgData name="Bethany Bolen" userId="8e338a04f9f07398" providerId="LiveId" clId="{018EAD29-DC2B-409E-86E6-47DCAC19B362}" dt="2021-06-25T04:50:39.427" v="1217" actId="12789"/>
          <ac:picMkLst>
            <pc:docMk/>
            <pc:sldMk cId="97833019" sldId="573"/>
            <ac:picMk id="9" creationId="{A2576D3A-A86C-40A7-BC36-F3D1CCF6A83C}"/>
          </ac:picMkLst>
        </pc:picChg>
      </pc:sldChg>
      <pc:sldChg chg="addSp delSp modSp add mod">
        <pc:chgData name="Bethany Bolen" userId="8e338a04f9f07398" providerId="LiveId" clId="{018EAD29-DC2B-409E-86E6-47DCAC19B362}" dt="2021-06-25T04:59:17.383" v="1496" actId="1035"/>
        <pc:sldMkLst>
          <pc:docMk/>
          <pc:sldMk cId="26054439" sldId="574"/>
        </pc:sldMkLst>
        <pc:spChg chg="mod">
          <ac:chgData name="Bethany Bolen" userId="8e338a04f9f07398" providerId="LiveId" clId="{018EAD29-DC2B-409E-86E6-47DCAC19B362}" dt="2021-06-25T04:58:39.865" v="1486" actId="1076"/>
          <ac:spMkLst>
            <pc:docMk/>
            <pc:sldMk cId="26054439" sldId="574"/>
            <ac:spMk id="34" creationId="{00000000-0000-0000-0000-000000000000}"/>
          </ac:spMkLst>
        </pc:spChg>
        <pc:spChg chg="mod">
          <ac:chgData name="Bethany Bolen" userId="8e338a04f9f07398" providerId="LiveId" clId="{018EAD29-DC2B-409E-86E6-47DCAC19B362}" dt="2021-06-25T04:57:37.149" v="1475" actId="1036"/>
          <ac:spMkLst>
            <pc:docMk/>
            <pc:sldMk cId="26054439" sldId="574"/>
            <ac:spMk id="35" creationId="{00000000-0000-0000-0000-000000000000}"/>
          </ac:spMkLst>
        </pc:spChg>
        <pc:spChg chg="mod">
          <ac:chgData name="Bethany Bolen" userId="8e338a04f9f07398" providerId="LiveId" clId="{018EAD29-DC2B-409E-86E6-47DCAC19B362}" dt="2021-06-25T04:57:40.773" v="1476" actId="1036"/>
          <ac:spMkLst>
            <pc:docMk/>
            <pc:sldMk cId="26054439" sldId="574"/>
            <ac:spMk id="36" creationId="{00000000-0000-0000-0000-000000000000}"/>
          </ac:spMkLst>
        </pc:spChg>
        <pc:spChg chg="mod">
          <ac:chgData name="Bethany Bolen" userId="8e338a04f9f07398" providerId="LiveId" clId="{018EAD29-DC2B-409E-86E6-47DCAC19B362}" dt="2021-06-25T04:58:28.790" v="1484" actId="1076"/>
          <ac:spMkLst>
            <pc:docMk/>
            <pc:sldMk cId="26054439" sldId="574"/>
            <ac:spMk id="37" creationId="{00000000-0000-0000-0000-000000000000}"/>
          </ac:spMkLst>
        </pc:spChg>
        <pc:spChg chg="mod">
          <ac:chgData name="Bethany Bolen" userId="8e338a04f9f07398" providerId="LiveId" clId="{018EAD29-DC2B-409E-86E6-47DCAC19B362}" dt="2021-06-25T04:58:30.649" v="1485" actId="1076"/>
          <ac:spMkLst>
            <pc:docMk/>
            <pc:sldMk cId="26054439" sldId="574"/>
            <ac:spMk id="38" creationId="{00000000-0000-0000-0000-000000000000}"/>
          </ac:spMkLst>
        </pc:spChg>
        <pc:spChg chg="mod">
          <ac:chgData name="Bethany Bolen" userId="8e338a04f9f07398" providerId="LiveId" clId="{018EAD29-DC2B-409E-86E6-47DCAC19B362}" dt="2021-06-25T04:57:23.222" v="1465" actId="1038"/>
          <ac:spMkLst>
            <pc:docMk/>
            <pc:sldMk cId="26054439" sldId="574"/>
            <ac:spMk id="39" creationId="{00000000-0000-0000-0000-000000000000}"/>
          </ac:spMkLst>
        </pc:spChg>
        <pc:spChg chg="mod">
          <ac:chgData name="Bethany Bolen" userId="8e338a04f9f07398" providerId="LiveId" clId="{018EAD29-DC2B-409E-86E6-47DCAC19B362}" dt="2021-06-25T04:58:53.932" v="1488" actId="1076"/>
          <ac:spMkLst>
            <pc:docMk/>
            <pc:sldMk cId="26054439" sldId="574"/>
            <ac:spMk id="40" creationId="{00000000-0000-0000-0000-000000000000}"/>
          </ac:spMkLst>
        </pc:spChg>
        <pc:spChg chg="mod">
          <ac:chgData name="Bethany Bolen" userId="8e338a04f9f07398" providerId="LiveId" clId="{018EAD29-DC2B-409E-86E6-47DCAC19B362}" dt="2021-06-25T04:59:10.249" v="1495" actId="1036"/>
          <ac:spMkLst>
            <pc:docMk/>
            <pc:sldMk cId="26054439" sldId="574"/>
            <ac:spMk id="41" creationId="{00000000-0000-0000-0000-000000000000}"/>
          </ac:spMkLst>
        </pc:spChg>
        <pc:spChg chg="mod">
          <ac:chgData name="Bethany Bolen" userId="8e338a04f9f07398" providerId="LiveId" clId="{018EAD29-DC2B-409E-86E6-47DCAC19B362}" dt="2021-06-25T04:59:17.383" v="1496" actId="1035"/>
          <ac:spMkLst>
            <pc:docMk/>
            <pc:sldMk cId="26054439" sldId="574"/>
            <ac:spMk id="42" creationId="{00000000-0000-0000-0000-000000000000}"/>
          </ac:spMkLst>
        </pc:spChg>
        <pc:picChg chg="add mod ord">
          <ac:chgData name="Bethany Bolen" userId="8e338a04f9f07398" providerId="LiveId" clId="{018EAD29-DC2B-409E-86E6-47DCAC19B362}" dt="2021-06-25T04:57:13.319" v="1462" actId="962"/>
          <ac:picMkLst>
            <pc:docMk/>
            <pc:sldMk cId="26054439" sldId="574"/>
            <ac:picMk id="4" creationId="{4C7002EF-B058-45A2-B2A3-35B351EDAFBD}"/>
          </ac:picMkLst>
        </pc:picChg>
        <pc:picChg chg="del">
          <ac:chgData name="Bethany Bolen" userId="8e338a04f9f07398" providerId="LiveId" clId="{018EAD29-DC2B-409E-86E6-47DCAC19B362}" dt="2021-06-25T04:57:14.139" v="1463" actId="478"/>
          <ac:picMkLst>
            <pc:docMk/>
            <pc:sldMk cId="26054439" sldId="574"/>
            <ac:picMk id="15" creationId="{00000000-0000-0000-0000-000000000000}"/>
          </ac:picMkLst>
        </pc:picChg>
      </pc:sldChg>
      <pc:sldChg chg="addSp delSp modSp add mod">
        <pc:chgData name="Bethany Bolen" userId="8e338a04f9f07398" providerId="LiveId" clId="{018EAD29-DC2B-409E-86E6-47DCAC19B362}" dt="2021-06-28T20:59:48.879" v="1620" actId="1076"/>
        <pc:sldMkLst>
          <pc:docMk/>
          <pc:sldMk cId="2382784696" sldId="575"/>
        </pc:sldMkLst>
        <pc:spChg chg="mod">
          <ac:chgData name="Bethany Bolen" userId="8e338a04f9f07398" providerId="LiveId" clId="{018EAD29-DC2B-409E-86E6-47DCAC19B362}" dt="2021-06-28T20:59:08.091" v="1613" actId="1037"/>
          <ac:spMkLst>
            <pc:docMk/>
            <pc:sldMk cId="2382784696" sldId="575"/>
            <ac:spMk id="6" creationId="{00000000-0000-0000-0000-000000000000}"/>
          </ac:spMkLst>
        </pc:spChg>
        <pc:spChg chg="mod">
          <ac:chgData name="Bethany Bolen" userId="8e338a04f9f07398" providerId="LiveId" clId="{018EAD29-DC2B-409E-86E6-47DCAC19B362}" dt="2021-06-28T20:58:52.516" v="1610" actId="1036"/>
          <ac:spMkLst>
            <pc:docMk/>
            <pc:sldMk cId="2382784696" sldId="575"/>
            <ac:spMk id="7" creationId="{00000000-0000-0000-0000-000000000000}"/>
          </ac:spMkLst>
        </pc:spChg>
        <pc:spChg chg="mod">
          <ac:chgData name="Bethany Bolen" userId="8e338a04f9f07398" providerId="LiveId" clId="{018EAD29-DC2B-409E-86E6-47DCAC19B362}" dt="2021-06-28T20:59:37.238" v="1619" actId="1076"/>
          <ac:spMkLst>
            <pc:docMk/>
            <pc:sldMk cId="2382784696" sldId="575"/>
            <ac:spMk id="8" creationId="{00000000-0000-0000-0000-000000000000}"/>
          </ac:spMkLst>
        </pc:spChg>
        <pc:spChg chg="mod">
          <ac:chgData name="Bethany Bolen" userId="8e338a04f9f07398" providerId="LiveId" clId="{018EAD29-DC2B-409E-86E6-47DCAC19B362}" dt="2021-06-28T20:59:48.879" v="1620" actId="1076"/>
          <ac:spMkLst>
            <pc:docMk/>
            <pc:sldMk cId="2382784696" sldId="575"/>
            <ac:spMk id="9" creationId="{00000000-0000-0000-0000-000000000000}"/>
          </ac:spMkLst>
        </pc:spChg>
        <pc:picChg chg="add mod ord">
          <ac:chgData name="Bethany Bolen" userId="8e338a04f9f07398" providerId="LiveId" clId="{018EAD29-DC2B-409E-86E6-47DCAC19B362}" dt="2021-06-28T20:59:25.159" v="1617" actId="1076"/>
          <ac:picMkLst>
            <pc:docMk/>
            <pc:sldMk cId="2382784696" sldId="575"/>
            <ac:picMk id="10" creationId="{93FBEC1E-B877-4BFB-BC64-8579FD95DB9D}"/>
          </ac:picMkLst>
        </pc:picChg>
        <pc:picChg chg="del">
          <ac:chgData name="Bethany Bolen" userId="8e338a04f9f07398" providerId="LiveId" clId="{018EAD29-DC2B-409E-86E6-47DCAC19B362}" dt="2021-06-28T20:57:57.420" v="1602" actId="478"/>
          <ac:picMkLst>
            <pc:docMk/>
            <pc:sldMk cId="2382784696" sldId="575"/>
            <ac:picMk id="13314"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ECCC14-810E-455D-A119-B200546DAE01}" type="datetimeFigureOut">
              <a:rPr lang="en-US" smtClean="0"/>
              <a:t>2/15/2024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4946A3-FD68-4E77-9DEF-1E7536A4AD96}" type="slidenum">
              <a:rPr lang="en-US" smtClean="0"/>
              <a:t>‹#›</a:t>
            </a:fld>
            <a:endParaRPr lang="en-US"/>
          </a:p>
        </p:txBody>
      </p:sp>
    </p:spTree>
    <p:extLst>
      <p:ext uri="{BB962C8B-B14F-4D97-AF65-F5344CB8AC3E}">
        <p14:creationId xmlns:p14="http://schemas.microsoft.com/office/powerpoint/2010/main" val="3137958771"/>
      </p:ext>
    </p:extLst>
  </p:cSld>
  <p:clrMap bg1="lt1" tx1="dk1" bg2="lt2" tx2="dk2" accent1="accent1" accent2="accent2" accent3="accent3" accent4="accent4" accent5="accent5" accent6="accent6" hlink="hlink" folHlink="folHlink"/>
  <p:notesStyle>
    <a:lvl1pPr marL="0" algn="l" defTabSz="1632844" rtl="0" eaLnBrk="1" latinLnBrk="0" hangingPunct="1">
      <a:defRPr sz="1200" kern="1200">
        <a:solidFill>
          <a:schemeClr val="tx1"/>
        </a:solidFill>
        <a:latin typeface="+mn-lt"/>
        <a:ea typeface="+mn-ea"/>
        <a:cs typeface="+mn-cs"/>
      </a:defRPr>
    </a:lvl1pPr>
    <a:lvl2pPr marL="816422" algn="l" defTabSz="1632844" rtl="0" eaLnBrk="1" latinLnBrk="0" hangingPunct="1">
      <a:defRPr sz="1200" kern="1200">
        <a:solidFill>
          <a:schemeClr val="tx1"/>
        </a:solidFill>
        <a:latin typeface="+mn-lt"/>
        <a:ea typeface="+mn-ea"/>
        <a:cs typeface="+mn-cs"/>
      </a:defRPr>
    </a:lvl2pPr>
    <a:lvl3pPr marL="1632844" algn="l" defTabSz="1632844" rtl="0" eaLnBrk="1" latinLnBrk="0" hangingPunct="1">
      <a:defRPr sz="1200" kern="1200">
        <a:solidFill>
          <a:schemeClr val="tx1"/>
        </a:solidFill>
        <a:latin typeface="+mn-lt"/>
        <a:ea typeface="+mn-ea"/>
        <a:cs typeface="+mn-cs"/>
      </a:defRPr>
    </a:lvl3pPr>
    <a:lvl4pPr marL="2449266" algn="l" defTabSz="1632844" rtl="0" eaLnBrk="1" latinLnBrk="0" hangingPunct="1">
      <a:defRPr sz="1200" kern="1200">
        <a:solidFill>
          <a:schemeClr val="tx1"/>
        </a:solidFill>
        <a:latin typeface="+mn-lt"/>
        <a:ea typeface="+mn-ea"/>
        <a:cs typeface="+mn-cs"/>
      </a:defRPr>
    </a:lvl4pPr>
    <a:lvl5pPr marL="3265688" algn="l" defTabSz="1632844" rtl="0" eaLnBrk="1" latinLnBrk="0" hangingPunct="1">
      <a:defRPr sz="1200" kern="1200">
        <a:solidFill>
          <a:schemeClr val="tx1"/>
        </a:solidFill>
        <a:latin typeface="+mn-lt"/>
        <a:ea typeface="+mn-ea"/>
        <a:cs typeface="+mn-cs"/>
      </a:defRPr>
    </a:lvl5pPr>
    <a:lvl6pPr marL="4082110" algn="l" defTabSz="1632844" rtl="0" eaLnBrk="1" latinLnBrk="0" hangingPunct="1">
      <a:defRPr sz="2143" kern="1200">
        <a:solidFill>
          <a:schemeClr val="tx1"/>
        </a:solidFill>
        <a:latin typeface="+mn-lt"/>
        <a:ea typeface="+mn-ea"/>
        <a:cs typeface="+mn-cs"/>
      </a:defRPr>
    </a:lvl6pPr>
    <a:lvl7pPr marL="4898532" algn="l" defTabSz="1632844" rtl="0" eaLnBrk="1" latinLnBrk="0" hangingPunct="1">
      <a:defRPr sz="2143" kern="1200">
        <a:solidFill>
          <a:schemeClr val="tx1"/>
        </a:solidFill>
        <a:latin typeface="+mn-lt"/>
        <a:ea typeface="+mn-ea"/>
        <a:cs typeface="+mn-cs"/>
      </a:defRPr>
    </a:lvl7pPr>
    <a:lvl8pPr marL="5714954" algn="l" defTabSz="1632844" rtl="0" eaLnBrk="1" latinLnBrk="0" hangingPunct="1">
      <a:defRPr sz="2143" kern="1200">
        <a:solidFill>
          <a:schemeClr val="tx1"/>
        </a:solidFill>
        <a:latin typeface="+mn-lt"/>
        <a:ea typeface="+mn-ea"/>
        <a:cs typeface="+mn-cs"/>
      </a:defRPr>
    </a:lvl8pPr>
    <a:lvl9pPr marL="6531376" algn="l" defTabSz="1632844" rtl="0" eaLnBrk="1" latinLnBrk="0" hangingPunct="1">
      <a:defRPr sz="214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This is a free sample of the Mark 6 presentation from the </a:t>
            </a:r>
            <a:r>
              <a:rPr lang="en-US" sz="1100" i="1" dirty="0"/>
              <a:t>Photo Companion to the Bible.</a:t>
            </a:r>
            <a:r>
              <a:rPr lang="en-US" sz="1100" dirty="0"/>
              <a:t> To purchase the full volume, visit https://www.bibleplaces.com/mark/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We do not expect many situations where someone will need, desire, or even approve of every image, but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Steven D. Anderson, A.D. Riddle,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Mark volume are provided free, lifetime updates to the volume.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p:txBody>
      </p:sp>
      <p:sp>
        <p:nvSpPr>
          <p:cNvPr id="4" name="Slide Number Placeholder 3"/>
          <p:cNvSpPr>
            <a:spLocks noGrp="1"/>
          </p:cNvSpPr>
          <p:nvPr>
            <p:ph type="sldNum" sz="quarter" idx="10"/>
          </p:nvPr>
        </p:nvSpPr>
        <p:spPr/>
        <p:txBody>
          <a:bodyPr/>
          <a:lstStyle/>
          <a:p>
            <a:fld id="{4E4946A3-FD68-4E77-9DEF-1E7536A4AD96}" type="slidenum">
              <a:rPr lang="en-US" smtClean="0"/>
              <a:t>1</a:t>
            </a:fld>
            <a:endParaRPr lang="en-US"/>
          </a:p>
        </p:txBody>
      </p:sp>
    </p:spTree>
    <p:extLst>
      <p:ext uri="{BB962C8B-B14F-4D97-AF65-F5344CB8AC3E}">
        <p14:creationId xmlns:p14="http://schemas.microsoft.com/office/powerpoint/2010/main" val="4010439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This synagogue is located in the Jewish Quarter of the Old City of Jerusalem. Founded in the sixteenth century, this is the oldest of four Sephardic</a:t>
            </a:r>
            <a:r>
              <a:rPr lang="en-US" sz="1200" baseline="0" dirty="0"/>
              <a:t> synagogues in the Jewish Quarter. </a:t>
            </a:r>
            <a:r>
              <a:rPr lang="en-US" dirty="0"/>
              <a:t>Legend says that the synagogue got its name when a mysterious man appeared one Yom Kippur as the tenth adult male needed for a </a:t>
            </a:r>
            <a:r>
              <a:rPr lang="en-US" dirty="0" err="1"/>
              <a:t>minyan</a:t>
            </a:r>
            <a:r>
              <a:rPr lang="en-US" dirty="0"/>
              <a:t>, a quorum necessary for certain religious observances in Judaism. After prayers were said, the man disappeared and the men present concluded that the visitor must have been Elijah himself. The photograph</a:t>
            </a:r>
            <a:r>
              <a:rPr lang="en-US" baseline="0" dirty="0"/>
              <a:t> is included here as an illustration of the inside of a synagogue.</a:t>
            </a:r>
            <a:endParaRPr lang="en-US" sz="1200" dirty="0"/>
          </a:p>
          <a:p>
            <a:endParaRPr lang="en-US" dirty="0"/>
          </a:p>
          <a:p>
            <a:r>
              <a:rPr lang="en-US" dirty="0"/>
              <a:t>tb083104538</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10</a:t>
            </a:fld>
            <a:endParaRPr lang="en-US"/>
          </a:p>
        </p:txBody>
      </p:sp>
    </p:spTree>
    <p:extLst>
      <p:ext uri="{BB962C8B-B14F-4D97-AF65-F5344CB8AC3E}">
        <p14:creationId xmlns:p14="http://schemas.microsoft.com/office/powerpoint/2010/main" val="383073527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Jesus may have fed</a:t>
            </a:r>
            <a:r>
              <a:rPr lang="en-US" baseline="0" dirty="0"/>
              <a:t> the multitudes not far from the shore on the left side of the photo above. See the next slide for labels.</a:t>
            </a:r>
          </a:p>
          <a:p>
            <a:endParaRPr lang="en-US" dirty="0"/>
          </a:p>
          <a:p>
            <a:r>
              <a:rPr lang="en-US" dirty="0"/>
              <a:t>tb022107021h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100</a:t>
            </a:fld>
            <a:endParaRPr lang="en-US"/>
          </a:p>
        </p:txBody>
      </p:sp>
    </p:spTree>
    <p:extLst>
      <p:ext uri="{BB962C8B-B14F-4D97-AF65-F5344CB8AC3E}">
        <p14:creationId xmlns:p14="http://schemas.microsoft.com/office/powerpoint/2010/main" val="332185873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Jesus may have fed</a:t>
            </a:r>
            <a:r>
              <a:rPr lang="en-US" baseline="0" dirty="0"/>
              <a:t> the multitudes not far from the shore on the left side of the photo above.</a:t>
            </a:r>
          </a:p>
          <a:p>
            <a:endParaRPr lang="en-US" dirty="0"/>
          </a:p>
          <a:p>
            <a:r>
              <a:rPr lang="en-US" dirty="0"/>
              <a:t>tb022107021h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101</a:t>
            </a:fld>
            <a:endParaRPr lang="en-US"/>
          </a:p>
        </p:txBody>
      </p:sp>
    </p:spTree>
    <p:extLst>
      <p:ext uri="{BB962C8B-B14F-4D97-AF65-F5344CB8AC3E}">
        <p14:creationId xmlns:p14="http://schemas.microsoft.com/office/powerpoint/2010/main" val="5947053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proposal that Jesus fed the multitude on the southern end of the Plain of Bethsaida is based on the site being in a remote place</a:t>
            </a:r>
            <a:r>
              <a:rPr lang="en-US" baseline="0" dirty="0"/>
              <a:t> yet being in the greater vicinity of Bethsaida. </a:t>
            </a:r>
            <a:r>
              <a:rPr lang="en-US" dirty="0"/>
              <a:t>See the next slide for labels.</a:t>
            </a:r>
          </a:p>
          <a:p>
            <a:endParaRPr lang="en-US" dirty="0"/>
          </a:p>
          <a:p>
            <a:r>
              <a:rPr lang="en-US" dirty="0"/>
              <a:t>ws102215088</a:t>
            </a:r>
          </a:p>
        </p:txBody>
      </p:sp>
      <p:sp>
        <p:nvSpPr>
          <p:cNvPr id="4" name="Slide Number Placeholder 3"/>
          <p:cNvSpPr>
            <a:spLocks noGrp="1"/>
          </p:cNvSpPr>
          <p:nvPr>
            <p:ph type="sldNum" sz="quarter" idx="10"/>
          </p:nvPr>
        </p:nvSpPr>
        <p:spPr/>
        <p:txBody>
          <a:bodyPr/>
          <a:lstStyle/>
          <a:p>
            <a:fld id="{4E4946A3-FD68-4E77-9DEF-1E7536A4AD96}" type="slidenum">
              <a:rPr lang="en-US" smtClean="0"/>
              <a:t>102</a:t>
            </a:fld>
            <a:endParaRPr lang="en-US"/>
          </a:p>
        </p:txBody>
      </p:sp>
    </p:spTree>
    <p:extLst>
      <p:ext uri="{BB962C8B-B14F-4D97-AF65-F5344CB8AC3E}">
        <p14:creationId xmlns:p14="http://schemas.microsoft.com/office/powerpoint/2010/main" val="237792375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proposal that Jesus fed the multitude on the southern end of the Plain of Bethsaida is based on the site being in a remote place</a:t>
            </a:r>
            <a:r>
              <a:rPr lang="en-US" baseline="0" dirty="0"/>
              <a:t> yet being in the greater vicinity of Bethsaida. </a:t>
            </a:r>
          </a:p>
          <a:p>
            <a:endParaRPr lang="en-US" baseline="0" dirty="0"/>
          </a:p>
          <a:p>
            <a:r>
              <a:rPr lang="en-US" dirty="0"/>
              <a:t>ws102215088</a:t>
            </a:r>
          </a:p>
        </p:txBody>
      </p:sp>
      <p:sp>
        <p:nvSpPr>
          <p:cNvPr id="4" name="Slide Number Placeholder 3"/>
          <p:cNvSpPr>
            <a:spLocks noGrp="1"/>
          </p:cNvSpPr>
          <p:nvPr>
            <p:ph type="sldNum" sz="quarter" idx="10"/>
          </p:nvPr>
        </p:nvSpPr>
        <p:spPr/>
        <p:txBody>
          <a:bodyPr/>
          <a:lstStyle/>
          <a:p>
            <a:fld id="{4E4946A3-FD68-4E77-9DEF-1E7536A4AD96}" type="slidenum">
              <a:rPr lang="en-US" smtClean="0"/>
              <a:t>103</a:t>
            </a:fld>
            <a:endParaRPr lang="en-US"/>
          </a:p>
        </p:txBody>
      </p:sp>
    </p:spTree>
    <p:extLst>
      <p:ext uri="{BB962C8B-B14F-4D97-AF65-F5344CB8AC3E}">
        <p14:creationId xmlns:p14="http://schemas.microsoft.com/office/powerpoint/2010/main" val="315213652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ws102215092</a:t>
            </a:r>
          </a:p>
        </p:txBody>
      </p:sp>
      <p:sp>
        <p:nvSpPr>
          <p:cNvPr id="4" name="Slide Number Placeholder 3"/>
          <p:cNvSpPr>
            <a:spLocks noGrp="1"/>
          </p:cNvSpPr>
          <p:nvPr>
            <p:ph type="sldNum" sz="quarter" idx="10"/>
          </p:nvPr>
        </p:nvSpPr>
        <p:spPr/>
        <p:txBody>
          <a:bodyPr/>
          <a:lstStyle/>
          <a:p>
            <a:fld id="{4E4946A3-FD68-4E77-9DEF-1E7536A4AD96}" type="slidenum">
              <a:rPr lang="en-US" smtClean="0"/>
              <a:t>104</a:t>
            </a:fld>
            <a:endParaRPr lang="en-US"/>
          </a:p>
        </p:txBody>
      </p:sp>
    </p:spTree>
    <p:extLst>
      <p:ext uri="{BB962C8B-B14F-4D97-AF65-F5344CB8AC3E}">
        <p14:creationId xmlns:p14="http://schemas.microsoft.com/office/powerpoint/2010/main" val="206629943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People from all over the region pursued Jesus to the east side of the lake. This photo shows the northwestern shore with the bountiful</a:t>
            </a:r>
            <a:r>
              <a:rPr lang="en-US" baseline="0" dirty="0"/>
              <a:t> Plain of Gennesaret.</a:t>
            </a:r>
            <a:endParaRPr lang="en-US" dirty="0"/>
          </a:p>
          <a:p>
            <a:endParaRPr lang="en-US" dirty="0"/>
          </a:p>
          <a:p>
            <a:r>
              <a:rPr lang="en-US" dirty="0"/>
              <a:t>tb041003220h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105</a:t>
            </a:fld>
            <a:endParaRPr lang="en-US"/>
          </a:p>
        </p:txBody>
      </p:sp>
    </p:spTree>
    <p:extLst>
      <p:ext uri="{BB962C8B-B14F-4D97-AF65-F5344CB8AC3E}">
        <p14:creationId xmlns:p14="http://schemas.microsoft.com/office/powerpoint/2010/main" val="138751939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statuette</a:t>
            </a:r>
            <a:r>
              <a:rPr lang="en-US" baseline="0" dirty="0"/>
              <a:t> was photographed in the Getty Villa in California.</a:t>
            </a:r>
          </a:p>
          <a:p>
            <a:endParaRPr lang="en-US" dirty="0"/>
          </a:p>
          <a:p>
            <a:r>
              <a:rPr lang="en-US" dirty="0"/>
              <a:t>tb100919748</a:t>
            </a:r>
          </a:p>
        </p:txBody>
      </p:sp>
      <p:sp>
        <p:nvSpPr>
          <p:cNvPr id="4" name="Slide Number Placeholder 3"/>
          <p:cNvSpPr>
            <a:spLocks noGrp="1"/>
          </p:cNvSpPr>
          <p:nvPr>
            <p:ph type="sldNum" sz="quarter" idx="10"/>
          </p:nvPr>
        </p:nvSpPr>
        <p:spPr/>
        <p:txBody>
          <a:bodyPr/>
          <a:lstStyle/>
          <a:p>
            <a:fld id="{4E4946A3-FD68-4E77-9DEF-1E7536A4AD96}" type="slidenum">
              <a:rPr lang="en-US" smtClean="0"/>
              <a:t>106</a:t>
            </a:fld>
            <a:endParaRPr lang="en-US"/>
          </a:p>
        </p:txBody>
      </p:sp>
    </p:spTree>
    <p:extLst>
      <p:ext uri="{BB962C8B-B14F-4D97-AF65-F5344CB8AC3E}">
        <p14:creationId xmlns:p14="http://schemas.microsoft.com/office/powerpoint/2010/main" val="373900645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Perhaps people came from </a:t>
            </a:r>
            <a:r>
              <a:rPr lang="en-US" dirty="0" err="1"/>
              <a:t>Magdala</a:t>
            </a:r>
            <a:r>
              <a:rPr lang="en-US" dirty="0"/>
              <a:t> to hear Jesus’s teaching. One of Jesus’s famous disciples, Mary of Magdalene, came from this town.</a:t>
            </a:r>
          </a:p>
          <a:p>
            <a:endParaRPr lang="en-US" dirty="0"/>
          </a:p>
          <a:p>
            <a:r>
              <a:rPr lang="en-US" dirty="0" err="1"/>
              <a:t>tbs123190011</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107</a:t>
            </a:fld>
            <a:endParaRPr lang="en-US"/>
          </a:p>
        </p:txBody>
      </p:sp>
    </p:spTree>
    <p:extLst>
      <p:ext uri="{BB962C8B-B14F-4D97-AF65-F5344CB8AC3E}">
        <p14:creationId xmlns:p14="http://schemas.microsoft.com/office/powerpoint/2010/main" val="311860586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Chorazin</a:t>
            </a:r>
            <a:r>
              <a:rPr lang="en-US" dirty="0"/>
              <a:t> is not far from the Plain</a:t>
            </a:r>
            <a:r>
              <a:rPr lang="en-US" baseline="0" dirty="0"/>
              <a:t> of </a:t>
            </a:r>
            <a:r>
              <a:rPr lang="en-US" dirty="0"/>
              <a:t>Bethsaida and it is likely that some people pursued Jesus from this</a:t>
            </a:r>
            <a:r>
              <a:rPr lang="en-US" baseline="0" dirty="0"/>
              <a:t> town. According to Matthew 11, Jesus performed many miracles here.</a:t>
            </a:r>
          </a:p>
          <a:p>
            <a:endParaRPr lang="en-US" dirty="0"/>
          </a:p>
          <a:p>
            <a:r>
              <a:rPr lang="en-US" dirty="0" err="1"/>
              <a:t>tb041103212</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108</a:t>
            </a:fld>
            <a:endParaRPr lang="en-US"/>
          </a:p>
        </p:txBody>
      </p:sp>
    </p:spTree>
    <p:extLst>
      <p:ext uri="{BB962C8B-B14F-4D97-AF65-F5344CB8AC3E}">
        <p14:creationId xmlns:p14="http://schemas.microsoft.com/office/powerpoint/2010/main" val="112311158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It</a:t>
            </a:r>
            <a:r>
              <a:rPr lang="en-US" baseline="0" dirty="0"/>
              <a:t> is likely that villagers came from Bethsaida to hear Jesus. Several of Jesus’s disciples were originally from this town (</a:t>
            </a:r>
            <a:r>
              <a:rPr lang="en-US" dirty="0"/>
              <a:t>John 1:44, 12:21). Philip lived here during the years of Jesus’s ministry.</a:t>
            </a:r>
            <a:endParaRPr lang="en-US" baseline="0" dirty="0"/>
          </a:p>
          <a:p>
            <a:endParaRPr lang="en-US" dirty="0"/>
          </a:p>
          <a:p>
            <a:r>
              <a:rPr lang="en-US" dirty="0" err="1"/>
              <a:t>adr1305061407</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109</a:t>
            </a:fld>
            <a:endParaRPr lang="en-US"/>
          </a:p>
        </p:txBody>
      </p:sp>
    </p:spTree>
    <p:extLst>
      <p:ext uri="{BB962C8B-B14F-4D97-AF65-F5344CB8AC3E}">
        <p14:creationId xmlns:p14="http://schemas.microsoft.com/office/powerpoint/2010/main" val="3868944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Nazareth</a:t>
            </a:r>
            <a:r>
              <a:rPr lang="en-US" baseline="0" dirty="0"/>
              <a:t> Village recreates life as it was in the time of Jesus through its historic artifacts, modern reconstructions, and lively reenactments.</a:t>
            </a:r>
          </a:p>
          <a:p>
            <a:endParaRPr lang="en-US" dirty="0"/>
          </a:p>
          <a:p>
            <a:r>
              <a:rPr lang="en-US" dirty="0" err="1"/>
              <a:t>tb011406565</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11</a:t>
            </a:fld>
            <a:endParaRPr lang="en-US"/>
          </a:p>
        </p:txBody>
      </p:sp>
    </p:spTree>
    <p:extLst>
      <p:ext uri="{BB962C8B-B14F-4D97-AF65-F5344CB8AC3E}">
        <p14:creationId xmlns:p14="http://schemas.microsoft.com/office/powerpoint/2010/main" val="13671335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While not mentioned in the New Testament, </a:t>
            </a:r>
            <a:r>
              <a:rPr lang="en-US" dirty="0" err="1"/>
              <a:t>Gamla</a:t>
            </a:r>
            <a:r>
              <a:rPr lang="en-US" dirty="0"/>
              <a:t> was a significant Jewish city in the time of Jesus.</a:t>
            </a:r>
            <a:r>
              <a:rPr lang="en-US" baseline="0" dirty="0"/>
              <a:t> It is quite likely that people traveled from </a:t>
            </a:r>
            <a:r>
              <a:rPr lang="en-US" baseline="0" dirty="0" err="1"/>
              <a:t>Gamla</a:t>
            </a:r>
            <a:r>
              <a:rPr lang="en-US" baseline="0" dirty="0"/>
              <a:t> to hear teaching on the Plain of Bethsaida.</a:t>
            </a:r>
            <a:endParaRPr lang="en-US" dirty="0"/>
          </a:p>
          <a:p>
            <a:endParaRPr lang="en-US" dirty="0"/>
          </a:p>
          <a:p>
            <a:r>
              <a:rPr lang="en-US" dirty="0" err="1"/>
              <a:t>tb040803201</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110</a:t>
            </a:fld>
            <a:endParaRPr lang="en-US"/>
          </a:p>
        </p:txBody>
      </p:sp>
    </p:spTree>
    <p:extLst>
      <p:ext uri="{BB962C8B-B14F-4D97-AF65-F5344CB8AC3E}">
        <p14:creationId xmlns:p14="http://schemas.microsoft.com/office/powerpoint/2010/main" val="148808754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American Colony</a:t>
            </a:r>
            <a:r>
              <a:rPr lang="en-US" sz="1200" b="0" i="0" kern="1200" baseline="0" dirty="0">
                <a:solidFill>
                  <a:schemeClr val="tx1"/>
                </a:solidFill>
                <a:effectLst/>
                <a:latin typeface="+mn-lt"/>
                <a:ea typeface="+mn-ea"/>
                <a:cs typeface="+mn-cs"/>
              </a:rPr>
              <a:t> photograph was taken in</a:t>
            </a:r>
            <a:r>
              <a:rPr lang="en-US" sz="1200" b="0" i="0" kern="1200" dirty="0">
                <a:solidFill>
                  <a:schemeClr val="tx1"/>
                </a:solidFill>
                <a:effectLst/>
                <a:latin typeface="+mn-lt"/>
                <a:ea typeface="+mn-ea"/>
                <a:cs typeface="+mn-cs"/>
              </a:rPr>
              <a:t> October</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1931 when the crowds were awaiting the first landing</a:t>
            </a:r>
            <a:r>
              <a:rPr lang="en-US" sz="1200" b="0" i="0" kern="1200" baseline="0" dirty="0">
                <a:solidFill>
                  <a:schemeClr val="tx1"/>
                </a:solidFill>
                <a:effectLst/>
                <a:latin typeface="+mn-lt"/>
                <a:ea typeface="+mn-ea"/>
                <a:cs typeface="+mn-cs"/>
              </a:rPr>
              <a:t> of a seaplane on the Sea of Galilee</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dirty="0"/>
              <a:t>mat15803</a:t>
            </a:r>
          </a:p>
        </p:txBody>
      </p:sp>
      <p:sp>
        <p:nvSpPr>
          <p:cNvPr id="4" name="Slide Number Placeholder 3"/>
          <p:cNvSpPr>
            <a:spLocks noGrp="1"/>
          </p:cNvSpPr>
          <p:nvPr>
            <p:ph type="sldNum" sz="quarter" idx="10"/>
          </p:nvPr>
        </p:nvSpPr>
        <p:spPr/>
        <p:txBody>
          <a:bodyPr/>
          <a:lstStyle/>
          <a:p>
            <a:fld id="{4E4946A3-FD68-4E77-9DEF-1E7536A4AD96}" type="slidenum">
              <a:rPr lang="en-US" smtClean="0"/>
              <a:t>111</a:t>
            </a:fld>
            <a:endParaRPr lang="en-US"/>
          </a:p>
        </p:txBody>
      </p:sp>
    </p:spTree>
    <p:extLst>
      <p:ext uri="{BB962C8B-B14F-4D97-AF65-F5344CB8AC3E}">
        <p14:creationId xmlns:p14="http://schemas.microsoft.com/office/powerpoint/2010/main" val="61347274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American Colony</a:t>
            </a:r>
            <a:r>
              <a:rPr lang="en-US" sz="1200" b="0" i="0" kern="1200" baseline="0" dirty="0">
                <a:solidFill>
                  <a:schemeClr val="tx1"/>
                </a:solidFill>
                <a:effectLst/>
                <a:latin typeface="+mn-lt"/>
                <a:ea typeface="+mn-ea"/>
                <a:cs typeface="+mn-cs"/>
              </a:rPr>
              <a:t> photograph was taken on</a:t>
            </a:r>
            <a:r>
              <a:rPr lang="en-US" sz="1200" b="0" i="0" kern="1200" dirty="0">
                <a:solidFill>
                  <a:schemeClr val="tx1"/>
                </a:solidFill>
                <a:effectLst/>
                <a:latin typeface="+mn-lt"/>
                <a:ea typeface="+mn-ea"/>
                <a:cs typeface="+mn-cs"/>
              </a:rPr>
              <a:t> April 21,</a:t>
            </a:r>
            <a:r>
              <a:rPr lang="en-US" sz="1200" b="0" i="0" kern="1200" baseline="0" dirty="0">
                <a:solidFill>
                  <a:schemeClr val="tx1"/>
                </a:solidFill>
                <a:effectLst/>
                <a:latin typeface="+mn-lt"/>
                <a:ea typeface="+mn-ea"/>
                <a:cs typeface="+mn-cs"/>
              </a:rPr>
              <a:t> 1943.</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dirty="0"/>
              <a:t>mat21676</a:t>
            </a:r>
          </a:p>
        </p:txBody>
      </p:sp>
      <p:sp>
        <p:nvSpPr>
          <p:cNvPr id="4" name="Slide Number Placeholder 3"/>
          <p:cNvSpPr>
            <a:spLocks noGrp="1"/>
          </p:cNvSpPr>
          <p:nvPr>
            <p:ph type="sldNum" sz="quarter" idx="10"/>
          </p:nvPr>
        </p:nvSpPr>
        <p:spPr/>
        <p:txBody>
          <a:bodyPr/>
          <a:lstStyle/>
          <a:p>
            <a:fld id="{4E4946A3-FD68-4E77-9DEF-1E7536A4AD96}" type="slidenum">
              <a:rPr lang="en-US" smtClean="0"/>
              <a:t>112</a:t>
            </a:fld>
            <a:endParaRPr lang="en-US"/>
          </a:p>
        </p:txBody>
      </p:sp>
    </p:spTree>
    <p:extLst>
      <p:ext uri="{BB962C8B-B14F-4D97-AF65-F5344CB8AC3E}">
        <p14:creationId xmlns:p14="http://schemas.microsoft.com/office/powerpoint/2010/main" val="268202382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tb030407705h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113</a:t>
            </a:fld>
            <a:endParaRPr lang="en-US"/>
          </a:p>
        </p:txBody>
      </p:sp>
    </p:spTree>
    <p:extLst>
      <p:ext uri="{BB962C8B-B14F-4D97-AF65-F5344CB8AC3E}">
        <p14:creationId xmlns:p14="http://schemas.microsoft.com/office/powerpoint/2010/main" val="155704054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green grass in the Judean wilderness only lasts</a:t>
            </a:r>
            <a:r>
              <a:rPr lang="en-US" baseline="0" dirty="0"/>
              <a:t> a brief time after the rain, before the winds blow off the desert.</a:t>
            </a:r>
          </a:p>
          <a:p>
            <a:endParaRPr lang="en-US" dirty="0"/>
          </a:p>
          <a:p>
            <a:r>
              <a:rPr lang="en-US" dirty="0"/>
              <a:t>tb021107701h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114</a:t>
            </a:fld>
            <a:endParaRPr lang="en-US"/>
          </a:p>
        </p:txBody>
      </p:sp>
    </p:spTree>
    <p:extLst>
      <p:ext uri="{BB962C8B-B14F-4D97-AF65-F5344CB8AC3E}">
        <p14:creationId xmlns:p14="http://schemas.microsoft.com/office/powerpoint/2010/main" val="387824807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tb060906112h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115</a:t>
            </a:fld>
            <a:endParaRPr lang="en-US"/>
          </a:p>
        </p:txBody>
      </p:sp>
    </p:spTree>
    <p:extLst>
      <p:ext uri="{BB962C8B-B14F-4D97-AF65-F5344CB8AC3E}">
        <p14:creationId xmlns:p14="http://schemas.microsoft.com/office/powerpoint/2010/main" val="243773776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description of the Jews as sheep</a:t>
            </a:r>
            <a:r>
              <a:rPr lang="en-US" baseline="0" dirty="0"/>
              <a:t> without a shepherd was an indictment of their spiritual leaders. Here Moses requests a new leader for the nation as he prepares to die. </a:t>
            </a:r>
            <a:endParaRPr lang="en-US" dirty="0"/>
          </a:p>
          <a:p>
            <a:endParaRPr lang="en-US" dirty="0"/>
          </a:p>
          <a:p>
            <a:r>
              <a:rPr lang="en-US" dirty="0"/>
              <a:t>“W</a:t>
            </a:r>
            <a:r>
              <a:rPr lang="en-US" sz="1200" b="0" i="0" kern="1200" dirty="0">
                <a:solidFill>
                  <a:schemeClr val="tx1"/>
                </a:solidFill>
                <a:effectLst/>
                <a:latin typeface="+mn-lt"/>
                <a:ea typeface="+mn-ea"/>
                <a:cs typeface="+mn-cs"/>
              </a:rPr>
              <a:t>ho may go out before them, and who may come in before them, and who may lead them out, and who may bring them in; that the congregation of Jehovah be not as sheep which have no shepherd” (Num</a:t>
            </a:r>
            <a:r>
              <a:rPr lang="en-US" sz="1200" b="0" i="0" kern="1200" baseline="0" dirty="0">
                <a:solidFill>
                  <a:schemeClr val="tx1"/>
                </a:solidFill>
                <a:effectLst/>
                <a:latin typeface="+mn-lt"/>
                <a:ea typeface="+mn-ea"/>
                <a:cs typeface="+mn-cs"/>
              </a:rPr>
              <a:t> 27:17</a:t>
            </a:r>
            <a:r>
              <a:rPr lang="en-US" sz="1200" b="0" i="0" kern="1200" dirty="0">
                <a:solidFill>
                  <a:schemeClr val="tx1"/>
                </a:solidFill>
                <a:effectLst/>
                <a:latin typeface="+mn-lt"/>
                <a:ea typeface="+mn-ea"/>
                <a:cs typeface="+mn-cs"/>
              </a:rPr>
              <a:t>, ASV</a:t>
            </a:r>
            <a:r>
              <a:rPr lang="en-US" sz="1200" b="0" i="0" kern="1200" baseline="0" dirty="0">
                <a:solidFill>
                  <a:schemeClr val="tx1"/>
                </a:solidFill>
                <a:effectLst/>
                <a:latin typeface="+mn-lt"/>
                <a:ea typeface="+mn-ea"/>
                <a:cs typeface="+mn-cs"/>
              </a:rPr>
              <a:t>).</a:t>
            </a:r>
          </a:p>
          <a:p>
            <a:endParaRPr lang="en-US" sz="1200" b="0" i="0" kern="1200" baseline="0" dirty="0">
              <a:solidFill>
                <a:schemeClr val="tx1"/>
              </a:solidFill>
              <a:effectLst/>
              <a:latin typeface="+mn-lt"/>
              <a:ea typeface="+mn-ea"/>
              <a:cs typeface="+mn-cs"/>
            </a:endParaRPr>
          </a:p>
          <a:p>
            <a:r>
              <a:rPr lang="en-US" dirty="0"/>
              <a:t>This Yemenite Torah scroll was photographed at The Master’s Seminary in California.</a:t>
            </a:r>
          </a:p>
          <a:p>
            <a:endParaRPr lang="en-US" dirty="0"/>
          </a:p>
          <a:p>
            <a:r>
              <a:rPr lang="en-US" sz="1200" kern="1200" dirty="0">
                <a:solidFill>
                  <a:schemeClr val="tx1"/>
                </a:solidFill>
                <a:effectLst/>
                <a:latin typeface="+mn-lt"/>
                <a:ea typeface="+mn-ea"/>
                <a:cs typeface="+mn-cs"/>
              </a:rPr>
              <a:t>tb031416441</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116</a:t>
            </a:fld>
            <a:endParaRPr lang="en-US"/>
          </a:p>
        </p:txBody>
      </p:sp>
    </p:spTree>
    <p:extLst>
      <p:ext uri="{BB962C8B-B14F-4D97-AF65-F5344CB8AC3E}">
        <p14:creationId xmlns:p14="http://schemas.microsoft.com/office/powerpoint/2010/main" val="338637211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tb061316458</a:t>
            </a:r>
          </a:p>
        </p:txBody>
      </p:sp>
      <p:sp>
        <p:nvSpPr>
          <p:cNvPr id="4" name="Slide Number Placeholder 3"/>
          <p:cNvSpPr>
            <a:spLocks noGrp="1"/>
          </p:cNvSpPr>
          <p:nvPr>
            <p:ph type="sldNum" sz="quarter" idx="10"/>
          </p:nvPr>
        </p:nvSpPr>
        <p:spPr/>
        <p:txBody>
          <a:bodyPr/>
          <a:lstStyle/>
          <a:p>
            <a:fld id="{4E4946A3-FD68-4E77-9DEF-1E7536A4AD96}" type="slidenum">
              <a:rPr lang="en-US" smtClean="0"/>
              <a:t>117</a:t>
            </a:fld>
            <a:endParaRPr lang="en-US"/>
          </a:p>
        </p:txBody>
      </p:sp>
    </p:spTree>
    <p:extLst>
      <p:ext uri="{BB962C8B-B14F-4D97-AF65-F5344CB8AC3E}">
        <p14:creationId xmlns:p14="http://schemas.microsoft.com/office/powerpoint/2010/main" val="115255745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photograph was taken a few miles south of the area where the feeding of the 5,000</a:t>
            </a:r>
            <a:r>
              <a:rPr lang="en-US" baseline="0" dirty="0"/>
              <a:t> likely took place.</a:t>
            </a:r>
          </a:p>
          <a:p>
            <a:endParaRPr lang="en-US" dirty="0"/>
          </a:p>
          <a:p>
            <a:r>
              <a:rPr lang="en-US" dirty="0"/>
              <a:t>tb011212447h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118</a:t>
            </a:fld>
            <a:endParaRPr lang="en-US"/>
          </a:p>
        </p:txBody>
      </p:sp>
    </p:spTree>
    <p:extLst>
      <p:ext uri="{BB962C8B-B14F-4D97-AF65-F5344CB8AC3E}">
        <p14:creationId xmlns:p14="http://schemas.microsoft.com/office/powerpoint/2010/main" val="368825762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tb102904607h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119</a:t>
            </a:fld>
            <a:endParaRPr lang="en-US"/>
          </a:p>
        </p:txBody>
      </p:sp>
    </p:spTree>
    <p:extLst>
      <p:ext uri="{BB962C8B-B14F-4D97-AF65-F5344CB8AC3E}">
        <p14:creationId xmlns:p14="http://schemas.microsoft.com/office/powerpoint/2010/main" val="3688257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Nablus is the modern Arab city</a:t>
            </a:r>
            <a:r>
              <a:rPr lang="en-US" baseline="0" dirty="0"/>
              <a:t> located around the ancient site of Shechem.</a:t>
            </a:r>
          </a:p>
          <a:p>
            <a:endParaRPr lang="en-US" dirty="0"/>
          </a:p>
          <a:p>
            <a:r>
              <a:rPr lang="en-US" dirty="0"/>
              <a:t>tb052916518</a:t>
            </a:r>
          </a:p>
        </p:txBody>
      </p:sp>
      <p:sp>
        <p:nvSpPr>
          <p:cNvPr id="4" name="Slide Number Placeholder 3"/>
          <p:cNvSpPr>
            <a:spLocks noGrp="1"/>
          </p:cNvSpPr>
          <p:nvPr>
            <p:ph type="sldNum" sz="quarter" idx="10"/>
          </p:nvPr>
        </p:nvSpPr>
        <p:spPr/>
        <p:txBody>
          <a:bodyPr/>
          <a:lstStyle/>
          <a:p>
            <a:fld id="{4E4946A3-FD68-4E77-9DEF-1E7536A4AD96}" type="slidenum">
              <a:rPr lang="en-US" smtClean="0"/>
              <a:t>12</a:t>
            </a:fld>
            <a:endParaRPr lang="en-US"/>
          </a:p>
        </p:txBody>
      </p:sp>
    </p:spTree>
    <p:extLst>
      <p:ext uri="{BB962C8B-B14F-4D97-AF65-F5344CB8AC3E}">
        <p14:creationId xmlns:p14="http://schemas.microsoft.com/office/powerpoint/2010/main" val="59956092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El-Jib preserves the name</a:t>
            </a:r>
            <a:r>
              <a:rPr lang="en-US" sz="1200" b="0" i="0" kern="1200" baseline="0" dirty="0">
                <a:solidFill>
                  <a:schemeClr val="tx1"/>
                </a:solidFill>
                <a:effectLst/>
                <a:latin typeface="+mn-lt"/>
                <a:ea typeface="+mn-ea"/>
                <a:cs typeface="+mn-cs"/>
              </a:rPr>
              <a:t> of biblical Gibeon. </a:t>
            </a:r>
            <a:r>
              <a:rPr lang="en-US" sz="1200" b="0" i="0" kern="1200" dirty="0">
                <a:solidFill>
                  <a:schemeClr val="tx1"/>
                </a:solidFill>
                <a:effectLst/>
                <a:latin typeface="+mn-lt"/>
                <a:ea typeface="+mn-ea"/>
                <a:cs typeface="+mn-cs"/>
              </a:rPr>
              <a:t>The villages that Jesus visited may have looked something like the</a:t>
            </a:r>
            <a:r>
              <a:rPr lang="en-US" sz="1200" b="0" i="0" kern="1200" baseline="0" dirty="0">
                <a:solidFill>
                  <a:schemeClr val="tx1"/>
                </a:solidFill>
                <a:effectLst/>
                <a:latin typeface="+mn-lt"/>
                <a:ea typeface="+mn-ea"/>
                <a:cs typeface="+mn-cs"/>
              </a:rPr>
              <a:t> one pictured</a:t>
            </a:r>
            <a:r>
              <a:rPr lang="en-US" sz="1200" b="0" i="0" kern="1200" dirty="0">
                <a:solidFill>
                  <a:schemeClr val="tx1"/>
                </a:solidFill>
                <a:effectLst/>
                <a:latin typeface="+mn-lt"/>
                <a:ea typeface="+mn-ea"/>
                <a:cs typeface="+mn-cs"/>
              </a:rPr>
              <a:t> above. This American Colony</a:t>
            </a:r>
            <a:r>
              <a:rPr lang="en-US" sz="1200" b="0" i="0" kern="1200" baseline="0" dirty="0">
                <a:solidFill>
                  <a:schemeClr val="tx1"/>
                </a:solidFill>
                <a:effectLst/>
                <a:latin typeface="+mn-lt"/>
                <a:ea typeface="+mn-ea"/>
                <a:cs typeface="+mn-cs"/>
              </a:rPr>
              <a:t> photograph was taken </a:t>
            </a:r>
            <a:r>
              <a:rPr lang="en-US" sz="1200" b="0" i="0" kern="1200" dirty="0">
                <a:solidFill>
                  <a:schemeClr val="tx1"/>
                </a:solidFill>
                <a:effectLst/>
                <a:latin typeface="+mn-lt"/>
                <a:ea typeface="+mn-ea"/>
                <a:cs typeface="+mn-cs"/>
              </a:rPr>
              <a:t>between 1934 and 1939.</a:t>
            </a:r>
          </a:p>
          <a:p>
            <a:endParaRPr lang="en-US" sz="1200" b="0" i="0" kern="1200" dirty="0">
              <a:solidFill>
                <a:schemeClr val="tx1"/>
              </a:solidFill>
              <a:effectLst/>
              <a:latin typeface="+mn-lt"/>
              <a:ea typeface="+mn-ea"/>
              <a:cs typeface="+mn-cs"/>
            </a:endParaRPr>
          </a:p>
          <a:p>
            <a:r>
              <a:rPr lang="en-US" dirty="0"/>
              <a:t>mat18995h</a:t>
            </a:r>
          </a:p>
        </p:txBody>
      </p:sp>
      <p:sp>
        <p:nvSpPr>
          <p:cNvPr id="4" name="Slide Number Placeholder 3"/>
          <p:cNvSpPr>
            <a:spLocks noGrp="1"/>
          </p:cNvSpPr>
          <p:nvPr>
            <p:ph type="sldNum" sz="quarter" idx="10"/>
          </p:nvPr>
        </p:nvSpPr>
        <p:spPr/>
        <p:txBody>
          <a:bodyPr/>
          <a:lstStyle/>
          <a:p>
            <a:fld id="{4E4946A3-FD68-4E77-9DEF-1E7536A4AD96}" type="slidenum">
              <a:rPr lang="en-US" smtClean="0"/>
              <a:t>120</a:t>
            </a:fld>
            <a:endParaRPr lang="en-US"/>
          </a:p>
        </p:txBody>
      </p:sp>
    </p:spTree>
    <p:extLst>
      <p:ext uri="{BB962C8B-B14F-4D97-AF65-F5344CB8AC3E}">
        <p14:creationId xmlns:p14="http://schemas.microsoft.com/office/powerpoint/2010/main" val="26017451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a:t>
            </a:r>
            <a:r>
              <a:rPr lang="en-US" baseline="0" dirty="0"/>
              <a:t> displays of the food vendors in Luxor, Egypt, may not be all that different from markets in ancient times.</a:t>
            </a:r>
          </a:p>
          <a:p>
            <a:endParaRPr lang="en-US" dirty="0"/>
          </a:p>
          <a:p>
            <a:r>
              <a:rPr lang="en-US" dirty="0"/>
              <a:t>tb110500394</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121</a:t>
            </a:fld>
            <a:endParaRPr lang="en-US"/>
          </a:p>
        </p:txBody>
      </p:sp>
    </p:spTree>
    <p:extLst>
      <p:ext uri="{BB962C8B-B14F-4D97-AF65-F5344CB8AC3E}">
        <p14:creationId xmlns:p14="http://schemas.microsoft.com/office/powerpoint/2010/main" val="162192529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a:t>
            </a:r>
            <a:r>
              <a:rPr lang="en-US" sz="1200" b="0" i="0" kern="1200" baseline="0" dirty="0">
                <a:solidFill>
                  <a:schemeClr val="tx1"/>
                </a:solidFill>
                <a:effectLst/>
                <a:latin typeface="+mn-lt"/>
                <a:ea typeface="+mn-ea"/>
                <a:cs typeface="+mn-cs"/>
              </a:rPr>
              <a:t> American Colony photograph was taken </a:t>
            </a:r>
            <a:r>
              <a:rPr lang="en-US" sz="1200" b="0" i="0" kern="1200" dirty="0">
                <a:solidFill>
                  <a:schemeClr val="tx1"/>
                </a:solidFill>
                <a:effectLst/>
                <a:latin typeface="+mn-lt"/>
                <a:ea typeface="+mn-ea"/>
                <a:cs typeface="+mn-cs"/>
              </a:rPr>
              <a:t>between 1900 and 1920.</a:t>
            </a:r>
            <a:endParaRPr lang="en-US" dirty="0"/>
          </a:p>
          <a:p>
            <a:endParaRPr lang="en-US" dirty="0"/>
          </a:p>
          <a:p>
            <a:r>
              <a:rPr lang="en-US" dirty="0" err="1"/>
              <a:t>mat01248</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122</a:t>
            </a:fld>
            <a:endParaRPr lang="en-US"/>
          </a:p>
        </p:txBody>
      </p:sp>
    </p:spTree>
    <p:extLst>
      <p:ext uri="{BB962C8B-B14F-4D97-AF65-F5344CB8AC3E}">
        <p14:creationId xmlns:p14="http://schemas.microsoft.com/office/powerpoint/2010/main" val="268696085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The aureus was a Roman gold coin that was equal in value to 25 silver denarii. Thus, 8 aurei would equal 200 denarii. The above photograph shows the obverse and reverse sides of a gold aureus minted around the time of Jesus’s ministry. The obverse depicts Tiberius and is inscribed TI CAESAR DIVI AVG F AVGVSTVS (=</a:t>
            </a:r>
            <a:r>
              <a:rPr lang="en-US" sz="1200" i="1" baseline="0" dirty="0"/>
              <a:t>Tiberius Caesar </a:t>
            </a:r>
            <a:r>
              <a:rPr lang="en-US" sz="1200" i="1" baseline="0" dirty="0" err="1"/>
              <a:t>divi</a:t>
            </a:r>
            <a:r>
              <a:rPr lang="en-US" sz="1200" i="1" baseline="0" dirty="0"/>
              <a:t> Augustus </a:t>
            </a:r>
            <a:r>
              <a:rPr lang="en-US" sz="1200" i="1" baseline="0" dirty="0" err="1"/>
              <a:t>Filius</a:t>
            </a:r>
            <a:r>
              <a:rPr lang="en-US" sz="1200" i="1" baseline="0" dirty="0"/>
              <a:t>, Augustus</a:t>
            </a:r>
            <a:r>
              <a:rPr lang="en-US" sz="1200" baseline="0" dirty="0"/>
              <a:t> = “Tiberius Caesar, son of the divine Augustus, Augustus”). The reverse depicts a vestal priestess and is inscribed PONTIF MAXIM (= </a:t>
            </a:r>
            <a:r>
              <a:rPr lang="en-US" sz="1200" i="1" baseline="0" dirty="0"/>
              <a:t>Pontifex Maximus</a:t>
            </a:r>
            <a:r>
              <a:rPr lang="en-US" sz="1200" i="0" baseline="0" dirty="0"/>
              <a:t> = “high priest”). </a:t>
            </a:r>
            <a:r>
              <a:rPr lang="en-US" baseline="0" dirty="0"/>
              <a:t>This image is from the Yale University Art Gallery, and is in the public domain. Source: http://artgallery.yale.edu/collections/objects/127662</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yale127662</a:t>
            </a:r>
          </a:p>
        </p:txBody>
      </p:sp>
      <p:sp>
        <p:nvSpPr>
          <p:cNvPr id="4" name="Slide Number Placeholder 3"/>
          <p:cNvSpPr>
            <a:spLocks noGrp="1"/>
          </p:cNvSpPr>
          <p:nvPr>
            <p:ph type="sldNum" sz="quarter" idx="10"/>
          </p:nvPr>
        </p:nvSpPr>
        <p:spPr/>
        <p:txBody>
          <a:bodyPr/>
          <a:lstStyle/>
          <a:p>
            <a:fld id="{4E4946A3-FD68-4E77-9DEF-1E7536A4AD96}" type="slidenum">
              <a:rPr lang="en-US" smtClean="0"/>
              <a:t>123</a:t>
            </a:fld>
            <a:endParaRPr lang="en-US"/>
          </a:p>
        </p:txBody>
      </p:sp>
    </p:spTree>
    <p:extLst>
      <p:ext uri="{BB962C8B-B14F-4D97-AF65-F5344CB8AC3E}">
        <p14:creationId xmlns:p14="http://schemas.microsoft.com/office/powerpoint/2010/main" val="160509676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obverse of this coin depicts the bare head of Augustus and is inscribed IMP CAESAR AVGVST</a:t>
            </a:r>
            <a:r>
              <a:rPr lang="en-US" sz="1200" kern="1200" baseline="0" dirty="0">
                <a:solidFill>
                  <a:schemeClr val="tx1"/>
                </a:solidFill>
                <a:effectLst/>
                <a:latin typeface="+mn-lt"/>
                <a:ea typeface="+mn-ea"/>
                <a:cs typeface="+mn-cs"/>
              </a:rPr>
              <a:t> (“Imperator Caesar Augustus”). The reverse reads P CARISIVS LEG PRO PR (</a:t>
            </a:r>
            <a:r>
              <a:rPr lang="en-US" sz="1200" i="1" kern="1200" baseline="0" dirty="0">
                <a:solidFill>
                  <a:schemeClr val="tx1"/>
                </a:solidFill>
                <a:effectLst/>
                <a:latin typeface="+mn-lt"/>
                <a:ea typeface="+mn-ea"/>
                <a:cs typeface="+mn-cs"/>
              </a:rPr>
              <a:t>P. </a:t>
            </a:r>
            <a:r>
              <a:rPr lang="en-US" sz="1200" i="1" kern="1200" baseline="0" dirty="0" err="1">
                <a:solidFill>
                  <a:schemeClr val="tx1"/>
                </a:solidFill>
                <a:effectLst/>
                <a:latin typeface="+mn-lt"/>
                <a:ea typeface="+mn-ea"/>
                <a:cs typeface="+mn-cs"/>
              </a:rPr>
              <a:t>Carisius</a:t>
            </a:r>
            <a:r>
              <a:rPr lang="en-US" sz="1200" i="1" kern="1200" baseline="0" dirty="0">
                <a:solidFill>
                  <a:schemeClr val="tx1"/>
                </a:solidFill>
                <a:effectLst/>
                <a:latin typeface="+mn-lt"/>
                <a:ea typeface="+mn-ea"/>
                <a:cs typeface="+mn-cs"/>
              </a:rPr>
              <a:t> </a:t>
            </a:r>
            <a:r>
              <a:rPr lang="en-US" i="1" dirty="0" err="1"/>
              <a:t>Legatus</a:t>
            </a:r>
            <a:r>
              <a:rPr lang="en-US" i="1" dirty="0"/>
              <a:t> Pro </a:t>
            </a:r>
            <a:r>
              <a:rPr lang="en-US" i="1" dirty="0" err="1"/>
              <a:t>Praetore</a:t>
            </a:r>
            <a:r>
              <a:rPr lang="en-US" sz="1200" kern="1200" baseline="0" dirty="0">
                <a:solidFill>
                  <a:schemeClr val="tx1"/>
                </a:solidFill>
                <a:effectLst/>
                <a:latin typeface="+mn-lt"/>
                <a:ea typeface="+mn-ea"/>
                <a:cs typeface="+mn-cs"/>
              </a:rPr>
              <a:t>) around a depiction of the city walls, with the name of the city (EMERITA) in the center. </a:t>
            </a:r>
            <a:r>
              <a:rPr lang="en-US" sz="1200" kern="1200" dirty="0">
                <a:solidFill>
                  <a:schemeClr val="tx1"/>
                </a:solidFill>
                <a:effectLst/>
                <a:latin typeface="+mn-lt"/>
                <a:ea typeface="+mn-ea"/>
                <a:cs typeface="+mn-cs"/>
              </a:rPr>
              <a:t>This image comes from the Yale University Art Gallery, and is in the public domain. Source: http://artgallery.yale.edu/collections/objects/135070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yale135070</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124</a:t>
            </a:fld>
            <a:endParaRPr lang="en-US"/>
          </a:p>
        </p:txBody>
      </p:sp>
    </p:spTree>
    <p:extLst>
      <p:ext uri="{BB962C8B-B14F-4D97-AF65-F5344CB8AC3E}">
        <p14:creationId xmlns:p14="http://schemas.microsoft.com/office/powerpoint/2010/main" val="399785227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Bakeries were to be found in Bethsaida and other nearby villages, but Jesus chose to provide for the people Himself. This </a:t>
            </a:r>
            <a:r>
              <a:rPr lang="en-US" dirty="0" err="1"/>
              <a:t>photochrom</a:t>
            </a:r>
            <a:r>
              <a:rPr lang="en-US" dirty="0"/>
              <a:t> image was taken in the late 1800s.</a:t>
            </a:r>
          </a:p>
          <a:p>
            <a:endParaRPr lang="en-US" dirty="0"/>
          </a:p>
          <a:p>
            <a:r>
              <a:rPr lang="en-US" dirty="0"/>
              <a:t>pcm02762</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125</a:t>
            </a:fld>
            <a:endParaRPr lang="en-US"/>
          </a:p>
        </p:txBody>
      </p:sp>
    </p:spTree>
    <p:extLst>
      <p:ext uri="{BB962C8B-B14F-4D97-AF65-F5344CB8AC3E}">
        <p14:creationId xmlns:p14="http://schemas.microsoft.com/office/powerpoint/2010/main" val="200051255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a:t>
            </a:r>
            <a:r>
              <a:rPr lang="en-US" sz="1200" b="0" i="0" kern="1200" baseline="0" dirty="0">
                <a:solidFill>
                  <a:schemeClr val="tx1"/>
                </a:solidFill>
                <a:effectLst/>
                <a:latin typeface="+mn-lt"/>
                <a:ea typeface="+mn-ea"/>
                <a:cs typeface="+mn-cs"/>
              </a:rPr>
              <a:t> American Colony photograph was taken </a:t>
            </a:r>
            <a:r>
              <a:rPr lang="en-US" sz="1200" b="0" i="0" kern="1200" dirty="0">
                <a:solidFill>
                  <a:schemeClr val="tx1"/>
                </a:solidFill>
                <a:effectLst/>
                <a:latin typeface="+mn-lt"/>
                <a:ea typeface="+mn-ea"/>
                <a:cs typeface="+mn-cs"/>
              </a:rPr>
              <a:t>between 1900 and 1920.</a:t>
            </a:r>
            <a:endParaRPr lang="en-US" dirty="0"/>
          </a:p>
          <a:p>
            <a:endParaRPr lang="en-US" dirty="0"/>
          </a:p>
          <a:p>
            <a:r>
              <a:rPr lang="en-US" dirty="0" err="1"/>
              <a:t>mat01247</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126</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sv-SE" dirty="0"/>
              <a:t>The musht fish</a:t>
            </a:r>
            <a:r>
              <a:rPr lang="sv-SE" baseline="0" dirty="0"/>
              <a:t> is known today as ”St. Peter’s fish.” One of them, along with some pita bread and salad, makes for a good meal for one person.</a:t>
            </a:r>
            <a:endParaRPr lang="sv-SE" dirty="0"/>
          </a:p>
          <a:p>
            <a:endParaRPr lang="sv-SE" dirty="0"/>
          </a:p>
          <a:p>
            <a:r>
              <a:rPr lang="sv-SE" dirty="0"/>
              <a:t>tb041103264h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127</a:t>
            </a:fld>
            <a:endParaRPr lang="en-US"/>
          </a:p>
        </p:txBody>
      </p:sp>
    </p:spTree>
    <p:extLst>
      <p:ext uri="{BB962C8B-B14F-4D97-AF65-F5344CB8AC3E}">
        <p14:creationId xmlns:p14="http://schemas.microsoft.com/office/powerpoint/2010/main" val="135795232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Church of Multiplication of Loaves and Fishes</a:t>
            </a:r>
            <a:r>
              <a:rPr lang="en-US" baseline="0" dirty="0"/>
              <a:t> at </a:t>
            </a:r>
            <a:r>
              <a:rPr lang="en-US" baseline="0" dirty="0" err="1"/>
              <a:t>Tabgha</a:t>
            </a:r>
            <a:r>
              <a:rPr lang="en-US" baseline="0" dirty="0"/>
              <a:t> (ancient </a:t>
            </a:r>
            <a:r>
              <a:rPr lang="en-US" baseline="0" dirty="0" err="1"/>
              <a:t>Heptapegon</a:t>
            </a:r>
            <a:r>
              <a:rPr lang="en-US" baseline="0" dirty="0"/>
              <a:t>) commemorates this miracle, but it is based on the incorrect identification of </a:t>
            </a:r>
            <a:r>
              <a:rPr lang="en-US" baseline="0" dirty="0" err="1"/>
              <a:t>Tabgha</a:t>
            </a:r>
            <a:r>
              <a:rPr lang="en-US" baseline="0" dirty="0"/>
              <a:t> with Bethsaida. Nonetheless, the ancient depiction of the loaves and fish provides a valuable historic (Byzantine-era) illustration of the event.</a:t>
            </a:r>
            <a:endParaRPr lang="en-US" dirty="0"/>
          </a:p>
          <a:p>
            <a:endParaRPr lang="en-US" dirty="0"/>
          </a:p>
          <a:p>
            <a:r>
              <a:rPr lang="en-US" dirty="0"/>
              <a:t>tb032804310h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128</a:t>
            </a:fld>
            <a:endParaRPr lang="en-US"/>
          </a:p>
        </p:txBody>
      </p:sp>
    </p:spTree>
    <p:extLst>
      <p:ext uri="{BB962C8B-B14F-4D97-AF65-F5344CB8AC3E}">
        <p14:creationId xmlns:p14="http://schemas.microsoft.com/office/powerpoint/2010/main" val="154633885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a close-up of the mosaic shown in the previous photo.</a:t>
            </a:r>
          </a:p>
          <a:p>
            <a:endParaRPr lang="en-US" dirty="0"/>
          </a:p>
          <a:p>
            <a:r>
              <a:rPr lang="en-US" dirty="0"/>
              <a:t>tb102702024h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129</a:t>
            </a:fld>
            <a:endParaRPr lang="en-US"/>
          </a:p>
        </p:txBody>
      </p:sp>
    </p:spTree>
    <p:extLst>
      <p:ext uri="{BB962C8B-B14F-4D97-AF65-F5344CB8AC3E}">
        <p14:creationId xmlns:p14="http://schemas.microsoft.com/office/powerpoint/2010/main" val="2403236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display is located in the </a:t>
            </a:r>
            <a:r>
              <a:rPr lang="en-US" dirty="0" err="1"/>
              <a:t>Qatzrin</a:t>
            </a:r>
            <a:r>
              <a:rPr lang="en-US" baseline="0" dirty="0"/>
              <a:t> Talmudic Village in the Golan Heights.</a:t>
            </a:r>
          </a:p>
          <a:p>
            <a:endParaRPr lang="en-US" dirty="0"/>
          </a:p>
          <a:p>
            <a:r>
              <a:rPr lang="en-US" dirty="0" err="1"/>
              <a:t>tb041103215</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13</a:t>
            </a:fld>
            <a:endParaRPr lang="en-US"/>
          </a:p>
        </p:txBody>
      </p:sp>
    </p:spTree>
    <p:extLst>
      <p:ext uri="{BB962C8B-B14F-4D97-AF65-F5344CB8AC3E}">
        <p14:creationId xmlns:p14="http://schemas.microsoft.com/office/powerpoint/2010/main" val="389312251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Though</a:t>
            </a:r>
            <a:r>
              <a:rPr lang="en-US" baseline="0" dirty="0"/>
              <a:t> difficult to see today, the above mosaic depicts fish and loaves. It is located in the </a:t>
            </a:r>
            <a:r>
              <a:rPr lang="en-US" baseline="0" dirty="0" err="1"/>
              <a:t>Ajlun</a:t>
            </a:r>
            <a:r>
              <a:rPr lang="en-US" baseline="0" dirty="0"/>
              <a:t> Castle in the hills of Gilead, Jordan.</a:t>
            </a:r>
          </a:p>
          <a:p>
            <a:endParaRPr lang="en-US" dirty="0"/>
          </a:p>
          <a:p>
            <a:r>
              <a:rPr lang="en-US" dirty="0"/>
              <a:t>tb060403082</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130</a:t>
            </a:fld>
            <a:endParaRPr lang="en-US"/>
          </a:p>
        </p:txBody>
      </p:sp>
    </p:spTree>
    <p:extLst>
      <p:ext uri="{BB962C8B-B14F-4D97-AF65-F5344CB8AC3E}">
        <p14:creationId xmlns:p14="http://schemas.microsoft.com/office/powerpoint/2010/main" val="361991029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The area pictured above may not be the same area as the miracle, but it gives a good visual representation and is likely not far from the place where the crowds sat down to eat.</a:t>
            </a:r>
            <a:endParaRPr lang="en-US" dirty="0"/>
          </a:p>
          <a:p>
            <a:endParaRPr lang="en-US" dirty="0"/>
          </a:p>
          <a:p>
            <a:r>
              <a:rPr lang="en-US" dirty="0"/>
              <a:t>tb110206630</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131</a:t>
            </a:fld>
            <a:endParaRPr lang="en-US"/>
          </a:p>
        </p:txBody>
      </p:sp>
    </p:spTree>
    <p:extLst>
      <p:ext uri="{BB962C8B-B14F-4D97-AF65-F5344CB8AC3E}">
        <p14:creationId xmlns:p14="http://schemas.microsoft.com/office/powerpoint/2010/main" val="376394823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a:t>
            </a:r>
            <a:r>
              <a:rPr lang="en-US" sz="1200" b="0" i="0" kern="1200" baseline="0" dirty="0">
                <a:solidFill>
                  <a:schemeClr val="tx1"/>
                </a:solidFill>
                <a:effectLst/>
                <a:latin typeface="+mn-lt"/>
                <a:ea typeface="+mn-ea"/>
                <a:cs typeface="+mn-cs"/>
              </a:rPr>
              <a:t> American Colony photograph was taken </a:t>
            </a:r>
            <a:r>
              <a:rPr lang="en-US" sz="1200" b="0" i="0" kern="1200" dirty="0">
                <a:solidFill>
                  <a:schemeClr val="tx1"/>
                </a:solidFill>
                <a:effectLst/>
                <a:latin typeface="+mn-lt"/>
                <a:ea typeface="+mn-ea"/>
                <a:cs typeface="+mn-cs"/>
              </a:rPr>
              <a:t>between 1900 and 1920.</a:t>
            </a:r>
            <a:endParaRPr lang="en-US" dirty="0"/>
          </a:p>
          <a:p>
            <a:endParaRPr lang="en-US" dirty="0"/>
          </a:p>
          <a:p>
            <a:r>
              <a:rPr lang="en-US" dirty="0"/>
              <a:t>mat01233h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132</a:t>
            </a:fld>
            <a:endParaRPr lang="en-US"/>
          </a:p>
        </p:txBody>
      </p:sp>
    </p:spTree>
    <p:extLst>
      <p:ext uri="{BB962C8B-B14F-4D97-AF65-F5344CB8AC3E}">
        <p14:creationId xmlns:p14="http://schemas.microsoft.com/office/powerpoint/2010/main" val="352692702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image of an opaque watercolor over graphite on gray wove paper </a:t>
            </a:r>
            <a:r>
              <a:rPr lang="en-US" baseline="0" dirty="0"/>
              <a:t>comes from the Brooklyn Museum, p</a:t>
            </a:r>
            <a:r>
              <a:rPr lang="en-US" b="0" i="0" dirty="0">
                <a:solidFill>
                  <a:srgbClr val="333333"/>
                </a:solidFill>
                <a:effectLst/>
                <a:latin typeface="GT America Standard"/>
              </a:rPr>
              <a:t>urchased by public subscription, 00.159.134, and has no known copyright restrictions</a:t>
            </a:r>
            <a:r>
              <a:rPr lang="en-US" baseline="0" dirty="0"/>
              <a:t>. Source: https://www.brooklynmuseum.org/opencollection/objects/13423</a:t>
            </a:r>
          </a:p>
          <a:p>
            <a:endParaRPr lang="en-US" baseline="0" dirty="0"/>
          </a:p>
          <a:p>
            <a:r>
              <a:rPr lang="en-US" baseline="0"/>
              <a:t>bmny13423</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133</a:t>
            </a:fld>
            <a:endParaRPr lang="en-US"/>
          </a:p>
        </p:txBody>
      </p:sp>
    </p:spTree>
    <p:extLst>
      <p:ext uri="{BB962C8B-B14F-4D97-AF65-F5344CB8AC3E}">
        <p14:creationId xmlns:p14="http://schemas.microsoft.com/office/powerpoint/2010/main" val="379309045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word translated above as “groups” is literally a “bed in a garden, garden-plot” and metaphorically “in companies or groups” (LSJ).</a:t>
            </a:r>
          </a:p>
          <a:p>
            <a:endParaRPr lang="en-US" dirty="0"/>
          </a:p>
          <a:p>
            <a:r>
              <a:rPr lang="en-US" dirty="0"/>
              <a:t>tb112406336</a:t>
            </a:r>
          </a:p>
        </p:txBody>
      </p:sp>
      <p:sp>
        <p:nvSpPr>
          <p:cNvPr id="4" name="Slide Number Placeholder 3"/>
          <p:cNvSpPr>
            <a:spLocks noGrp="1"/>
          </p:cNvSpPr>
          <p:nvPr>
            <p:ph type="sldNum" sz="quarter" idx="10"/>
          </p:nvPr>
        </p:nvSpPr>
        <p:spPr/>
        <p:txBody>
          <a:bodyPr/>
          <a:lstStyle/>
          <a:p>
            <a:fld id="{4E4946A3-FD68-4E77-9DEF-1E7536A4AD96}" type="slidenum">
              <a:rPr lang="en-US" smtClean="0"/>
              <a:t>134</a:t>
            </a:fld>
            <a:endParaRPr lang="en-US"/>
          </a:p>
        </p:txBody>
      </p:sp>
    </p:spTree>
    <p:extLst>
      <p:ext uri="{BB962C8B-B14F-4D97-AF65-F5344CB8AC3E}">
        <p14:creationId xmlns:p14="http://schemas.microsoft.com/office/powerpoint/2010/main" val="312271790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photograph illustrates the organization</a:t>
            </a:r>
            <a:r>
              <a:rPr lang="en-US" baseline="0" dirty="0"/>
              <a:t> of a large number of people into groups. </a:t>
            </a:r>
            <a:r>
              <a:rPr lang="en-US" dirty="0"/>
              <a:t>This</a:t>
            </a:r>
            <a:r>
              <a:rPr lang="en-US" baseline="0" dirty="0"/>
              <a:t> American Colony photograph was taken between 1910 and 1917. Dormition Abbey on the summit of Mount Zion is visible in the distance on the left.</a:t>
            </a:r>
          </a:p>
          <a:p>
            <a:endParaRPr lang="en-US" dirty="0"/>
          </a:p>
          <a:p>
            <a:r>
              <a:rPr lang="en-US" dirty="0"/>
              <a:t>mat08131h</a:t>
            </a:r>
          </a:p>
        </p:txBody>
      </p:sp>
      <p:sp>
        <p:nvSpPr>
          <p:cNvPr id="4" name="Slide Number Placeholder 3"/>
          <p:cNvSpPr>
            <a:spLocks noGrp="1"/>
          </p:cNvSpPr>
          <p:nvPr>
            <p:ph type="sldNum" sz="quarter" idx="10"/>
          </p:nvPr>
        </p:nvSpPr>
        <p:spPr/>
        <p:txBody>
          <a:bodyPr/>
          <a:lstStyle/>
          <a:p>
            <a:fld id="{4E4946A3-FD68-4E77-9DEF-1E7536A4AD96}" type="slidenum">
              <a:rPr lang="en-US" smtClean="0"/>
              <a:t>135</a:t>
            </a:fld>
            <a:endParaRPr lang="en-US"/>
          </a:p>
        </p:txBody>
      </p:sp>
    </p:spTree>
    <p:extLst>
      <p:ext uri="{BB962C8B-B14F-4D97-AF65-F5344CB8AC3E}">
        <p14:creationId xmlns:p14="http://schemas.microsoft.com/office/powerpoint/2010/main" val="322076547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photo was taken at the </a:t>
            </a:r>
            <a:r>
              <a:rPr lang="en-US" dirty="0" err="1"/>
              <a:t>En</a:t>
            </a:r>
            <a:r>
              <a:rPr lang="en-US" dirty="0"/>
              <a:t> </a:t>
            </a:r>
            <a:r>
              <a:rPr lang="en-US" dirty="0" err="1"/>
              <a:t>Gev</a:t>
            </a:r>
            <a:r>
              <a:rPr lang="en-US" dirty="0"/>
              <a:t> Holiday village on the eastern</a:t>
            </a:r>
            <a:r>
              <a:rPr lang="en-US" baseline="0" dirty="0"/>
              <a:t> shore of the Sea of Galilee.</a:t>
            </a:r>
          </a:p>
          <a:p>
            <a:endParaRPr lang="en-US" dirty="0"/>
          </a:p>
          <a:p>
            <a:r>
              <a:rPr lang="en-US" dirty="0"/>
              <a:t>tb110106566h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136</a:t>
            </a:fld>
            <a:endParaRPr lang="en-US"/>
          </a:p>
        </p:txBody>
      </p:sp>
    </p:spTree>
    <p:extLst>
      <p:ext uri="{BB962C8B-B14F-4D97-AF65-F5344CB8AC3E}">
        <p14:creationId xmlns:p14="http://schemas.microsoft.com/office/powerpoint/2010/main" val="256917387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Tabgha</a:t>
            </a:r>
            <a:r>
              <a:rPr lang="en-US" dirty="0"/>
              <a:t> is a traditional location for the feeding</a:t>
            </a:r>
            <a:r>
              <a:rPr lang="en-US" baseline="0" dirty="0"/>
              <a:t> of the 5,000, based on the incorrect assumption that </a:t>
            </a:r>
            <a:r>
              <a:rPr lang="en-US" baseline="0" dirty="0" err="1"/>
              <a:t>Tabgha</a:t>
            </a:r>
            <a:r>
              <a:rPr lang="en-US" baseline="0" dirty="0"/>
              <a:t> was ancient Bethsaida.</a:t>
            </a:r>
          </a:p>
          <a:p>
            <a:endParaRPr lang="en-US" dirty="0"/>
          </a:p>
          <a:p>
            <a:r>
              <a:rPr lang="en-US" dirty="0"/>
              <a:t>tb102602019h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137</a:t>
            </a:fld>
            <a:endParaRPr lang="en-US"/>
          </a:p>
        </p:txBody>
      </p:sp>
    </p:spTree>
    <p:extLst>
      <p:ext uri="{BB962C8B-B14F-4D97-AF65-F5344CB8AC3E}">
        <p14:creationId xmlns:p14="http://schemas.microsoft.com/office/powerpoint/2010/main" val="384238769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Another traditional location</a:t>
            </a:r>
            <a:r>
              <a:rPr lang="en-US" baseline="0" dirty="0"/>
              <a:t> for the feeding of the 5,000 is </a:t>
            </a:r>
            <a:r>
              <a:rPr lang="en-US" baseline="0" dirty="0" err="1"/>
              <a:t>Hadjar</a:t>
            </a:r>
            <a:r>
              <a:rPr lang="en-US" baseline="0" dirty="0"/>
              <a:t> </a:t>
            </a:r>
            <a:r>
              <a:rPr lang="en-US" baseline="0" dirty="0" err="1"/>
              <a:t>en-Nasaroh</a:t>
            </a:r>
            <a:r>
              <a:rPr lang="en-US" baseline="0" dirty="0"/>
              <a:t> near the Horns of Hattin (visible in the distance on the left). This </a:t>
            </a:r>
            <a:r>
              <a:rPr lang="en-US" baseline="0" dirty="0" err="1"/>
              <a:t>photochrom</a:t>
            </a:r>
            <a:r>
              <a:rPr lang="en-US" baseline="0" dirty="0"/>
              <a:t> image was taken in the 1890s.</a:t>
            </a:r>
            <a:endParaRPr lang="en-US" dirty="0"/>
          </a:p>
          <a:p>
            <a:endParaRPr lang="en-US" dirty="0"/>
          </a:p>
          <a:p>
            <a:r>
              <a:rPr lang="en-US" dirty="0"/>
              <a:t>pcm02676</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138</a:t>
            </a:fld>
            <a:endParaRPr lang="en-US"/>
          </a:p>
        </p:txBody>
      </p:sp>
    </p:spTree>
    <p:extLst>
      <p:ext uri="{BB962C8B-B14F-4D97-AF65-F5344CB8AC3E}">
        <p14:creationId xmlns:p14="http://schemas.microsoft.com/office/powerpoint/2010/main" val="220447646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Baskets are rarely</a:t>
            </a:r>
            <a:r>
              <a:rPr lang="en-US" baseline="0" dirty="0"/>
              <a:t> preserved from the ancient world because they are made of perishable materials. This one dates to the early 2nd millennium BC and comes from </a:t>
            </a:r>
            <a:r>
              <a:rPr lang="en-US" baseline="0" dirty="0" err="1"/>
              <a:t>Dashur</a:t>
            </a:r>
            <a:r>
              <a:rPr lang="en-US" baseline="0" dirty="0"/>
              <a:t> in northern Egypt. It is now on display in the Field Museum in Chicago.</a:t>
            </a:r>
          </a:p>
          <a:p>
            <a:endParaRPr lang="en-US" dirty="0"/>
          </a:p>
          <a:p>
            <a:r>
              <a:rPr lang="en-US" dirty="0"/>
              <a:t>adr1506042991</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139</a:t>
            </a:fld>
            <a:endParaRPr lang="en-US"/>
          </a:p>
        </p:txBody>
      </p:sp>
    </p:spTree>
    <p:extLst>
      <p:ext uri="{BB962C8B-B14F-4D97-AF65-F5344CB8AC3E}">
        <p14:creationId xmlns:p14="http://schemas.microsoft.com/office/powerpoint/2010/main" val="2488204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a:t>
            </a:r>
            <a:r>
              <a:rPr lang="en-US" baseline="0" dirty="0"/>
              <a:t> American Colony photograph was taken between 1898 and 1919.</a:t>
            </a:r>
          </a:p>
          <a:p>
            <a:endParaRPr lang="en-US" dirty="0"/>
          </a:p>
          <a:p>
            <a:r>
              <a:rPr lang="en-US" dirty="0" err="1"/>
              <a:t>mat05292</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14</a:t>
            </a:fld>
            <a:endParaRPr lang="en-US"/>
          </a:p>
        </p:txBody>
      </p:sp>
    </p:spTree>
    <p:extLst>
      <p:ext uri="{BB962C8B-B14F-4D97-AF65-F5344CB8AC3E}">
        <p14:creationId xmlns:p14="http://schemas.microsoft.com/office/powerpoint/2010/main" val="324057652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adr1603268380</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140</a:t>
            </a:fld>
            <a:endParaRPr lang="en-US"/>
          </a:p>
        </p:txBody>
      </p:sp>
    </p:spTree>
    <p:extLst>
      <p:ext uri="{BB962C8B-B14F-4D97-AF65-F5344CB8AC3E}">
        <p14:creationId xmlns:p14="http://schemas.microsoft.com/office/powerpoint/2010/main" val="203116425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basket is made of h</a:t>
            </a:r>
            <a:r>
              <a:rPr lang="x-none" dirty="0"/>
              <a:t>alfa grass and palm leaf</a:t>
            </a:r>
            <a:r>
              <a:rPr lang="en-US" dirty="0"/>
              <a:t> and dates</a:t>
            </a:r>
            <a:r>
              <a:rPr lang="en-US" baseline="0" dirty="0"/>
              <a:t> to about the time of Moses</a:t>
            </a:r>
            <a:r>
              <a:rPr lang="en-US" dirty="0"/>
              <a:t>. </a:t>
            </a:r>
            <a:r>
              <a:rPr lang="en-US" baseline="0" dirty="0"/>
              <a:t>This photo is provided here because we do not have many baskets preserved from the ancient world. This basket</a:t>
            </a:r>
            <a:r>
              <a:rPr lang="en-US" dirty="0"/>
              <a:t> was photographed in t</a:t>
            </a:r>
            <a:r>
              <a:rPr lang="en-US" sz="1200" kern="1200" dirty="0">
                <a:solidFill>
                  <a:schemeClr val="tx1"/>
                </a:solidFill>
                <a:latin typeface="+mn-lt"/>
                <a:ea typeface="+mn-ea"/>
                <a:cs typeface="+mn-cs"/>
              </a:rPr>
              <a:t>he Metropolitan Museum of Art</a:t>
            </a:r>
            <a:r>
              <a:rPr lang="en-US" sz="1200" kern="1200" baseline="0" dirty="0">
                <a:solidFill>
                  <a:schemeClr val="tx1"/>
                </a:solidFill>
                <a:latin typeface="+mn-lt"/>
                <a:ea typeface="+mn-ea"/>
                <a:cs typeface="+mn-cs"/>
              </a:rPr>
              <a:t> in</a:t>
            </a:r>
            <a:r>
              <a:rPr lang="en-US" sz="1200" kern="1200" dirty="0">
                <a:solidFill>
                  <a:schemeClr val="tx1"/>
                </a:solidFill>
                <a:latin typeface="+mn-lt"/>
                <a:ea typeface="+mn-ea"/>
                <a:cs typeface="+mn-cs"/>
              </a:rPr>
              <a:t> New York City.</a:t>
            </a:r>
          </a:p>
          <a:p>
            <a:endParaRPr lang="en-US" dirty="0"/>
          </a:p>
          <a:p>
            <a:r>
              <a:rPr lang="en-US" dirty="0"/>
              <a:t>adr1605244446</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141</a:t>
            </a:fld>
            <a:endParaRPr lang="en-US"/>
          </a:p>
        </p:txBody>
      </p:sp>
    </p:spTree>
    <p:extLst>
      <p:ext uri="{BB962C8B-B14F-4D97-AF65-F5344CB8AC3E}">
        <p14:creationId xmlns:p14="http://schemas.microsoft.com/office/powerpoint/2010/main" val="8583290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a:t>
            </a:r>
            <a:r>
              <a:rPr lang="en-US" baseline="0" dirty="0"/>
              <a:t> American Colony photograph was taken before 1946.</a:t>
            </a:r>
            <a:endParaRPr lang="en-US" dirty="0"/>
          </a:p>
          <a:p>
            <a:endParaRPr lang="en-US" dirty="0"/>
          </a:p>
          <a:p>
            <a:r>
              <a:rPr lang="en-US" dirty="0"/>
              <a:t>mat07350h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142</a:t>
            </a:fld>
            <a:endParaRPr lang="en-US"/>
          </a:p>
        </p:txBody>
      </p:sp>
    </p:spTree>
    <p:extLst>
      <p:ext uri="{BB962C8B-B14F-4D97-AF65-F5344CB8AC3E}">
        <p14:creationId xmlns:p14="http://schemas.microsoft.com/office/powerpoint/2010/main" val="9977736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Matthew 14:21 notes that these “five thousand” are adult men only, without counting women and children. Evidently the</a:t>
            </a:r>
            <a:r>
              <a:rPr lang="en-US" baseline="0" dirty="0"/>
              <a:t> men sat down in groups that were segregated from the groups of women and children, and therefore the men were counted separately. The practice of separating men and women in certain public situations is continued today in Orthodox Judaism.</a:t>
            </a:r>
            <a:endParaRPr lang="en-US" dirty="0"/>
          </a:p>
          <a:p>
            <a:endParaRPr lang="en-US" dirty="0"/>
          </a:p>
          <a:p>
            <a:r>
              <a:rPr lang="en-US" dirty="0"/>
              <a:t>tb1009069609</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143</a:t>
            </a:fld>
            <a:endParaRPr lang="en-US"/>
          </a:p>
        </p:txBody>
      </p:sp>
    </p:spTree>
    <p:extLst>
      <p:ext uri="{BB962C8B-B14F-4D97-AF65-F5344CB8AC3E}">
        <p14:creationId xmlns:p14="http://schemas.microsoft.com/office/powerpoint/2010/main" val="42552117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dirty="0"/>
              <a:t>In the traditional Arab (not Muslim </a:t>
            </a:r>
            <a:r>
              <a:rPr lang="en-US" sz="1200" b="0" i="1" dirty="0"/>
              <a:t>per se</a:t>
            </a:r>
            <a:r>
              <a:rPr lang="en-US" sz="1200" b="0" i="0" dirty="0"/>
              <a:t>)</a:t>
            </a:r>
            <a:r>
              <a:rPr lang="en-US" sz="1200" b="0" i="0" baseline="0" dirty="0"/>
              <a:t> cultures of Palestine and Transjordan, men and women would eat meals separately.</a:t>
            </a:r>
            <a:r>
              <a:rPr lang="en-US" sz="1200" b="0" dirty="0"/>
              <a:t> This </a:t>
            </a:r>
            <a:r>
              <a:rPr lang="en-US" sz="1200" b="0" dirty="0" err="1"/>
              <a:t>photochrom</a:t>
            </a:r>
            <a:r>
              <a:rPr lang="en-US" sz="1200" b="0" dirty="0"/>
              <a:t> image was taken in the late</a:t>
            </a:r>
            <a:r>
              <a:rPr lang="en-US" sz="1200" b="0" baseline="0" dirty="0"/>
              <a:t> 1800s.</a:t>
            </a:r>
          </a:p>
          <a:p>
            <a:endParaRPr lang="en-US" sz="1200" b="0" dirty="0"/>
          </a:p>
          <a:p>
            <a:r>
              <a:rPr lang="en-US" sz="1200" b="0" dirty="0"/>
              <a:t>pcm02768h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144</a:t>
            </a:fld>
            <a:endParaRPr lang="en-US"/>
          </a:p>
        </p:txBody>
      </p:sp>
    </p:spTree>
    <p:extLst>
      <p:ext uri="{BB962C8B-B14F-4D97-AF65-F5344CB8AC3E}">
        <p14:creationId xmlns:p14="http://schemas.microsoft.com/office/powerpoint/2010/main" val="213956554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This boat was excavated about 1900 feet (600 m) south of Kibbutz </a:t>
            </a:r>
            <a:r>
              <a:rPr lang="en-US" baseline="0" dirty="0" err="1"/>
              <a:t>Nof</a:t>
            </a:r>
            <a:r>
              <a:rPr lang="en-US" baseline="0" dirty="0"/>
              <a:t> </a:t>
            </a:r>
            <a:r>
              <a:rPr lang="en-US" baseline="0" dirty="0" err="1"/>
              <a:t>Ginosar</a:t>
            </a:r>
            <a:r>
              <a:rPr lang="en-US" baseline="0" dirty="0"/>
              <a:t>. It is now on display in the </a:t>
            </a:r>
            <a:r>
              <a:rPr lang="en-US" baseline="0" dirty="0" err="1"/>
              <a:t>Yigal</a:t>
            </a:r>
            <a:r>
              <a:rPr lang="en-US" baseline="0" dirty="0"/>
              <a:t> </a:t>
            </a:r>
            <a:r>
              <a:rPr lang="en-US" baseline="0" dirty="0" err="1"/>
              <a:t>Alon</a:t>
            </a:r>
            <a:r>
              <a:rPr lang="en-US" baseline="0" dirty="0"/>
              <a:t> Museum at the kibbutz.</a:t>
            </a:r>
          </a:p>
          <a:p>
            <a:endParaRPr lang="en-US" baseline="0" dirty="0"/>
          </a:p>
          <a:p>
            <a:r>
              <a:rPr lang="en-US" dirty="0" err="1"/>
              <a:t>adr1305051109</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145</a:t>
            </a:fld>
            <a:endParaRPr lang="en-US"/>
          </a:p>
        </p:txBody>
      </p:sp>
    </p:spTree>
    <p:extLst>
      <p:ext uri="{BB962C8B-B14F-4D97-AF65-F5344CB8AC3E}">
        <p14:creationId xmlns:p14="http://schemas.microsoft.com/office/powerpoint/2010/main" val="149080761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dirty="0"/>
              <a:t>The boat shown</a:t>
            </a:r>
            <a:r>
              <a:rPr lang="en-US" b="0" baseline="0" dirty="0"/>
              <a:t> in the photo above is one of the common tourist boats that now carry pilgrims across the lake.</a:t>
            </a:r>
          </a:p>
          <a:p>
            <a:endParaRPr lang="en-US" b="0" dirty="0"/>
          </a:p>
          <a:p>
            <a:r>
              <a:rPr lang="en-US" b="0" dirty="0"/>
              <a:t>tb100805618h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146</a:t>
            </a:fld>
            <a:endParaRPr lang="en-US"/>
          </a:p>
        </p:txBody>
      </p:sp>
    </p:spTree>
    <p:extLst>
      <p:ext uri="{BB962C8B-B14F-4D97-AF65-F5344CB8AC3E}">
        <p14:creationId xmlns:p14="http://schemas.microsoft.com/office/powerpoint/2010/main" val="262173748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Textual descriptions</a:t>
            </a:r>
            <a:r>
              <a:rPr lang="en-US" baseline="0" dirty="0"/>
              <a:t> indicate that Bethsaida is located on the northeastern side of the Sea of Galilee, and archaeologists have been excavating the site shown above (et-Tell) since 1987. </a:t>
            </a:r>
            <a:r>
              <a:rPr lang="en-US" sz="1200" kern="1200" dirty="0">
                <a:solidFill>
                  <a:schemeClr val="tx1"/>
                </a:solidFill>
                <a:effectLst/>
                <a:latin typeface="+mn-lt"/>
                <a:ea typeface="+mn-ea"/>
                <a:cs typeface="+mn-cs"/>
              </a:rPr>
              <a:t>Some commentators argue that the feeding of the 5,000 occurred near a “Bethsaida </a:t>
            </a:r>
            <a:r>
              <a:rPr lang="en-US" sz="1200" kern="1200" dirty="0" err="1">
                <a:solidFill>
                  <a:schemeClr val="tx1"/>
                </a:solidFill>
                <a:effectLst/>
                <a:latin typeface="+mn-lt"/>
                <a:ea typeface="+mn-ea"/>
                <a:cs typeface="+mn-cs"/>
              </a:rPr>
              <a:t>Julias</a:t>
            </a:r>
            <a:r>
              <a:rPr lang="en-US" sz="1200" kern="1200" dirty="0">
                <a:solidFill>
                  <a:schemeClr val="tx1"/>
                </a:solidFill>
                <a:effectLst/>
                <a:latin typeface="+mn-lt"/>
                <a:ea typeface="+mn-ea"/>
                <a:cs typeface="+mn-cs"/>
              </a:rPr>
              <a:t>” in the territory of Herod Philip (cf. Luke 9:10; Josephus </a:t>
            </a:r>
            <a:r>
              <a:rPr lang="en-US" sz="1200" i="1" kern="1200" dirty="0">
                <a:solidFill>
                  <a:schemeClr val="tx1"/>
                </a:solidFill>
                <a:effectLst/>
                <a:latin typeface="+mn-lt"/>
                <a:ea typeface="+mn-ea"/>
                <a:cs typeface="+mn-cs"/>
              </a:rPr>
              <a:t>Ant</a:t>
            </a:r>
            <a:r>
              <a:rPr lang="en-US" sz="1200" i="0" kern="1200" dirty="0">
                <a:solidFill>
                  <a:schemeClr val="tx1"/>
                </a:solidFill>
                <a:effectLst/>
                <a:latin typeface="+mn-lt"/>
                <a:ea typeface="+mn-ea"/>
                <a:cs typeface="+mn-cs"/>
              </a:rPr>
              <a:t>. 18.28/18.2.1; </a:t>
            </a:r>
            <a:r>
              <a:rPr lang="en-US" sz="1200" i="1" kern="1200" dirty="0">
                <a:solidFill>
                  <a:schemeClr val="tx1"/>
                </a:solidFill>
                <a:effectLst/>
                <a:latin typeface="+mn-lt"/>
                <a:ea typeface="+mn-ea"/>
                <a:cs typeface="+mn-cs"/>
              </a:rPr>
              <a:t>War</a:t>
            </a:r>
            <a:r>
              <a:rPr lang="en-US" sz="1200" i="0" kern="1200" dirty="0">
                <a:solidFill>
                  <a:schemeClr val="tx1"/>
                </a:solidFill>
                <a:effectLst/>
                <a:latin typeface="+mn-lt"/>
                <a:ea typeface="+mn-ea"/>
                <a:cs typeface="+mn-cs"/>
              </a:rPr>
              <a:t> 2.168/2.9.1),</a:t>
            </a:r>
            <a:r>
              <a:rPr lang="en-US" sz="1200" kern="1200" dirty="0">
                <a:solidFill>
                  <a:schemeClr val="tx1"/>
                </a:solidFill>
                <a:effectLst/>
                <a:latin typeface="+mn-lt"/>
                <a:ea typeface="+mn-ea"/>
                <a:cs typeface="+mn-cs"/>
              </a:rPr>
              <a:t> where Jesus went to avoid a meeting with Herod Antipas after Herod’s execution of John the Baptist (though see Mark 6:31), and that the Bethsaida of the present verse is a “Bethsaida of Galilee,” where several of the disciples were from (cf. John 12:21). No</a:t>
            </a:r>
            <a:r>
              <a:rPr lang="en-US" sz="1200" kern="1200" baseline="0" dirty="0">
                <a:solidFill>
                  <a:schemeClr val="tx1"/>
                </a:solidFill>
                <a:effectLst/>
                <a:latin typeface="+mn-lt"/>
                <a:ea typeface="+mn-ea"/>
                <a:cs typeface="+mn-cs"/>
              </a:rPr>
              <a:t> ancient evidence supports such a view.</a:t>
            </a:r>
            <a:endParaRPr lang="en-US" baseline="0" dirty="0"/>
          </a:p>
          <a:p>
            <a:endParaRPr lang="en-US" dirty="0"/>
          </a:p>
          <a:p>
            <a:r>
              <a:rPr lang="en-US" dirty="0"/>
              <a:t>ws040215089h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147</a:t>
            </a:fld>
            <a:endParaRPr lang="en-US"/>
          </a:p>
        </p:txBody>
      </p:sp>
    </p:spTree>
    <p:extLst>
      <p:ext uri="{BB962C8B-B14F-4D97-AF65-F5344CB8AC3E}">
        <p14:creationId xmlns:p14="http://schemas.microsoft.com/office/powerpoint/2010/main" val="17877852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One problem in identifying et-Tell with Bethsaida is its distance</a:t>
            </a:r>
            <a:r>
              <a:rPr lang="en-US" baseline="0" dirty="0"/>
              <a:t> from the Sea of Galilee and its elevation above the ancient level of the lake. Another problem is the lack of monumental remains from the Roman period.</a:t>
            </a:r>
            <a:endParaRPr lang="en-US" dirty="0"/>
          </a:p>
          <a:p>
            <a:endParaRPr lang="en-US" dirty="0"/>
          </a:p>
          <a:p>
            <a:r>
              <a:rPr lang="en-US" dirty="0"/>
              <a:t>ws040215096h</a:t>
            </a:r>
          </a:p>
        </p:txBody>
      </p:sp>
      <p:sp>
        <p:nvSpPr>
          <p:cNvPr id="4" name="Slide Number Placeholder 3"/>
          <p:cNvSpPr>
            <a:spLocks noGrp="1"/>
          </p:cNvSpPr>
          <p:nvPr>
            <p:ph type="sldNum" sz="quarter" idx="10"/>
          </p:nvPr>
        </p:nvSpPr>
        <p:spPr/>
        <p:txBody>
          <a:bodyPr/>
          <a:lstStyle/>
          <a:p>
            <a:fld id="{4E4946A3-FD68-4E77-9DEF-1E7536A4AD96}" type="slidenum">
              <a:rPr lang="en-US" smtClean="0"/>
              <a:t>148</a:t>
            </a:fld>
            <a:endParaRPr lang="en-US"/>
          </a:p>
        </p:txBody>
      </p:sp>
    </p:spTree>
    <p:extLst>
      <p:ext uri="{BB962C8B-B14F-4D97-AF65-F5344CB8AC3E}">
        <p14:creationId xmlns:p14="http://schemas.microsoft.com/office/powerpoint/2010/main" val="38476150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Impressive</a:t>
            </a:r>
            <a:r>
              <a:rPr lang="en-US" baseline="0" dirty="0"/>
              <a:t> remains from the Iron Age have been discovered at et-Tell, but limited remains from the first century have led some scholars to question its identification with Bethsaida.</a:t>
            </a:r>
          </a:p>
          <a:p>
            <a:endParaRPr lang="en-US" dirty="0"/>
          </a:p>
          <a:p>
            <a:r>
              <a:rPr lang="en-US" dirty="0"/>
              <a:t>tb052808523</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149</a:t>
            </a:fld>
            <a:endParaRPr lang="en-US"/>
          </a:p>
        </p:txBody>
      </p:sp>
    </p:spTree>
    <p:extLst>
      <p:ext uri="{BB962C8B-B14F-4D97-AF65-F5344CB8AC3E}">
        <p14:creationId xmlns:p14="http://schemas.microsoft.com/office/powerpoint/2010/main" val="3523261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artifact</a:t>
            </a:r>
            <a:r>
              <a:rPr lang="en-US" baseline="0" dirty="0"/>
              <a:t> is on display at the Museum of the </a:t>
            </a:r>
            <a:r>
              <a:rPr lang="en-US" dirty="0"/>
              <a:t>Oriental Institute of the University of Chicago.</a:t>
            </a:r>
          </a:p>
          <a:p>
            <a:endParaRPr lang="en-US" dirty="0"/>
          </a:p>
          <a:p>
            <a:r>
              <a:rPr lang="en-US" dirty="0" err="1"/>
              <a:t>adr1309252305</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15</a:t>
            </a:fld>
            <a:endParaRPr lang="en-US"/>
          </a:p>
        </p:txBody>
      </p:sp>
    </p:spTree>
    <p:extLst>
      <p:ext uri="{BB962C8B-B14F-4D97-AF65-F5344CB8AC3E}">
        <p14:creationId xmlns:p14="http://schemas.microsoft.com/office/powerpoint/2010/main" val="384305503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Another proposed site for first-century Bethsaida</a:t>
            </a:r>
            <a:r>
              <a:rPr lang="en-US" baseline="0" dirty="0"/>
              <a:t> is el-</a:t>
            </a:r>
            <a:r>
              <a:rPr lang="en-US" baseline="0" dirty="0" err="1"/>
              <a:t>Araj</a:t>
            </a:r>
            <a:r>
              <a:rPr lang="en-US" baseline="0" dirty="0"/>
              <a:t>. El-</a:t>
            </a:r>
            <a:r>
              <a:rPr lang="en-US" baseline="0" dirty="0" err="1"/>
              <a:t>Araj</a:t>
            </a:r>
            <a:r>
              <a:rPr lang="en-US" baseline="0" dirty="0"/>
              <a:t> is located close to the shoreline of the Sea of Galilee and would be a suitable location for a fishing village. See the next slide for a label and the following slide for a close-up.</a:t>
            </a:r>
          </a:p>
          <a:p>
            <a:endParaRPr lang="en-US" dirty="0"/>
          </a:p>
          <a:p>
            <a:r>
              <a:rPr lang="en-US" dirty="0"/>
              <a:t>ws040617528</a:t>
            </a:r>
          </a:p>
        </p:txBody>
      </p:sp>
      <p:sp>
        <p:nvSpPr>
          <p:cNvPr id="4" name="Slide Number Placeholder 3"/>
          <p:cNvSpPr>
            <a:spLocks noGrp="1"/>
          </p:cNvSpPr>
          <p:nvPr>
            <p:ph type="sldNum" sz="quarter" idx="10"/>
          </p:nvPr>
        </p:nvSpPr>
        <p:spPr/>
        <p:txBody>
          <a:bodyPr/>
          <a:lstStyle/>
          <a:p>
            <a:fld id="{4E4946A3-FD68-4E77-9DEF-1E7536A4AD96}" type="slidenum">
              <a:rPr lang="en-US" smtClean="0"/>
              <a:t>150</a:t>
            </a:fld>
            <a:endParaRPr lang="en-US"/>
          </a:p>
        </p:txBody>
      </p:sp>
    </p:spTree>
    <p:extLst>
      <p:ext uri="{BB962C8B-B14F-4D97-AF65-F5344CB8AC3E}">
        <p14:creationId xmlns:p14="http://schemas.microsoft.com/office/powerpoint/2010/main" val="47946473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Another proposed site for first-century Bethsaida</a:t>
            </a:r>
            <a:r>
              <a:rPr lang="en-US" baseline="0" dirty="0"/>
              <a:t> is el-</a:t>
            </a:r>
            <a:r>
              <a:rPr lang="en-US" baseline="0" dirty="0" err="1"/>
              <a:t>Araj</a:t>
            </a:r>
            <a:r>
              <a:rPr lang="en-US" baseline="0" dirty="0"/>
              <a:t>. El-</a:t>
            </a:r>
            <a:r>
              <a:rPr lang="en-US" baseline="0" dirty="0" err="1"/>
              <a:t>Araj</a:t>
            </a:r>
            <a:r>
              <a:rPr lang="en-US" baseline="0" dirty="0"/>
              <a:t> is located close to the shoreline of the Sea of Galilee and would be a suitable location for a fishing village.</a:t>
            </a:r>
          </a:p>
          <a:p>
            <a:endParaRPr lang="en-US" dirty="0"/>
          </a:p>
          <a:p>
            <a:r>
              <a:rPr lang="en-US" dirty="0"/>
              <a:t>ws040617528</a:t>
            </a:r>
          </a:p>
        </p:txBody>
      </p:sp>
      <p:sp>
        <p:nvSpPr>
          <p:cNvPr id="4" name="Slide Number Placeholder 3"/>
          <p:cNvSpPr>
            <a:spLocks noGrp="1"/>
          </p:cNvSpPr>
          <p:nvPr>
            <p:ph type="sldNum" sz="quarter" idx="10"/>
          </p:nvPr>
        </p:nvSpPr>
        <p:spPr/>
        <p:txBody>
          <a:bodyPr/>
          <a:lstStyle/>
          <a:p>
            <a:fld id="{4E4946A3-FD68-4E77-9DEF-1E7536A4AD96}" type="slidenum">
              <a:rPr lang="en-US" smtClean="0"/>
              <a:t>151</a:t>
            </a:fld>
            <a:endParaRPr lang="en-US"/>
          </a:p>
        </p:txBody>
      </p:sp>
    </p:spTree>
    <p:extLst>
      <p:ext uri="{BB962C8B-B14F-4D97-AF65-F5344CB8AC3E}">
        <p14:creationId xmlns:p14="http://schemas.microsoft.com/office/powerpoint/2010/main" val="413372583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Another proposed site for first-century Bethsaida</a:t>
            </a:r>
            <a:r>
              <a:rPr lang="en-US" baseline="0" dirty="0"/>
              <a:t> is el-</a:t>
            </a:r>
            <a:r>
              <a:rPr lang="en-US" baseline="0" dirty="0" err="1"/>
              <a:t>Araj</a:t>
            </a:r>
            <a:r>
              <a:rPr lang="en-US" baseline="0" dirty="0"/>
              <a:t>. El-</a:t>
            </a:r>
            <a:r>
              <a:rPr lang="en-US" baseline="0" dirty="0" err="1"/>
              <a:t>Araj</a:t>
            </a:r>
            <a:r>
              <a:rPr lang="en-US" baseline="0" dirty="0"/>
              <a:t> is located close to the shoreline of the Sea of Galilee and would be a suitable location for a fishing village.</a:t>
            </a:r>
          </a:p>
          <a:p>
            <a:endParaRPr lang="en-US" dirty="0"/>
          </a:p>
          <a:p>
            <a:r>
              <a:rPr lang="en-US" dirty="0"/>
              <a:t>ws033115030h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152</a:t>
            </a:fld>
            <a:endParaRPr lang="en-US"/>
          </a:p>
        </p:txBody>
      </p:sp>
    </p:spTree>
    <p:extLst>
      <p:ext uri="{BB962C8B-B14F-4D97-AF65-F5344CB8AC3E}">
        <p14:creationId xmlns:p14="http://schemas.microsoft.com/office/powerpoint/2010/main" val="299227266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Some architectural remains are visible on the surface, and recent excavations have begun uncovering Roman and Byzantine-era structures.</a:t>
            </a:r>
            <a:endParaRPr lang="en-US" dirty="0"/>
          </a:p>
          <a:p>
            <a:endParaRPr lang="en-US" dirty="0"/>
          </a:p>
          <a:p>
            <a:r>
              <a:rPr lang="en-US" dirty="0"/>
              <a:t>tb110206608</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153</a:t>
            </a:fld>
            <a:endParaRPr lang="en-US"/>
          </a:p>
        </p:txBody>
      </p:sp>
    </p:spTree>
    <p:extLst>
      <p:ext uri="{BB962C8B-B14F-4D97-AF65-F5344CB8AC3E}">
        <p14:creationId xmlns:p14="http://schemas.microsoft.com/office/powerpoint/2010/main" val="299227266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photograph shows a high hill overlookin</a:t>
            </a:r>
            <a:r>
              <a:rPr lang="en-US" b="0" baseline="0" dirty="0"/>
              <a:t>g the Plain of Bethsaida. </a:t>
            </a:r>
            <a:r>
              <a:rPr lang="en-US" sz="1200" i="0" kern="1200" dirty="0">
                <a:solidFill>
                  <a:schemeClr val="tx1"/>
                </a:solidFill>
                <a:effectLst/>
                <a:latin typeface="+mn-lt"/>
                <a:ea typeface="+mn-ea"/>
                <a:cs typeface="+mn-cs"/>
              </a:rPr>
              <a:t>The mountains surrounding the Plain of Bethsaida, including this one, have a clear view of the nearby Sea of Galilee. As Jesus prayed, he may have noticed his disciples' struggle with the wind and decided to rejoin them. The account seems to imply it took several hours for him to reach them, which makes sense given the distance. This photo</a:t>
            </a:r>
            <a:r>
              <a:rPr lang="en-US" b="0" baseline="0" dirty="0"/>
              <a:t> was taken by David Bivin in April of 1967, when Syria controlled the shoreline of the Sea of Galilee from the Jordan River to slope of Kursi.</a:t>
            </a:r>
          </a:p>
          <a:p>
            <a:endParaRPr lang="en-US" b="0" dirty="0"/>
          </a:p>
          <a:p>
            <a:r>
              <a:rPr lang="en-US" b="0" dirty="0"/>
              <a:t>db6704091009h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154</a:t>
            </a:fld>
            <a:endParaRPr lang="en-US"/>
          </a:p>
        </p:txBody>
      </p:sp>
    </p:spTree>
    <p:extLst>
      <p:ext uri="{BB962C8B-B14F-4D97-AF65-F5344CB8AC3E}">
        <p14:creationId xmlns:p14="http://schemas.microsoft.com/office/powerpoint/2010/main" val="43647858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dirty="0"/>
              <a:t>If our reconstruction of</a:t>
            </a:r>
            <a:r>
              <a:rPr lang="en-US" b="0" baseline="0" dirty="0"/>
              <a:t> the feeding occurring on the south side of the Plain of Bethsaida is accurate, the mountain on which Jesus prayed was probably on the east side of the plain (on the left side of the photo).</a:t>
            </a:r>
          </a:p>
          <a:p>
            <a:endParaRPr lang="en-US" b="0" dirty="0"/>
          </a:p>
          <a:p>
            <a:r>
              <a:rPr lang="en-US" b="0" dirty="0"/>
              <a:t>tb032807130h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155</a:t>
            </a:fld>
            <a:endParaRPr lang="en-US"/>
          </a:p>
        </p:txBody>
      </p:sp>
    </p:spTree>
    <p:extLst>
      <p:ext uri="{BB962C8B-B14F-4D97-AF65-F5344CB8AC3E}">
        <p14:creationId xmlns:p14="http://schemas.microsoft.com/office/powerpoint/2010/main" val="234131285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dirty="0"/>
              <a:t>This</a:t>
            </a:r>
            <a:r>
              <a:rPr lang="en-US" b="0" baseline="0" dirty="0"/>
              <a:t> hill is our best guess as to the one that Jesus climbed after sending the crowds away.</a:t>
            </a:r>
          </a:p>
          <a:p>
            <a:endParaRPr lang="en-US" b="0" dirty="0"/>
          </a:p>
          <a:p>
            <a:r>
              <a:rPr lang="en-US" b="0" dirty="0"/>
              <a:t>tb040606118h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156</a:t>
            </a:fld>
            <a:endParaRPr lang="en-US"/>
          </a:p>
        </p:txBody>
      </p:sp>
    </p:spTree>
    <p:extLst>
      <p:ext uri="{BB962C8B-B14F-4D97-AF65-F5344CB8AC3E}">
        <p14:creationId xmlns:p14="http://schemas.microsoft.com/office/powerpoint/2010/main" val="184611307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One can see a boat with its lights on in this photo.</a:t>
            </a:r>
          </a:p>
          <a:p>
            <a:endParaRPr lang="en-US" dirty="0"/>
          </a:p>
          <a:p>
            <a:r>
              <a:rPr lang="en-US" dirty="0"/>
              <a:t>tb022107219h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157</a:t>
            </a:fld>
            <a:endParaRPr lang="en-US"/>
          </a:p>
        </p:txBody>
      </p:sp>
    </p:spTree>
    <p:extLst>
      <p:ext uri="{BB962C8B-B14F-4D97-AF65-F5344CB8AC3E}">
        <p14:creationId xmlns:p14="http://schemas.microsoft.com/office/powerpoint/2010/main" val="421182045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a view from the</a:t>
            </a:r>
            <a:r>
              <a:rPr lang="en-US" baseline="0" dirty="0"/>
              <a:t> middle of the lake looking towards Mount Arbel (center). The outskirts of Tiberias is visible on the far left.</a:t>
            </a:r>
          </a:p>
          <a:p>
            <a:endParaRPr lang="en-US" dirty="0"/>
          </a:p>
          <a:p>
            <a:r>
              <a:rPr lang="en-US" dirty="0"/>
              <a:t>ws092816458</a:t>
            </a:r>
          </a:p>
        </p:txBody>
      </p:sp>
      <p:sp>
        <p:nvSpPr>
          <p:cNvPr id="4" name="Slide Number Placeholder 3"/>
          <p:cNvSpPr>
            <a:spLocks noGrp="1"/>
          </p:cNvSpPr>
          <p:nvPr>
            <p:ph type="sldNum" sz="quarter" idx="10"/>
          </p:nvPr>
        </p:nvSpPr>
        <p:spPr/>
        <p:txBody>
          <a:bodyPr/>
          <a:lstStyle/>
          <a:p>
            <a:fld id="{4E4946A3-FD68-4E77-9DEF-1E7536A4AD96}" type="slidenum">
              <a:rPr lang="en-US" smtClean="0"/>
              <a:t>158</a:t>
            </a:fld>
            <a:endParaRPr lang="en-US"/>
          </a:p>
        </p:txBody>
      </p:sp>
    </p:spTree>
    <p:extLst>
      <p:ext uri="{BB962C8B-B14F-4D97-AF65-F5344CB8AC3E}">
        <p14:creationId xmlns:p14="http://schemas.microsoft.com/office/powerpoint/2010/main" val="120319781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a:t>
            </a:r>
            <a:r>
              <a:rPr lang="en-US" baseline="0" dirty="0"/>
              <a:t> American Colony photograph was taken between 1898 and 1946.</a:t>
            </a:r>
          </a:p>
          <a:p>
            <a:endParaRPr lang="en-US" dirty="0"/>
          </a:p>
          <a:p>
            <a:r>
              <a:rPr lang="en-US" dirty="0"/>
              <a:t>mat08992h</a:t>
            </a:r>
          </a:p>
        </p:txBody>
      </p:sp>
      <p:sp>
        <p:nvSpPr>
          <p:cNvPr id="4" name="Slide Number Placeholder 3"/>
          <p:cNvSpPr>
            <a:spLocks noGrp="1"/>
          </p:cNvSpPr>
          <p:nvPr>
            <p:ph type="sldNum" sz="quarter" idx="10"/>
          </p:nvPr>
        </p:nvSpPr>
        <p:spPr/>
        <p:txBody>
          <a:bodyPr/>
          <a:lstStyle/>
          <a:p>
            <a:fld id="{4E4946A3-FD68-4E77-9DEF-1E7536A4AD96}" type="slidenum">
              <a:rPr lang="en-US" smtClean="0"/>
              <a:t>159</a:t>
            </a:fld>
            <a:endParaRPr lang="en-US"/>
          </a:p>
        </p:txBody>
      </p:sp>
    </p:spTree>
    <p:extLst>
      <p:ext uri="{BB962C8B-B14F-4D97-AF65-F5344CB8AC3E}">
        <p14:creationId xmlns:p14="http://schemas.microsoft.com/office/powerpoint/2010/main" val="1060430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Nazareth</a:t>
            </a:r>
            <a:r>
              <a:rPr lang="en-US" baseline="0" dirty="0"/>
              <a:t> Village recreates life as it was in the time of Jesus through its historic artifacts, modern reconstructions, and lively reenactments.</a:t>
            </a:r>
          </a:p>
          <a:p>
            <a:endParaRPr lang="en-US" baseline="0" dirty="0"/>
          </a:p>
          <a:p>
            <a:r>
              <a:rPr lang="en-US" dirty="0" err="1"/>
              <a:t>tb053005481</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16</a:t>
            </a:fld>
            <a:endParaRPr lang="en-US"/>
          </a:p>
        </p:txBody>
      </p:sp>
    </p:spTree>
    <p:extLst>
      <p:ext uri="{BB962C8B-B14F-4D97-AF65-F5344CB8AC3E}">
        <p14:creationId xmlns:p14="http://schemas.microsoft.com/office/powerpoint/2010/main" val="398664520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photograph was taken on the eastern shore of the Sea of Galilee.</a:t>
            </a:r>
          </a:p>
          <a:p>
            <a:endParaRPr lang="en-US" dirty="0"/>
          </a:p>
          <a:p>
            <a:r>
              <a:rPr lang="en-US" dirty="0"/>
              <a:t>tb040706310</a:t>
            </a:r>
          </a:p>
        </p:txBody>
      </p:sp>
      <p:sp>
        <p:nvSpPr>
          <p:cNvPr id="4" name="Slide Number Placeholder 3"/>
          <p:cNvSpPr>
            <a:spLocks noGrp="1"/>
          </p:cNvSpPr>
          <p:nvPr>
            <p:ph type="sldNum" sz="quarter" idx="10"/>
          </p:nvPr>
        </p:nvSpPr>
        <p:spPr/>
        <p:txBody>
          <a:bodyPr/>
          <a:lstStyle/>
          <a:p>
            <a:fld id="{4E4946A3-FD68-4E77-9DEF-1E7536A4AD96}" type="slidenum">
              <a:rPr lang="en-US" smtClean="0"/>
              <a:t>160</a:t>
            </a:fld>
            <a:endParaRPr lang="en-US"/>
          </a:p>
        </p:txBody>
      </p:sp>
    </p:spTree>
    <p:extLst>
      <p:ext uri="{BB962C8B-B14F-4D97-AF65-F5344CB8AC3E}">
        <p14:creationId xmlns:p14="http://schemas.microsoft.com/office/powerpoint/2010/main" val="419082969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a:t>
            </a:r>
            <a:r>
              <a:rPr lang="en-US" baseline="0" dirty="0"/>
              <a:t> American Colony photograph was taken between 1900 and 1920.</a:t>
            </a:r>
          </a:p>
          <a:p>
            <a:endParaRPr lang="en-US" dirty="0"/>
          </a:p>
          <a:p>
            <a:r>
              <a:rPr lang="en-US" dirty="0"/>
              <a:t>mat05165h</a:t>
            </a:r>
          </a:p>
        </p:txBody>
      </p:sp>
      <p:sp>
        <p:nvSpPr>
          <p:cNvPr id="4" name="Slide Number Placeholder 3"/>
          <p:cNvSpPr>
            <a:spLocks noGrp="1"/>
          </p:cNvSpPr>
          <p:nvPr>
            <p:ph type="sldNum" sz="quarter" idx="10"/>
          </p:nvPr>
        </p:nvSpPr>
        <p:spPr/>
        <p:txBody>
          <a:bodyPr/>
          <a:lstStyle/>
          <a:p>
            <a:fld id="{4E4946A3-FD68-4E77-9DEF-1E7536A4AD96}" type="slidenum">
              <a:rPr lang="en-US" smtClean="0"/>
              <a:t>161</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American Colony photograph was taken between 1900 and 1920.</a:t>
            </a:r>
          </a:p>
          <a:p>
            <a:endParaRPr lang="en-US" dirty="0"/>
          </a:p>
          <a:p>
            <a:r>
              <a:rPr lang="en-US" dirty="0"/>
              <a:t>mat05162</a:t>
            </a:r>
          </a:p>
        </p:txBody>
      </p:sp>
      <p:sp>
        <p:nvSpPr>
          <p:cNvPr id="4" name="Slide Number Placeholder 3"/>
          <p:cNvSpPr>
            <a:spLocks noGrp="1"/>
          </p:cNvSpPr>
          <p:nvPr>
            <p:ph type="sldNum" sz="quarter" idx="10"/>
          </p:nvPr>
        </p:nvSpPr>
        <p:spPr/>
        <p:txBody>
          <a:bodyPr/>
          <a:lstStyle/>
          <a:p>
            <a:fld id="{4E4946A3-FD68-4E77-9DEF-1E7536A4AD96}" type="slidenum">
              <a:rPr lang="en-US" smtClean="0"/>
              <a:t>162</a:t>
            </a:fld>
            <a:endParaRPr lang="en-US"/>
          </a:p>
        </p:txBody>
      </p:sp>
    </p:spTree>
    <p:extLst>
      <p:ext uri="{BB962C8B-B14F-4D97-AF65-F5344CB8AC3E}">
        <p14:creationId xmlns:p14="http://schemas.microsoft.com/office/powerpoint/2010/main" val="117605000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fourth watch of</a:t>
            </a:r>
            <a:r>
              <a:rPr lang="en-US" baseline="0" dirty="0"/>
              <a:t> the night runs from 3:00 to 6:00 am and is a difficult time to take photos that don’t look underexposed.</a:t>
            </a:r>
          </a:p>
          <a:p>
            <a:endParaRPr lang="en-US" dirty="0"/>
          </a:p>
          <a:p>
            <a:r>
              <a:rPr lang="en-US" dirty="0" err="1"/>
              <a:t>tb011312570</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163</a:t>
            </a:fld>
            <a:endParaRPr lang="en-US"/>
          </a:p>
        </p:txBody>
      </p:sp>
    </p:spTree>
    <p:extLst>
      <p:ext uri="{BB962C8B-B14F-4D97-AF65-F5344CB8AC3E}">
        <p14:creationId xmlns:p14="http://schemas.microsoft.com/office/powerpoint/2010/main" val="177503364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image comes from Julius </a:t>
            </a:r>
            <a:r>
              <a:rPr lang="en-US" dirty="0" err="1"/>
              <a:t>Sergius</a:t>
            </a:r>
            <a:r>
              <a:rPr lang="en-US" dirty="0"/>
              <a:t> Von </a:t>
            </a:r>
            <a:r>
              <a:rPr lang="en-US" dirty="0" err="1"/>
              <a:t>Klever</a:t>
            </a:r>
            <a:r>
              <a:rPr lang="en-US" dirty="0"/>
              <a:t> and is in the public domain, via Wikimedia Commons</a:t>
            </a:r>
            <a:r>
              <a:rPr lang="en-US" baseline="0" dirty="0"/>
              <a:t>: https://commons.wikimedia.org/wiki/File:Christ_Walking_on_the_Waters,_Julius_Sergius_Von_Klever.jpg.</a:t>
            </a:r>
          </a:p>
          <a:p>
            <a:endParaRPr lang="en-US" baseline="0" dirty="0"/>
          </a:p>
          <a:p>
            <a:r>
              <a:rPr lang="en-US" baseline="0" dirty="0"/>
              <a:t>wiki080720150013</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164</a:t>
            </a:fld>
            <a:endParaRPr lang="en-US"/>
          </a:p>
        </p:txBody>
      </p:sp>
    </p:spTree>
    <p:extLst>
      <p:ext uri="{BB962C8B-B14F-4D97-AF65-F5344CB8AC3E}">
        <p14:creationId xmlns:p14="http://schemas.microsoft.com/office/powerpoint/2010/main" val="141374262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It was quite dark when Jesus walked on water. As this recreation shows, the disciples would have struggled to distinguish facial features, even closer to sunrise. It's no wonder the disciples didn't recognize their teacher at first. </a:t>
            </a:r>
            <a:r>
              <a:rPr lang="en-US" b="0" dirty="0"/>
              <a:t>This scene was re-created with one of our students one evening while</a:t>
            </a:r>
            <a:r>
              <a:rPr lang="en-US" b="0" baseline="0" dirty="0"/>
              <a:t> staying at the </a:t>
            </a:r>
            <a:r>
              <a:rPr lang="en-US" b="0" baseline="0" dirty="0" err="1"/>
              <a:t>En</a:t>
            </a:r>
            <a:r>
              <a:rPr lang="en-US" b="0" baseline="0" dirty="0"/>
              <a:t> </a:t>
            </a:r>
            <a:r>
              <a:rPr lang="en-US" b="0" baseline="0" dirty="0" err="1"/>
              <a:t>Gev</a:t>
            </a:r>
            <a:r>
              <a:rPr lang="en-US" b="0" baseline="0" dirty="0"/>
              <a:t> Holiday Resort. The effect was accomplished without the assistance of Photoshop.</a:t>
            </a:r>
          </a:p>
          <a:p>
            <a:endParaRPr lang="en-US" b="0" baseline="0" dirty="0"/>
          </a:p>
          <a:p>
            <a:r>
              <a:rPr lang="en-US" b="0" dirty="0" err="1"/>
              <a:t>tb040406061</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165</a:t>
            </a:fld>
            <a:endParaRPr lang="en-US"/>
          </a:p>
        </p:txBody>
      </p:sp>
    </p:spTree>
    <p:extLst>
      <p:ext uri="{BB962C8B-B14F-4D97-AF65-F5344CB8AC3E}">
        <p14:creationId xmlns:p14="http://schemas.microsoft.com/office/powerpoint/2010/main" val="418846400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dirty="0"/>
              <a:t>This scene was re-created with one of our students one evening while</a:t>
            </a:r>
            <a:r>
              <a:rPr lang="en-US" b="0" baseline="0" dirty="0"/>
              <a:t> staying at the </a:t>
            </a:r>
            <a:r>
              <a:rPr lang="en-US" b="0" baseline="0" dirty="0" err="1"/>
              <a:t>En</a:t>
            </a:r>
            <a:r>
              <a:rPr lang="en-US" b="0" baseline="0" dirty="0"/>
              <a:t> </a:t>
            </a:r>
            <a:r>
              <a:rPr lang="en-US" b="0" baseline="0" dirty="0" err="1"/>
              <a:t>Gev</a:t>
            </a:r>
            <a:r>
              <a:rPr lang="en-US" b="0" baseline="0" dirty="0"/>
              <a:t> Holiday Resort. The effect was accomplished without the assistance of Photoshop.</a:t>
            </a:r>
          </a:p>
          <a:p>
            <a:endParaRPr lang="en-US" b="0" baseline="0" dirty="0"/>
          </a:p>
          <a:p>
            <a:r>
              <a:rPr lang="en-US" b="0" dirty="0"/>
              <a:t>tb040606153h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166</a:t>
            </a:fld>
            <a:endParaRPr lang="en-US"/>
          </a:p>
        </p:txBody>
      </p:sp>
    </p:spTree>
    <p:extLst>
      <p:ext uri="{BB962C8B-B14F-4D97-AF65-F5344CB8AC3E}">
        <p14:creationId xmlns:p14="http://schemas.microsoft.com/office/powerpoint/2010/main" val="418846400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dirty="0"/>
              <a:t>This sign is posted today at Caesarea Philippi.</a:t>
            </a:r>
          </a:p>
          <a:p>
            <a:endParaRPr lang="en-US" b="0" dirty="0"/>
          </a:p>
          <a:p>
            <a:r>
              <a:rPr lang="en-US" b="0" dirty="0" err="1"/>
              <a:t>tb102502501</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167</a:t>
            </a:fld>
            <a:endParaRPr lang="en-US"/>
          </a:p>
        </p:txBody>
      </p:sp>
    </p:spTree>
    <p:extLst>
      <p:ext uri="{BB962C8B-B14F-4D97-AF65-F5344CB8AC3E}">
        <p14:creationId xmlns:p14="http://schemas.microsoft.com/office/powerpoint/2010/main" val="184513205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dirty="0"/>
              <a:t>This scene was re-created with one of our students one evening while</a:t>
            </a:r>
            <a:r>
              <a:rPr lang="en-US" b="0" baseline="0" dirty="0"/>
              <a:t> staying at the </a:t>
            </a:r>
            <a:r>
              <a:rPr lang="en-US" b="0" baseline="0" dirty="0" err="1"/>
              <a:t>En</a:t>
            </a:r>
            <a:r>
              <a:rPr lang="en-US" b="0" baseline="0" dirty="0"/>
              <a:t> </a:t>
            </a:r>
            <a:r>
              <a:rPr lang="en-US" b="0" baseline="0" dirty="0" err="1"/>
              <a:t>Gev</a:t>
            </a:r>
            <a:r>
              <a:rPr lang="en-US" b="0" baseline="0" dirty="0"/>
              <a:t> Holiday Resort. The effect was accomplished without the assistance of Photoshop.</a:t>
            </a:r>
            <a:endParaRPr lang="en-US" b="0" dirty="0"/>
          </a:p>
          <a:p>
            <a:endParaRPr lang="en-US" b="0" dirty="0"/>
          </a:p>
          <a:p>
            <a:r>
              <a:rPr lang="en-US" b="0" dirty="0" err="1"/>
              <a:t>tb040606161</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168</a:t>
            </a:fld>
            <a:endParaRPr lang="en-US"/>
          </a:p>
        </p:txBody>
      </p:sp>
    </p:spTree>
    <p:extLst>
      <p:ext uri="{BB962C8B-B14F-4D97-AF65-F5344CB8AC3E}">
        <p14:creationId xmlns:p14="http://schemas.microsoft.com/office/powerpoint/2010/main" val="162194807"/>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tb040606166h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169</a:t>
            </a:fld>
            <a:endParaRPr lang="en-US"/>
          </a:p>
        </p:txBody>
      </p:sp>
    </p:spTree>
    <p:extLst>
      <p:ext uri="{BB962C8B-B14F-4D97-AF65-F5344CB8AC3E}">
        <p14:creationId xmlns:p14="http://schemas.microsoft.com/office/powerpoint/2010/main" val="33475334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Nazareth</a:t>
            </a:r>
            <a:r>
              <a:rPr lang="en-US" baseline="0" dirty="0"/>
              <a:t> Village is located in the oldest part of the city.</a:t>
            </a:r>
          </a:p>
          <a:p>
            <a:endParaRPr lang="en-US" baseline="0" dirty="0"/>
          </a:p>
          <a:p>
            <a:r>
              <a:rPr lang="en-US" dirty="0" err="1"/>
              <a:t>tb060106827</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17</a:t>
            </a:fld>
            <a:endParaRPr lang="en-US"/>
          </a:p>
        </p:txBody>
      </p:sp>
    </p:spTree>
    <p:extLst>
      <p:ext uri="{BB962C8B-B14F-4D97-AF65-F5344CB8AC3E}">
        <p14:creationId xmlns:p14="http://schemas.microsoft.com/office/powerpoint/2010/main" val="3564978434"/>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dirty="0"/>
              <a:t>tb032805894h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170</a:t>
            </a:fld>
            <a:endParaRPr lang="en-US"/>
          </a:p>
        </p:txBody>
      </p:sp>
    </p:spTree>
    <p:extLst>
      <p:ext uri="{BB962C8B-B14F-4D97-AF65-F5344CB8AC3E}">
        <p14:creationId xmlns:p14="http://schemas.microsoft.com/office/powerpoint/2010/main" val="1123976985"/>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tb061116154</a:t>
            </a:r>
          </a:p>
        </p:txBody>
      </p:sp>
      <p:sp>
        <p:nvSpPr>
          <p:cNvPr id="4" name="Slide Number Placeholder 3"/>
          <p:cNvSpPr>
            <a:spLocks noGrp="1"/>
          </p:cNvSpPr>
          <p:nvPr>
            <p:ph type="sldNum" sz="quarter" idx="10"/>
          </p:nvPr>
        </p:nvSpPr>
        <p:spPr/>
        <p:txBody>
          <a:bodyPr/>
          <a:lstStyle/>
          <a:p>
            <a:fld id="{4E4946A3-FD68-4E77-9DEF-1E7536A4AD96}" type="slidenum">
              <a:rPr lang="en-US" smtClean="0"/>
              <a:t>171</a:t>
            </a:fld>
            <a:endParaRPr lang="en-US"/>
          </a:p>
        </p:txBody>
      </p:sp>
    </p:spTree>
    <p:extLst>
      <p:ext uri="{BB962C8B-B14F-4D97-AF65-F5344CB8AC3E}">
        <p14:creationId xmlns:p14="http://schemas.microsoft.com/office/powerpoint/2010/main" val="366402826"/>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Recent excavations</a:t>
            </a:r>
            <a:r>
              <a:rPr lang="en-US" baseline="0" dirty="0"/>
              <a:t> on the summit of Tell </a:t>
            </a:r>
            <a:r>
              <a:rPr lang="en-US" baseline="0" dirty="0" err="1"/>
              <a:t>adh-Dhahab</a:t>
            </a:r>
            <a:r>
              <a:rPr lang="en-US" baseline="0" dirty="0"/>
              <a:t> al-</a:t>
            </a:r>
            <a:r>
              <a:rPr lang="en-US" baseline="0" dirty="0" err="1"/>
              <a:t>Garbiyya</a:t>
            </a:r>
            <a:r>
              <a:rPr lang="en-US" baseline="0" dirty="0"/>
              <a:t> have revealed heart-shaped columns, probably from a Roman-era structure. </a:t>
            </a:r>
            <a:r>
              <a:rPr lang="en-US" dirty="0"/>
              <a:t>Heart-shaped</a:t>
            </a:r>
            <a:r>
              <a:rPr lang="en-US" baseline="0" dirty="0"/>
              <a:t> columns were used at the junction of colonnades.</a:t>
            </a:r>
          </a:p>
          <a:p>
            <a:endParaRPr lang="en-US" dirty="0"/>
          </a:p>
          <a:p>
            <a:r>
              <a:rPr lang="en-US" dirty="0"/>
              <a:t>tb030815351h</a:t>
            </a:r>
          </a:p>
        </p:txBody>
      </p:sp>
      <p:sp>
        <p:nvSpPr>
          <p:cNvPr id="4" name="Slide Number Placeholder 3"/>
          <p:cNvSpPr>
            <a:spLocks noGrp="1"/>
          </p:cNvSpPr>
          <p:nvPr>
            <p:ph type="sldNum" sz="quarter" idx="10"/>
          </p:nvPr>
        </p:nvSpPr>
        <p:spPr/>
        <p:txBody>
          <a:bodyPr/>
          <a:lstStyle/>
          <a:p>
            <a:fld id="{4E4946A3-FD68-4E77-9DEF-1E7536A4AD96}" type="slidenum">
              <a:rPr lang="en-US" smtClean="0"/>
              <a:t>172</a:t>
            </a:fld>
            <a:endParaRPr lang="en-US"/>
          </a:p>
        </p:txBody>
      </p:sp>
    </p:spTree>
    <p:extLst>
      <p:ext uri="{BB962C8B-B14F-4D97-AF65-F5344CB8AC3E}">
        <p14:creationId xmlns:p14="http://schemas.microsoft.com/office/powerpoint/2010/main" val="27259117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The Plain of Gennesaret runs along the northwestern shore of the Sea of Galilee. It is not known exactly where Jesus landed on this occasion.</a:t>
            </a:r>
          </a:p>
          <a:p>
            <a:endParaRPr lang="en-US" dirty="0"/>
          </a:p>
          <a:p>
            <a:r>
              <a:rPr lang="en-US" dirty="0"/>
              <a:t>ws011315178h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173</a:t>
            </a:fld>
            <a:endParaRPr lang="en-US"/>
          </a:p>
        </p:txBody>
      </p:sp>
    </p:spTree>
    <p:extLst>
      <p:ext uri="{BB962C8B-B14F-4D97-AF65-F5344CB8AC3E}">
        <p14:creationId xmlns:p14="http://schemas.microsoft.com/office/powerpoint/2010/main" val="23240288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tb053016359h</a:t>
            </a:r>
          </a:p>
        </p:txBody>
      </p:sp>
      <p:sp>
        <p:nvSpPr>
          <p:cNvPr id="4" name="Slide Number Placeholder 3"/>
          <p:cNvSpPr>
            <a:spLocks noGrp="1"/>
          </p:cNvSpPr>
          <p:nvPr>
            <p:ph type="sldNum" sz="quarter" idx="10"/>
          </p:nvPr>
        </p:nvSpPr>
        <p:spPr/>
        <p:txBody>
          <a:bodyPr/>
          <a:lstStyle/>
          <a:p>
            <a:fld id="{4E4946A3-FD68-4E77-9DEF-1E7536A4AD96}" type="slidenum">
              <a:rPr lang="en-US" smtClean="0"/>
              <a:t>174</a:t>
            </a:fld>
            <a:endParaRPr lang="en-US"/>
          </a:p>
        </p:txBody>
      </p:sp>
    </p:spTree>
    <p:extLst>
      <p:ext uri="{BB962C8B-B14F-4D97-AF65-F5344CB8AC3E}">
        <p14:creationId xmlns:p14="http://schemas.microsoft.com/office/powerpoint/2010/main" val="1675137528"/>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mj-lt"/>
              </a:rPr>
              <a:t>This illustration comes</a:t>
            </a:r>
            <a:r>
              <a:rPr lang="en-US" baseline="0" dirty="0">
                <a:latin typeface="+mj-lt"/>
              </a:rPr>
              <a:t> from </a:t>
            </a:r>
            <a:r>
              <a:rPr lang="en-US" i="1" baseline="0" dirty="0">
                <a:latin typeface="+mj-lt"/>
              </a:rPr>
              <a:t>Picturesque Palestine</a:t>
            </a:r>
            <a:r>
              <a:rPr lang="en-US" baseline="0" dirty="0">
                <a:latin typeface="+mj-lt"/>
              </a:rPr>
              <a:t>, first published in the </a:t>
            </a:r>
            <a:r>
              <a:rPr lang="en-US" baseline="0" dirty="0" err="1">
                <a:latin typeface="+mj-lt"/>
              </a:rPr>
              <a:t>1880s</a:t>
            </a:r>
            <a:r>
              <a:rPr lang="en-US" baseline="0" dirty="0">
                <a:latin typeface="+mj-lt"/>
              </a:rPr>
              <a:t>.</a:t>
            </a:r>
            <a:endParaRPr lang="en-US" dirty="0">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mj-lt"/>
              </a:rPr>
              <a:t>pp2082h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175</a:t>
            </a:fld>
            <a:endParaRPr lang="en-US"/>
          </a:p>
        </p:txBody>
      </p:sp>
    </p:spTree>
    <p:extLst>
      <p:ext uri="{BB962C8B-B14F-4D97-AF65-F5344CB8AC3E}">
        <p14:creationId xmlns:p14="http://schemas.microsoft.com/office/powerpoint/2010/main" val="2210816589"/>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American Colony photograph was taken in Tiberias between 1900 and 1920.</a:t>
            </a:r>
          </a:p>
          <a:p>
            <a:endParaRPr lang="en-US" dirty="0"/>
          </a:p>
          <a:p>
            <a:r>
              <a:rPr lang="en-US" dirty="0"/>
              <a:t>mat01099</a:t>
            </a:r>
          </a:p>
        </p:txBody>
      </p:sp>
      <p:sp>
        <p:nvSpPr>
          <p:cNvPr id="4" name="Slide Number Placeholder 3"/>
          <p:cNvSpPr>
            <a:spLocks noGrp="1"/>
          </p:cNvSpPr>
          <p:nvPr>
            <p:ph type="sldNum" sz="quarter" idx="10"/>
          </p:nvPr>
        </p:nvSpPr>
        <p:spPr/>
        <p:txBody>
          <a:bodyPr/>
          <a:lstStyle/>
          <a:p>
            <a:fld id="{4E4946A3-FD68-4E77-9DEF-1E7536A4AD96}" type="slidenum">
              <a:rPr lang="en-US" smtClean="0"/>
              <a:t>176</a:t>
            </a:fld>
            <a:endParaRPr lang="en-US"/>
          </a:p>
        </p:txBody>
      </p:sp>
    </p:spTree>
    <p:extLst>
      <p:ext uri="{BB962C8B-B14F-4D97-AF65-F5344CB8AC3E}">
        <p14:creationId xmlns:p14="http://schemas.microsoft.com/office/powerpoint/2010/main" val="1752219327"/>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remains of this boat were discovered along the northwestern shore of the Sea of Galilee and today are on display in the Yigal Alon Museum at </a:t>
            </a:r>
            <a:r>
              <a:rPr lang="en-US" baseline="0" dirty="0" err="1"/>
              <a:t>Nof</a:t>
            </a:r>
            <a:r>
              <a:rPr lang="en-US" baseline="0" dirty="0"/>
              <a:t> </a:t>
            </a:r>
            <a:r>
              <a:rPr lang="en-US" baseline="0" dirty="0" err="1"/>
              <a:t>Ginosar</a:t>
            </a:r>
            <a:r>
              <a:rPr lang="en-US" baseline="0" dirty="0"/>
              <a:t>.</a:t>
            </a:r>
          </a:p>
          <a:p>
            <a:endParaRPr lang="en-US" dirty="0"/>
          </a:p>
          <a:p>
            <a:r>
              <a:rPr lang="en-US" dirty="0"/>
              <a:t>adr1305051166</a:t>
            </a:r>
          </a:p>
        </p:txBody>
      </p:sp>
      <p:sp>
        <p:nvSpPr>
          <p:cNvPr id="4" name="Slide Number Placeholder 3"/>
          <p:cNvSpPr>
            <a:spLocks noGrp="1"/>
          </p:cNvSpPr>
          <p:nvPr>
            <p:ph type="sldNum" sz="quarter" idx="10"/>
          </p:nvPr>
        </p:nvSpPr>
        <p:spPr/>
        <p:txBody>
          <a:bodyPr/>
          <a:lstStyle/>
          <a:p>
            <a:fld id="{4E4946A3-FD68-4E77-9DEF-1E7536A4AD96}" type="slidenum">
              <a:rPr lang="en-US" smtClean="0"/>
              <a:t>177</a:t>
            </a:fld>
            <a:endParaRPr lang="en-US"/>
          </a:p>
        </p:txBody>
      </p:sp>
    </p:spTree>
    <p:extLst>
      <p:ext uri="{BB962C8B-B14F-4D97-AF65-F5344CB8AC3E}">
        <p14:creationId xmlns:p14="http://schemas.microsoft.com/office/powerpoint/2010/main" val="4252769463"/>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a:t>
            </a:r>
            <a:r>
              <a:rPr lang="en-US" baseline="0" dirty="0"/>
              <a:t> mat is on display in the Israel Museum in Jerusalem. Its preservation is remarkable. Nahal Mishmar is located near the Dead Sea.</a:t>
            </a:r>
          </a:p>
          <a:p>
            <a:endParaRPr lang="en-US" dirty="0"/>
          </a:p>
          <a:p>
            <a:r>
              <a:rPr lang="en-US" dirty="0"/>
              <a:t>tb032014054h</a:t>
            </a:r>
          </a:p>
        </p:txBody>
      </p:sp>
      <p:sp>
        <p:nvSpPr>
          <p:cNvPr id="4" name="Slide Number Placeholder 3"/>
          <p:cNvSpPr>
            <a:spLocks noGrp="1"/>
          </p:cNvSpPr>
          <p:nvPr>
            <p:ph type="sldNum" sz="quarter" idx="10"/>
          </p:nvPr>
        </p:nvSpPr>
        <p:spPr/>
        <p:txBody>
          <a:bodyPr/>
          <a:lstStyle/>
          <a:p>
            <a:fld id="{4E4946A3-FD68-4E77-9DEF-1E7536A4AD96}" type="slidenum">
              <a:rPr lang="en-US" smtClean="0"/>
              <a:t>178</a:t>
            </a:fld>
            <a:endParaRPr lang="en-US"/>
          </a:p>
        </p:txBody>
      </p:sp>
    </p:spTree>
    <p:extLst>
      <p:ext uri="{BB962C8B-B14F-4D97-AF65-F5344CB8AC3E}">
        <p14:creationId xmlns:p14="http://schemas.microsoft.com/office/powerpoint/2010/main" val="25568177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house in modern Taiyibeh is furnished</a:t>
            </a:r>
            <a:r>
              <a:rPr lang="en-US" baseline="0" dirty="0"/>
              <a:t> with a number of mats. The house </a:t>
            </a:r>
            <a:r>
              <a:rPr lang="en-US" dirty="0"/>
              <a:t>reflects a traditional style going back many hundreds</a:t>
            </a:r>
            <a:r>
              <a:rPr lang="en-US" baseline="0" dirty="0"/>
              <a:t> of years and perhaps longer.</a:t>
            </a:r>
            <a:r>
              <a:rPr lang="en-US" sz="1200" dirty="0"/>
              <a:t> Taiyibeh is located</a:t>
            </a:r>
            <a:r>
              <a:rPr lang="en-US" sz="1200" baseline="0" dirty="0"/>
              <a:t> in the hill country north of Jerusalem and</a:t>
            </a:r>
            <a:r>
              <a:rPr lang="en-US" sz="1200" dirty="0"/>
              <a:t> may be identified with Ophrah of 1 Samuel</a:t>
            </a:r>
            <a:r>
              <a:rPr lang="en-US" sz="1200" baseline="0" dirty="0"/>
              <a:t> 13:7</a:t>
            </a:r>
            <a:r>
              <a:rPr lang="en-US" sz="1200" dirty="0"/>
              <a:t> and Ephraim of John 11:54.</a:t>
            </a:r>
          </a:p>
          <a:p>
            <a:endParaRPr lang="en-US" dirty="0"/>
          </a:p>
          <a:p>
            <a:r>
              <a:rPr lang="en-US" dirty="0"/>
              <a:t>tb051207366h</a:t>
            </a:r>
          </a:p>
        </p:txBody>
      </p:sp>
      <p:sp>
        <p:nvSpPr>
          <p:cNvPr id="4" name="Slide Number Placeholder 3"/>
          <p:cNvSpPr>
            <a:spLocks noGrp="1"/>
          </p:cNvSpPr>
          <p:nvPr>
            <p:ph type="sldNum" sz="quarter" idx="10"/>
          </p:nvPr>
        </p:nvSpPr>
        <p:spPr/>
        <p:txBody>
          <a:bodyPr/>
          <a:lstStyle/>
          <a:p>
            <a:fld id="{4E4946A3-FD68-4E77-9DEF-1E7536A4AD96}" type="slidenum">
              <a:rPr lang="en-US" smtClean="0"/>
              <a:t>179</a:t>
            </a:fld>
            <a:endParaRPr lang="en-US"/>
          </a:p>
        </p:txBody>
      </p:sp>
    </p:spTree>
    <p:extLst>
      <p:ext uri="{BB962C8B-B14F-4D97-AF65-F5344CB8AC3E}">
        <p14:creationId xmlns:p14="http://schemas.microsoft.com/office/powerpoint/2010/main" val="2057317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adr1603247182</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18</a:t>
            </a:fld>
            <a:endParaRPr lang="en-US"/>
          </a:p>
        </p:txBody>
      </p:sp>
    </p:spTree>
    <p:extLst>
      <p:ext uri="{BB962C8B-B14F-4D97-AF65-F5344CB8AC3E}">
        <p14:creationId xmlns:p14="http://schemas.microsoft.com/office/powerpoint/2010/main" val="1232409787"/>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mj-lt"/>
              </a:rPr>
              <a:t>See the following slide for specific locations on the Plain of </a:t>
            </a:r>
            <a:r>
              <a:rPr lang="en-US" dirty="0" err="1">
                <a:latin typeface="+mj-lt"/>
              </a:rPr>
              <a:t>Gennesaret</a:t>
            </a:r>
            <a:r>
              <a:rPr lang="en-US" dirty="0">
                <a:latin typeface="+mj-lt"/>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mj-lt"/>
              </a:rPr>
              <a:t>tbs99209810h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180</a:t>
            </a:fld>
            <a:endParaRPr lang="en-US"/>
          </a:p>
        </p:txBody>
      </p:sp>
    </p:spTree>
    <p:extLst>
      <p:ext uri="{BB962C8B-B14F-4D97-AF65-F5344CB8AC3E}">
        <p14:creationId xmlns:p14="http://schemas.microsoft.com/office/powerpoint/2010/main" val="156539220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latin typeface="+mj-lt"/>
              </a:rPr>
              <a:t>tbs99209810h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181</a:t>
            </a:fld>
            <a:endParaRPr lang="en-US"/>
          </a:p>
        </p:txBody>
      </p:sp>
    </p:spTree>
    <p:extLst>
      <p:ext uri="{BB962C8B-B14F-4D97-AF65-F5344CB8AC3E}">
        <p14:creationId xmlns:p14="http://schemas.microsoft.com/office/powerpoint/2010/main" val="3921372761"/>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dirty="0"/>
              <a:t>The kibbutz in the center of the photograph, </a:t>
            </a:r>
            <a:r>
              <a:rPr lang="en-US" b="0" dirty="0" err="1"/>
              <a:t>Nof</a:t>
            </a:r>
            <a:r>
              <a:rPr lang="en-US" b="0" dirty="0"/>
              <a:t> </a:t>
            </a:r>
            <a:r>
              <a:rPr lang="en-US" b="0" dirty="0" err="1"/>
              <a:t>Ginosar</a:t>
            </a:r>
            <a:r>
              <a:rPr lang="en-US" b="0" dirty="0"/>
              <a:t>, preserves the ancient name of </a:t>
            </a:r>
            <a:r>
              <a:rPr lang="en-US" b="0" dirty="0" err="1"/>
              <a:t>Gennesaret</a:t>
            </a:r>
            <a:r>
              <a:rPr lang="en-US" b="0" dirty="0"/>
              <a:t>. This</a:t>
            </a:r>
            <a:r>
              <a:rPr lang="en-US" b="0" baseline="0" dirty="0"/>
              <a:t> kibbutz has one of only four modern harbors on the Sea of Galilee. This photograph was taken from Arbel.</a:t>
            </a:r>
          </a:p>
          <a:p>
            <a:endParaRPr lang="en-US" b="0" dirty="0"/>
          </a:p>
          <a:p>
            <a:r>
              <a:rPr lang="en-US" b="0" dirty="0" err="1"/>
              <a:t>tb011400819</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182</a:t>
            </a:fld>
            <a:endParaRPr lang="en-US"/>
          </a:p>
        </p:txBody>
      </p:sp>
    </p:spTree>
    <p:extLst>
      <p:ext uri="{BB962C8B-B14F-4D97-AF65-F5344CB8AC3E}">
        <p14:creationId xmlns:p14="http://schemas.microsoft.com/office/powerpoint/2010/main" val="176878390"/>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El-</a:t>
            </a:r>
            <a:r>
              <a:rPr lang="en-US" dirty="0" err="1"/>
              <a:t>Qubeibeh</a:t>
            </a:r>
            <a:r>
              <a:rPr lang="en-US" dirty="0"/>
              <a:t> is one of the possible sites of Emmaus. This photo was chosen here to illustrate a traditional village scene.</a:t>
            </a:r>
            <a:r>
              <a:rPr lang="en-US" baseline="0" dirty="0"/>
              <a:t> </a:t>
            </a:r>
            <a:r>
              <a:rPr lang="en-US" sz="1200" b="0" i="0" kern="1200" dirty="0">
                <a:solidFill>
                  <a:schemeClr val="tx1"/>
                </a:solidFill>
                <a:effectLst/>
                <a:latin typeface="+mn-lt"/>
                <a:ea typeface="+mn-ea"/>
                <a:cs typeface="+mn-cs"/>
              </a:rPr>
              <a:t>This American Colony</a:t>
            </a:r>
            <a:r>
              <a:rPr lang="en-US" sz="1200" b="0" i="0" kern="1200" baseline="0" dirty="0">
                <a:solidFill>
                  <a:schemeClr val="tx1"/>
                </a:solidFill>
                <a:effectLst/>
                <a:latin typeface="+mn-lt"/>
                <a:ea typeface="+mn-ea"/>
                <a:cs typeface="+mn-cs"/>
              </a:rPr>
              <a:t> photograph was taken in</a:t>
            </a:r>
            <a:r>
              <a:rPr lang="en-US" sz="1200" b="0" i="0" kern="1200" dirty="0">
                <a:solidFill>
                  <a:schemeClr val="tx1"/>
                </a:solidFill>
                <a:effectLst/>
                <a:latin typeface="+mn-lt"/>
                <a:ea typeface="+mn-ea"/>
                <a:cs typeface="+mn-cs"/>
              </a:rPr>
              <a:t> October</a:t>
            </a:r>
            <a:r>
              <a:rPr lang="en-US" sz="1200" b="0" i="0" kern="1200" baseline="0" dirty="0">
                <a:solidFill>
                  <a:schemeClr val="tx1"/>
                </a:solidFill>
                <a:effectLst/>
                <a:latin typeface="+mn-lt"/>
                <a:ea typeface="+mn-ea"/>
                <a:cs typeface="+mn-cs"/>
              </a:rPr>
              <a:t> 1934.</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fr-FR" dirty="0"/>
              <a:t>mat22237h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183</a:t>
            </a:fld>
            <a:endParaRPr lang="en-US"/>
          </a:p>
        </p:txBody>
      </p:sp>
    </p:spTree>
    <p:extLst>
      <p:ext uri="{BB962C8B-B14F-4D97-AF65-F5344CB8AC3E}">
        <p14:creationId xmlns:p14="http://schemas.microsoft.com/office/powerpoint/2010/main" val="59912944"/>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a:t>
            </a:r>
            <a:r>
              <a:rPr lang="en-US" dirty="0" err="1"/>
              <a:t>photochrom</a:t>
            </a:r>
            <a:r>
              <a:rPr lang="en-US" dirty="0"/>
              <a:t> image was taken in the late 1800s.</a:t>
            </a:r>
          </a:p>
          <a:p>
            <a:endParaRPr lang="en-US" dirty="0"/>
          </a:p>
          <a:p>
            <a:r>
              <a:rPr lang="en-US" dirty="0"/>
              <a:t>pcm02739h</a:t>
            </a:r>
          </a:p>
        </p:txBody>
      </p:sp>
      <p:sp>
        <p:nvSpPr>
          <p:cNvPr id="4" name="Slide Number Placeholder 3"/>
          <p:cNvSpPr>
            <a:spLocks noGrp="1"/>
          </p:cNvSpPr>
          <p:nvPr>
            <p:ph type="sldNum" sz="quarter" idx="10"/>
          </p:nvPr>
        </p:nvSpPr>
        <p:spPr/>
        <p:txBody>
          <a:bodyPr/>
          <a:lstStyle/>
          <a:p>
            <a:fld id="{4E4946A3-FD68-4E77-9DEF-1E7536A4AD96}" type="slidenum">
              <a:rPr lang="en-US" smtClean="0"/>
              <a:t>184</a:t>
            </a:fld>
            <a:endParaRPr lang="en-US"/>
          </a:p>
        </p:txBody>
      </p:sp>
    </p:spTree>
    <p:extLst>
      <p:ext uri="{BB962C8B-B14F-4D97-AF65-F5344CB8AC3E}">
        <p14:creationId xmlns:p14="http://schemas.microsoft.com/office/powerpoint/2010/main" val="3852197175"/>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photograph was taken above the traditional Mount of Beatitudes and looks towards</a:t>
            </a:r>
            <a:r>
              <a:rPr lang="en-US" baseline="0" dirty="0"/>
              <a:t> the Plain of Gennesaret.</a:t>
            </a:r>
          </a:p>
          <a:p>
            <a:endParaRPr lang="en-US" dirty="0"/>
          </a:p>
          <a:p>
            <a:r>
              <a:rPr lang="en-US" dirty="0"/>
              <a:t>ws011415240</a:t>
            </a:r>
          </a:p>
        </p:txBody>
      </p:sp>
      <p:sp>
        <p:nvSpPr>
          <p:cNvPr id="4" name="Slide Number Placeholder 3"/>
          <p:cNvSpPr>
            <a:spLocks noGrp="1"/>
          </p:cNvSpPr>
          <p:nvPr>
            <p:ph type="sldNum" sz="quarter" idx="10"/>
          </p:nvPr>
        </p:nvSpPr>
        <p:spPr/>
        <p:txBody>
          <a:bodyPr/>
          <a:lstStyle/>
          <a:p>
            <a:fld id="{4E4946A3-FD68-4E77-9DEF-1E7536A4AD96}" type="slidenum">
              <a:rPr lang="en-US" smtClean="0"/>
              <a:t>185</a:t>
            </a:fld>
            <a:endParaRPr lang="en-US"/>
          </a:p>
        </p:txBody>
      </p:sp>
    </p:spTree>
    <p:extLst>
      <p:ext uri="{BB962C8B-B14F-4D97-AF65-F5344CB8AC3E}">
        <p14:creationId xmlns:p14="http://schemas.microsoft.com/office/powerpoint/2010/main" val="1660149408"/>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illustration comes from </a:t>
            </a:r>
            <a:r>
              <a:rPr lang="en-US" sz="1200" i="1" kern="1200" dirty="0">
                <a:solidFill>
                  <a:schemeClr val="tx1"/>
                </a:solidFill>
                <a:effectLst/>
                <a:latin typeface="+mn-lt"/>
                <a:ea typeface="+mn-ea"/>
                <a:cs typeface="+mn-cs"/>
              </a:rPr>
              <a:t>Assortment of photographs of Palestine and Jerusalem</a:t>
            </a:r>
            <a:r>
              <a:rPr lang="en-US" sz="1200" i="1" u="none" kern="1200" dirty="0">
                <a:solidFill>
                  <a:schemeClr val="tx1"/>
                </a:solidFill>
                <a:effectLst/>
                <a:latin typeface="+mn-lt"/>
                <a:ea typeface="+mn-ea"/>
                <a:cs typeface="+mn-cs"/>
              </a:rPr>
              <a:t>, </a:t>
            </a:r>
            <a:r>
              <a:rPr lang="en-US" sz="1200" i="0" u="none" kern="1200" dirty="0">
                <a:solidFill>
                  <a:schemeClr val="tx1"/>
                </a:solidFill>
                <a:effectLst/>
                <a:latin typeface="+mn-lt"/>
                <a:ea typeface="+mn-ea"/>
                <a:cs typeface="+mn-cs"/>
              </a:rPr>
              <a:t>circa</a:t>
            </a:r>
            <a:r>
              <a:rPr lang="en-US" sz="1200" i="0" u="none" kern="1200" baseline="0" dirty="0">
                <a:solidFill>
                  <a:schemeClr val="tx1"/>
                </a:solidFill>
                <a:effectLst/>
                <a:latin typeface="+mn-lt"/>
                <a:ea typeface="+mn-ea"/>
                <a:cs typeface="+mn-cs"/>
              </a:rPr>
              <a:t> 1870–1900, </a:t>
            </a:r>
            <a:r>
              <a:rPr lang="en-US" sz="1200" i="0" u="none" kern="1200" dirty="0">
                <a:solidFill>
                  <a:schemeClr val="tx1"/>
                </a:solidFill>
                <a:effectLst/>
                <a:latin typeface="+mn-lt"/>
                <a:ea typeface="+mn-ea"/>
                <a:cs typeface="+mn-cs"/>
              </a:rPr>
              <a:t>in </a:t>
            </a:r>
            <a:r>
              <a:rPr lang="en-US" sz="1200" b="0" i="0" kern="1200" dirty="0">
                <a:solidFill>
                  <a:schemeClr val="tx1"/>
                </a:solidFill>
                <a:effectLst/>
                <a:latin typeface="+mn-lt"/>
                <a:ea typeface="+mn-ea"/>
                <a:cs typeface="+mn-cs"/>
              </a:rPr>
              <a:t>The Miriam and Ira D. Wallach Division of Art</a:t>
            </a:r>
            <a:r>
              <a:rPr lang="en-US" sz="1200" kern="1200" dirty="0">
                <a:solidFill>
                  <a:schemeClr val="tx1"/>
                </a:solidFill>
                <a:effectLst/>
                <a:latin typeface="+mn-lt"/>
                <a:ea typeface="+mn-ea"/>
                <a:cs typeface="+mn-cs"/>
              </a:rPr>
              <a:t>. Public domain, from The New York Public Library, https://digitalcollections.nypl.org/items/510d47d9-77d6-a3d9-e040-e00a18064a99.</a:t>
            </a:r>
          </a:p>
          <a:p>
            <a:endParaRPr lang="en-US" dirty="0"/>
          </a:p>
          <a:p>
            <a:r>
              <a:rPr lang="en-US" dirty="0"/>
              <a:t>nypl112600</a:t>
            </a:r>
          </a:p>
        </p:txBody>
      </p:sp>
      <p:sp>
        <p:nvSpPr>
          <p:cNvPr id="4" name="Slide Number Placeholder 3"/>
          <p:cNvSpPr>
            <a:spLocks noGrp="1"/>
          </p:cNvSpPr>
          <p:nvPr>
            <p:ph type="sldNum" sz="quarter" idx="10"/>
          </p:nvPr>
        </p:nvSpPr>
        <p:spPr/>
        <p:txBody>
          <a:bodyPr/>
          <a:lstStyle/>
          <a:p>
            <a:fld id="{4E4946A3-FD68-4E77-9DEF-1E7536A4AD96}" type="slidenum">
              <a:rPr lang="en-US" smtClean="0"/>
              <a:t>186</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tb071304527h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187</a:t>
            </a:fld>
            <a:endParaRPr lang="en-US"/>
          </a:p>
        </p:txBody>
      </p:sp>
    </p:spTree>
    <p:extLst>
      <p:ext uri="{BB962C8B-B14F-4D97-AF65-F5344CB8AC3E}">
        <p14:creationId xmlns:p14="http://schemas.microsoft.com/office/powerpoint/2010/main" val="2848359394"/>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tb091502205</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188</a:t>
            </a:fld>
            <a:endParaRPr lang="en-US"/>
          </a:p>
        </p:txBody>
      </p:sp>
    </p:spTree>
    <p:extLst>
      <p:ext uri="{BB962C8B-B14F-4D97-AF65-F5344CB8AC3E}">
        <p14:creationId xmlns:p14="http://schemas.microsoft.com/office/powerpoint/2010/main" val="3927135968"/>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photographer of the American Colony</a:t>
            </a:r>
            <a:r>
              <a:rPr lang="en-US" baseline="0" dirty="0"/>
              <a:t> in Jerusalem took this photograph sometime before 1946.</a:t>
            </a:r>
          </a:p>
          <a:p>
            <a:endParaRPr lang="en-US" dirty="0"/>
          </a:p>
          <a:p>
            <a:r>
              <a:rPr lang="en-US" dirty="0" err="1"/>
              <a:t>mat06348</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189</a:t>
            </a:fld>
            <a:endParaRPr lang="en-US"/>
          </a:p>
        </p:txBody>
      </p:sp>
    </p:spTree>
    <p:extLst>
      <p:ext uri="{BB962C8B-B14F-4D97-AF65-F5344CB8AC3E}">
        <p14:creationId xmlns:p14="http://schemas.microsoft.com/office/powerpoint/2010/main" val="12957298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This miniature workshop, created between the late 11th and early 12th dynasties, </a:t>
            </a:r>
            <a:r>
              <a:rPr lang="en-US" sz="1200" kern="1200" baseline="0" dirty="0">
                <a:solidFill>
                  <a:schemeClr val="tx1"/>
                </a:solidFill>
                <a:latin typeface="+mn-lt"/>
                <a:ea typeface="+mn-ea"/>
                <a:cs typeface="+mn-cs"/>
              </a:rPr>
              <a:t>was photographed in t</a:t>
            </a:r>
            <a:r>
              <a:rPr lang="en-US" sz="1200" kern="1200" dirty="0">
                <a:solidFill>
                  <a:schemeClr val="tx1"/>
                </a:solidFill>
                <a:latin typeface="+mn-lt"/>
                <a:ea typeface="+mn-ea"/>
                <a:cs typeface="+mn-cs"/>
              </a:rPr>
              <a:t>he Egyptian Museum in Cairo.</a:t>
            </a:r>
          </a:p>
          <a:p>
            <a:endParaRPr lang="en-US" sz="1200" kern="1200" dirty="0">
              <a:solidFill>
                <a:schemeClr val="tx1"/>
              </a:solidFill>
              <a:latin typeface="+mn-lt"/>
              <a:ea typeface="+mn-ea"/>
              <a:cs typeface="+mn-cs"/>
            </a:endParaRPr>
          </a:p>
          <a:p>
            <a:r>
              <a:rPr lang="en-US" dirty="0"/>
              <a:t>adr1603195080</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19</a:t>
            </a:fld>
            <a:endParaRPr lang="en-US"/>
          </a:p>
        </p:txBody>
      </p:sp>
    </p:spTree>
    <p:extLst>
      <p:ext uri="{BB962C8B-B14F-4D97-AF65-F5344CB8AC3E}">
        <p14:creationId xmlns:p14="http://schemas.microsoft.com/office/powerpoint/2010/main" val="3377902073"/>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Jewish men wear fringes (</a:t>
            </a:r>
            <a:r>
              <a:rPr lang="en-US" i="1" dirty="0" err="1"/>
              <a:t>tzitzit</a:t>
            </a:r>
            <a:r>
              <a:rPr lang="en-US" dirty="0"/>
              <a:t>)</a:t>
            </a:r>
            <a:r>
              <a:rPr lang="en-US" baseline="0" dirty="0"/>
              <a:t> in obedience to Numbers 15:38: “Speak to the Israelites and command them to make corners on the borders of their garments.”</a:t>
            </a:r>
            <a:r>
              <a:rPr lang="en-US" dirty="0"/>
              <a:t> This photo was taken in Jerusalem. </a:t>
            </a:r>
          </a:p>
          <a:p>
            <a:endParaRPr lang="en-US" dirty="0"/>
          </a:p>
          <a:p>
            <a:r>
              <a:rPr lang="en-US" dirty="0" err="1"/>
              <a:t>tb100906898</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190</a:t>
            </a:fld>
            <a:endParaRPr lang="en-US"/>
          </a:p>
        </p:txBody>
      </p:sp>
    </p:spTree>
    <p:extLst>
      <p:ext uri="{BB962C8B-B14F-4D97-AF65-F5344CB8AC3E}">
        <p14:creationId xmlns:p14="http://schemas.microsoft.com/office/powerpoint/2010/main" val="37137216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solidFill>
                  <a:srgbClr val="000000"/>
                </a:solidFill>
                <a:latin typeface="+mn-lt"/>
              </a:rPr>
              <a:t>This bronze</a:t>
            </a:r>
            <a:r>
              <a:rPr lang="en-US" baseline="0" dirty="0">
                <a:solidFill>
                  <a:srgbClr val="000000"/>
                </a:solidFill>
                <a:latin typeface="+mn-lt"/>
              </a:rPr>
              <a:t> </a:t>
            </a:r>
            <a:r>
              <a:rPr lang="en-US" dirty="0">
                <a:solidFill>
                  <a:srgbClr val="000000"/>
                </a:solidFill>
                <a:latin typeface="+mn-lt"/>
              </a:rPr>
              <a:t>statue</a:t>
            </a:r>
            <a:r>
              <a:rPr lang="en-US" baseline="0" dirty="0">
                <a:solidFill>
                  <a:srgbClr val="000000"/>
                </a:solidFill>
                <a:latin typeface="+mn-lt"/>
              </a:rPr>
              <a:t> </a:t>
            </a:r>
            <a:r>
              <a:rPr lang="en-US" dirty="0">
                <a:solidFill>
                  <a:srgbClr val="000000"/>
                </a:solidFill>
                <a:latin typeface="+mn-lt"/>
              </a:rPr>
              <a:t>was photographed</a:t>
            </a:r>
            <a:r>
              <a:rPr lang="en-US" baseline="0" dirty="0">
                <a:solidFill>
                  <a:srgbClr val="000000"/>
                </a:solidFill>
                <a:latin typeface="+mn-lt"/>
              </a:rPr>
              <a:t> in </a:t>
            </a:r>
            <a:r>
              <a:rPr lang="en-US" sz="1200" kern="1200" dirty="0">
                <a:solidFill>
                  <a:schemeClr val="tx1"/>
                </a:solidFill>
                <a:latin typeface="+mn-lt"/>
                <a:ea typeface="+mn-ea"/>
                <a:cs typeface="+mn-cs"/>
              </a:rPr>
              <a:t>the Metropolitan Museum of Art</a:t>
            </a:r>
            <a:r>
              <a:rPr lang="en-US" sz="1200" kern="1200" baseline="0" dirty="0">
                <a:solidFill>
                  <a:schemeClr val="tx1"/>
                </a:solidFill>
                <a:latin typeface="+mn-lt"/>
                <a:ea typeface="+mn-ea"/>
                <a:cs typeface="+mn-cs"/>
              </a:rPr>
              <a:t> in</a:t>
            </a:r>
            <a:r>
              <a:rPr lang="en-US" sz="1200" kern="1200" dirty="0">
                <a:solidFill>
                  <a:schemeClr val="tx1"/>
                </a:solidFill>
                <a:latin typeface="+mn-lt"/>
                <a:ea typeface="+mn-ea"/>
                <a:cs typeface="+mn-cs"/>
              </a:rPr>
              <a:t> New York City.</a:t>
            </a:r>
          </a:p>
          <a:p>
            <a:endParaRPr lang="en-US" dirty="0">
              <a:solidFill>
                <a:srgbClr val="000000"/>
              </a:solidFill>
              <a:latin typeface="Calibri"/>
            </a:endParaRPr>
          </a:p>
          <a:p>
            <a:r>
              <a:rPr lang="en-US" dirty="0"/>
              <a:t>adr1605242873</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191</a:t>
            </a:fld>
            <a:endParaRPr lang="en-US"/>
          </a:p>
        </p:txBody>
      </p:sp>
    </p:spTree>
    <p:extLst>
      <p:ext uri="{BB962C8B-B14F-4D97-AF65-F5344CB8AC3E}">
        <p14:creationId xmlns:p14="http://schemas.microsoft.com/office/powerpoint/2010/main" val="1408206727"/>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B1EFD-EB14-E88F-C38E-45F19544AE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B428E9-662F-9B0E-5E4B-9DD0CAC5C1D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501FDD5-7BD1-CD1F-C508-0A3EF36414A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This is a free sample of the Mark 6 presentation from the </a:t>
            </a:r>
            <a:r>
              <a:rPr lang="en-US" sz="1100" i="1" dirty="0"/>
              <a:t>Photo Companion to the Bible.</a:t>
            </a:r>
            <a:r>
              <a:rPr lang="en-US" sz="1100" dirty="0"/>
              <a:t> To purchase the full volume, visit https://www.bibleplaces.com/mark/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We do not expect many situations where someone will need, desire, or even approve of every image, but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Steven D. Anderson, A.D. Riddle,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Mark volume are provided free, lifetime updates to the volume.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p:txBody>
      </p:sp>
      <p:sp>
        <p:nvSpPr>
          <p:cNvPr id="4" name="Slide Number Placeholder 3">
            <a:extLst>
              <a:ext uri="{FF2B5EF4-FFF2-40B4-BE49-F238E27FC236}">
                <a16:creationId xmlns:a16="http://schemas.microsoft.com/office/drawing/2014/main" id="{9E393C46-B5BC-7C32-3C88-683BAB28640D}"/>
              </a:ext>
            </a:extLst>
          </p:cNvPr>
          <p:cNvSpPr>
            <a:spLocks noGrp="1"/>
          </p:cNvSpPr>
          <p:nvPr>
            <p:ph type="sldNum" sz="quarter" idx="10"/>
          </p:nvPr>
        </p:nvSpPr>
        <p:spPr/>
        <p:txBody>
          <a:bodyPr/>
          <a:lstStyle/>
          <a:p>
            <a:fld id="{4E4946A3-FD68-4E77-9DEF-1E7536A4AD96}" type="slidenum">
              <a:rPr lang="en-US" smtClean="0"/>
              <a:t>192</a:t>
            </a:fld>
            <a:endParaRPr lang="en-US"/>
          </a:p>
        </p:txBody>
      </p:sp>
    </p:spTree>
    <p:extLst>
      <p:ext uri="{BB962C8B-B14F-4D97-AF65-F5344CB8AC3E}">
        <p14:creationId xmlns:p14="http://schemas.microsoft.com/office/powerpoint/2010/main" val="2029951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FA520-E8A4-786D-3A6D-F84E2A9131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412966-E771-B904-B40F-371D215FFCF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51D3D29-F4A4-ABF8-E6F9-3504AAFBAF6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This is a free sample of the Mark 6 presentation from the </a:t>
            </a:r>
            <a:r>
              <a:rPr lang="en-US" sz="1100" i="1" dirty="0"/>
              <a:t>Photo Companion to the Bible.</a:t>
            </a:r>
            <a:r>
              <a:rPr lang="en-US" sz="1100" dirty="0"/>
              <a:t> To purchase the full volume, visit https://www.bibleplaces.com/mark/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We do not expect many situations where someone will need, desire, or even approve of every image, but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Steven D. Anderson, A.D. Riddle,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Mark volume are provided free, lifetime updates to the volume.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p:txBody>
      </p:sp>
      <p:sp>
        <p:nvSpPr>
          <p:cNvPr id="4" name="Slide Number Placeholder 3">
            <a:extLst>
              <a:ext uri="{FF2B5EF4-FFF2-40B4-BE49-F238E27FC236}">
                <a16:creationId xmlns:a16="http://schemas.microsoft.com/office/drawing/2014/main" id="{39803532-B231-077D-383C-38800F9073B7}"/>
              </a:ext>
            </a:extLst>
          </p:cNvPr>
          <p:cNvSpPr>
            <a:spLocks noGrp="1"/>
          </p:cNvSpPr>
          <p:nvPr>
            <p:ph type="sldNum" sz="quarter" idx="10"/>
          </p:nvPr>
        </p:nvSpPr>
        <p:spPr/>
        <p:txBody>
          <a:bodyPr/>
          <a:lstStyle/>
          <a:p>
            <a:fld id="{4E4946A3-FD68-4E77-9DEF-1E7536A4AD96}" type="slidenum">
              <a:rPr lang="en-US" smtClean="0"/>
              <a:t>2</a:t>
            </a:fld>
            <a:endParaRPr lang="en-US"/>
          </a:p>
        </p:txBody>
      </p:sp>
    </p:spTree>
    <p:extLst>
      <p:ext uri="{BB962C8B-B14F-4D97-AF65-F5344CB8AC3E}">
        <p14:creationId xmlns:p14="http://schemas.microsoft.com/office/powerpoint/2010/main" val="3514466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Mary’s Well in Nazareth is the original town water supply, named today for</a:t>
            </a:r>
            <a:r>
              <a:rPr lang="en-US" baseline="0" dirty="0"/>
              <a:t> its most famous mother. </a:t>
            </a:r>
            <a:endParaRPr lang="en-US" dirty="0"/>
          </a:p>
          <a:p>
            <a:endParaRPr lang="en-US" dirty="0"/>
          </a:p>
          <a:p>
            <a:r>
              <a:rPr lang="en-US" dirty="0"/>
              <a:t>tb041003218h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20</a:t>
            </a:fld>
            <a:endParaRPr lang="en-US"/>
          </a:p>
        </p:txBody>
      </p:sp>
    </p:spTree>
    <p:extLst>
      <p:ext uri="{BB962C8B-B14F-4D97-AF65-F5344CB8AC3E}">
        <p14:creationId xmlns:p14="http://schemas.microsoft.com/office/powerpoint/2010/main" val="1021840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a:t>
            </a:r>
            <a:r>
              <a:rPr lang="en-US" baseline="0" dirty="0"/>
              <a:t> important street in Jerusalem today is the “Street of the Prophets.” It is located north of the Old City and is home to many historic buildings from the expansion of Jerusalem in the late nineteenth and early twentieth centuries.</a:t>
            </a:r>
          </a:p>
          <a:p>
            <a:endParaRPr lang="en-US" dirty="0"/>
          </a:p>
          <a:p>
            <a:r>
              <a:rPr lang="en-US" dirty="0"/>
              <a:t>tb081004128h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21</a:t>
            </a:fld>
            <a:endParaRPr lang="en-US"/>
          </a:p>
        </p:txBody>
      </p:sp>
    </p:spTree>
    <p:extLst>
      <p:ext uri="{BB962C8B-B14F-4D97-AF65-F5344CB8AC3E}">
        <p14:creationId xmlns:p14="http://schemas.microsoft.com/office/powerpoint/2010/main" val="42391042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relief was photographed in the National Archaeological</a:t>
            </a:r>
            <a:r>
              <a:rPr lang="en-US" baseline="0" dirty="0"/>
              <a:t> Museum of Athens.</a:t>
            </a:r>
          </a:p>
          <a:p>
            <a:endParaRPr lang="en-US" dirty="0"/>
          </a:p>
          <a:p>
            <a:r>
              <a:rPr lang="en-US" dirty="0"/>
              <a:t>tb011117415</a:t>
            </a:r>
          </a:p>
        </p:txBody>
      </p:sp>
      <p:sp>
        <p:nvSpPr>
          <p:cNvPr id="4" name="Slide Number Placeholder 3"/>
          <p:cNvSpPr>
            <a:spLocks noGrp="1"/>
          </p:cNvSpPr>
          <p:nvPr>
            <p:ph type="sldNum" sz="quarter" idx="10"/>
          </p:nvPr>
        </p:nvSpPr>
        <p:spPr/>
        <p:txBody>
          <a:bodyPr/>
          <a:lstStyle/>
          <a:p>
            <a:fld id="{4E4946A3-FD68-4E77-9DEF-1E7536A4AD96}" type="slidenum">
              <a:rPr lang="en-US" smtClean="0"/>
              <a:t>22</a:t>
            </a:fld>
            <a:endParaRPr lang="en-US"/>
          </a:p>
        </p:txBody>
      </p:sp>
    </p:spTree>
    <p:extLst>
      <p:ext uri="{BB962C8B-B14F-4D97-AF65-F5344CB8AC3E}">
        <p14:creationId xmlns:p14="http://schemas.microsoft.com/office/powerpoint/2010/main" val="34524354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artifact</a:t>
            </a:r>
            <a:r>
              <a:rPr lang="en-US" baseline="0" dirty="0"/>
              <a:t> is on display in the Amphipolis Museum.</a:t>
            </a:r>
          </a:p>
          <a:p>
            <a:endParaRPr lang="en-US" dirty="0"/>
          </a:p>
          <a:p>
            <a:r>
              <a:rPr lang="en-US" dirty="0"/>
              <a:t>tb011301166</a:t>
            </a:r>
          </a:p>
        </p:txBody>
      </p:sp>
      <p:sp>
        <p:nvSpPr>
          <p:cNvPr id="4" name="Slide Number Placeholder 3"/>
          <p:cNvSpPr>
            <a:spLocks noGrp="1"/>
          </p:cNvSpPr>
          <p:nvPr>
            <p:ph type="sldNum" sz="quarter" idx="10"/>
          </p:nvPr>
        </p:nvSpPr>
        <p:spPr/>
        <p:txBody>
          <a:bodyPr/>
          <a:lstStyle/>
          <a:p>
            <a:fld id="{4E4946A3-FD68-4E77-9DEF-1E7536A4AD96}" type="slidenum">
              <a:rPr lang="en-US" smtClean="0"/>
              <a:t>23</a:t>
            </a:fld>
            <a:endParaRPr lang="en-US"/>
          </a:p>
        </p:txBody>
      </p:sp>
    </p:spTree>
    <p:extLst>
      <p:ext uri="{BB962C8B-B14F-4D97-AF65-F5344CB8AC3E}">
        <p14:creationId xmlns:p14="http://schemas.microsoft.com/office/powerpoint/2010/main" val="13440084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artifact is on display in the</a:t>
            </a:r>
            <a:r>
              <a:rPr lang="en-US" baseline="0" dirty="0"/>
              <a:t> Getty Villa in California.</a:t>
            </a:r>
          </a:p>
          <a:p>
            <a:endParaRPr lang="en-US" dirty="0"/>
          </a:p>
          <a:p>
            <a:r>
              <a:rPr lang="en-US" dirty="0"/>
              <a:t>tb082214882h</a:t>
            </a:r>
          </a:p>
        </p:txBody>
      </p:sp>
      <p:sp>
        <p:nvSpPr>
          <p:cNvPr id="4" name="Slide Number Placeholder 3"/>
          <p:cNvSpPr>
            <a:spLocks noGrp="1"/>
          </p:cNvSpPr>
          <p:nvPr>
            <p:ph type="sldNum" sz="quarter" idx="10"/>
          </p:nvPr>
        </p:nvSpPr>
        <p:spPr/>
        <p:txBody>
          <a:bodyPr/>
          <a:lstStyle/>
          <a:p>
            <a:fld id="{4E4946A3-FD68-4E77-9DEF-1E7536A4AD96}" type="slidenum">
              <a:rPr lang="en-US" smtClean="0"/>
              <a:t>24</a:t>
            </a:fld>
            <a:endParaRPr lang="en-US"/>
          </a:p>
        </p:txBody>
      </p:sp>
    </p:spTree>
    <p:extLst>
      <p:ext uri="{BB962C8B-B14F-4D97-AF65-F5344CB8AC3E}">
        <p14:creationId xmlns:p14="http://schemas.microsoft.com/office/powerpoint/2010/main" val="31404473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photo was taken</a:t>
            </a:r>
            <a:r>
              <a:rPr lang="en-US" baseline="0" dirty="0"/>
              <a:t> near the Old Testament site of Taanach. Mount Carmel is visible on the far right.</a:t>
            </a:r>
            <a:endParaRPr lang="en-US" dirty="0"/>
          </a:p>
          <a:p>
            <a:endParaRPr lang="en-US" dirty="0"/>
          </a:p>
          <a:p>
            <a:r>
              <a:rPr lang="en-US" dirty="0"/>
              <a:t>tbs120110011</a:t>
            </a:r>
          </a:p>
        </p:txBody>
      </p:sp>
      <p:sp>
        <p:nvSpPr>
          <p:cNvPr id="4" name="Slide Number Placeholder 3"/>
          <p:cNvSpPr>
            <a:spLocks noGrp="1"/>
          </p:cNvSpPr>
          <p:nvPr>
            <p:ph type="sldNum" sz="quarter" idx="10"/>
          </p:nvPr>
        </p:nvSpPr>
        <p:spPr/>
        <p:txBody>
          <a:bodyPr/>
          <a:lstStyle/>
          <a:p>
            <a:fld id="{4E4946A3-FD68-4E77-9DEF-1E7536A4AD96}" type="slidenum">
              <a:rPr lang="en-US" smtClean="0"/>
              <a:pPr/>
              <a:t>25</a:t>
            </a:fld>
            <a:endParaRPr lang="en-US"/>
          </a:p>
        </p:txBody>
      </p:sp>
    </p:spTree>
    <p:extLst>
      <p:ext uri="{BB962C8B-B14F-4D97-AF65-F5344CB8AC3E}">
        <p14:creationId xmlns:p14="http://schemas.microsoft.com/office/powerpoint/2010/main" val="19789371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Arab</a:t>
            </a:r>
            <a:r>
              <a:rPr lang="en-US" baseline="0" dirty="0"/>
              <a:t> village of </a:t>
            </a:r>
            <a:r>
              <a:rPr lang="en-US" baseline="0" dirty="0" err="1"/>
              <a:t>Exaloth</a:t>
            </a:r>
            <a:r>
              <a:rPr lang="en-US" baseline="0" dirty="0"/>
              <a:t>, which preserves the name of </a:t>
            </a:r>
            <a:r>
              <a:rPr lang="en-US" baseline="0" dirty="0" err="1"/>
              <a:t>Chesulloth</a:t>
            </a:r>
            <a:r>
              <a:rPr lang="en-US" baseline="0" dirty="0"/>
              <a:t>, is located south of Nazareth. The Hill of </a:t>
            </a:r>
            <a:r>
              <a:rPr lang="en-US" baseline="0" dirty="0" err="1"/>
              <a:t>Moreh</a:t>
            </a:r>
            <a:r>
              <a:rPr lang="en-US" baseline="0" dirty="0"/>
              <a:t> is visible in the distance.</a:t>
            </a:r>
          </a:p>
          <a:p>
            <a:endParaRPr lang="en-US" dirty="0"/>
          </a:p>
          <a:p>
            <a:r>
              <a:rPr lang="en-US" dirty="0"/>
              <a:t>tb011400100</a:t>
            </a:r>
          </a:p>
        </p:txBody>
      </p:sp>
      <p:sp>
        <p:nvSpPr>
          <p:cNvPr id="4" name="Slide Number Placeholder 3"/>
          <p:cNvSpPr>
            <a:spLocks noGrp="1"/>
          </p:cNvSpPr>
          <p:nvPr>
            <p:ph type="sldNum" sz="quarter" idx="10"/>
          </p:nvPr>
        </p:nvSpPr>
        <p:spPr/>
        <p:txBody>
          <a:bodyPr/>
          <a:lstStyle/>
          <a:p>
            <a:fld id="{4E4946A3-FD68-4E77-9DEF-1E7536A4AD96}" type="slidenum">
              <a:rPr lang="en-US" smtClean="0"/>
              <a:pPr/>
              <a:t>26</a:t>
            </a:fld>
            <a:endParaRPr lang="en-US"/>
          </a:p>
        </p:txBody>
      </p:sp>
    </p:spTree>
    <p:extLst>
      <p:ext uri="{BB962C8B-B14F-4D97-AF65-F5344CB8AC3E}">
        <p14:creationId xmlns:p14="http://schemas.microsoft.com/office/powerpoint/2010/main" val="30313290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villages that Jesus visited may have looked something like the</a:t>
            </a:r>
            <a:r>
              <a:rPr lang="en-US" sz="1200" b="0" i="0" kern="1200" baseline="0" dirty="0">
                <a:solidFill>
                  <a:schemeClr val="tx1"/>
                </a:solidFill>
                <a:effectLst/>
                <a:latin typeface="+mn-lt"/>
                <a:ea typeface="+mn-ea"/>
                <a:cs typeface="+mn-cs"/>
              </a:rPr>
              <a:t> one pictured</a:t>
            </a:r>
            <a:r>
              <a:rPr lang="en-US" sz="1200" b="0" i="0" kern="1200" dirty="0">
                <a:solidFill>
                  <a:schemeClr val="tx1"/>
                </a:solidFill>
                <a:effectLst/>
                <a:latin typeface="+mn-lt"/>
                <a:ea typeface="+mn-ea"/>
                <a:cs typeface="+mn-cs"/>
              </a:rPr>
              <a:t> above. This American Colony</a:t>
            </a:r>
            <a:r>
              <a:rPr lang="en-US" sz="1200" b="0" i="0" kern="1200" baseline="0" dirty="0">
                <a:solidFill>
                  <a:schemeClr val="tx1"/>
                </a:solidFill>
                <a:effectLst/>
                <a:latin typeface="+mn-lt"/>
                <a:ea typeface="+mn-ea"/>
                <a:cs typeface="+mn-cs"/>
              </a:rPr>
              <a:t> photograph was taken </a:t>
            </a:r>
            <a:r>
              <a:rPr lang="en-US" sz="1200" b="0" i="0" kern="1200" dirty="0">
                <a:solidFill>
                  <a:schemeClr val="tx1"/>
                </a:solidFill>
                <a:effectLst/>
                <a:latin typeface="+mn-lt"/>
                <a:ea typeface="+mn-ea"/>
                <a:cs typeface="+mn-cs"/>
              </a:rPr>
              <a:t>between 1934 and 1939.</a:t>
            </a:r>
          </a:p>
          <a:p>
            <a:endParaRPr lang="en-US" sz="1200" b="0" i="0" kern="1200" dirty="0">
              <a:solidFill>
                <a:schemeClr val="tx1"/>
              </a:solidFill>
              <a:effectLst/>
              <a:latin typeface="+mn-lt"/>
              <a:ea typeface="+mn-ea"/>
              <a:cs typeface="+mn-cs"/>
            </a:endParaRPr>
          </a:p>
          <a:p>
            <a:r>
              <a:rPr lang="en-US" dirty="0"/>
              <a:t>mat18953h</a:t>
            </a:r>
          </a:p>
        </p:txBody>
      </p:sp>
      <p:sp>
        <p:nvSpPr>
          <p:cNvPr id="4" name="Slide Number Placeholder 3"/>
          <p:cNvSpPr>
            <a:spLocks noGrp="1"/>
          </p:cNvSpPr>
          <p:nvPr>
            <p:ph type="sldNum" sz="quarter" idx="10"/>
          </p:nvPr>
        </p:nvSpPr>
        <p:spPr/>
        <p:txBody>
          <a:bodyPr/>
          <a:lstStyle/>
          <a:p>
            <a:fld id="{4E4946A3-FD68-4E77-9DEF-1E7536A4AD96}" type="slidenum">
              <a:rPr lang="en-US" smtClean="0"/>
              <a:t>27</a:t>
            </a:fld>
            <a:endParaRPr lang="en-US"/>
          </a:p>
        </p:txBody>
      </p:sp>
    </p:spTree>
    <p:extLst>
      <p:ext uri="{BB962C8B-B14F-4D97-AF65-F5344CB8AC3E}">
        <p14:creationId xmlns:p14="http://schemas.microsoft.com/office/powerpoint/2010/main" val="13654737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Tel Beersheba</a:t>
            </a:r>
            <a:r>
              <a:rPr lang="en-US" baseline="0" dirty="0"/>
              <a:t> is an ancient ruin in Galilee that has not yet been excavated.</a:t>
            </a:r>
          </a:p>
          <a:p>
            <a:endParaRPr lang="en-US" dirty="0"/>
          </a:p>
          <a:p>
            <a:r>
              <a:rPr lang="en-US" dirty="0"/>
              <a:t>tb100905629h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28</a:t>
            </a:fld>
            <a:endParaRPr lang="en-US"/>
          </a:p>
        </p:txBody>
      </p:sp>
    </p:spTree>
    <p:extLst>
      <p:ext uri="{BB962C8B-B14F-4D97-AF65-F5344CB8AC3E}">
        <p14:creationId xmlns:p14="http://schemas.microsoft.com/office/powerpoint/2010/main" val="1355551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Tell Ein </a:t>
            </a:r>
            <a:r>
              <a:rPr lang="en-US" dirty="0" err="1"/>
              <a:t>Zippori</a:t>
            </a:r>
            <a:r>
              <a:rPr lang="en-US" dirty="0"/>
              <a:t> is located near Sepphoris in Galilee.</a:t>
            </a:r>
          </a:p>
          <a:p>
            <a:endParaRPr lang="en-US" dirty="0"/>
          </a:p>
          <a:p>
            <a:r>
              <a:rPr lang="en-US" dirty="0"/>
              <a:t>adr1305092556h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29</a:t>
            </a:fld>
            <a:endParaRPr lang="en-US"/>
          </a:p>
        </p:txBody>
      </p:sp>
    </p:spTree>
    <p:extLst>
      <p:ext uri="{BB962C8B-B14F-4D97-AF65-F5344CB8AC3E}">
        <p14:creationId xmlns:p14="http://schemas.microsoft.com/office/powerpoint/2010/main" val="2638193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This photograph from the American Colony shows Nazareth in the early 1900s. Mount</a:t>
            </a:r>
            <a:r>
              <a:rPr lang="en-US" sz="1200" baseline="0" dirty="0"/>
              <a:t> Tabor is visible in the distance.</a:t>
            </a:r>
            <a:endParaRPr lang="en-US" sz="1200" dirty="0"/>
          </a:p>
          <a:p>
            <a:endParaRPr lang="en-US" sz="1200" dirty="0"/>
          </a:p>
          <a:p>
            <a:r>
              <a:rPr lang="en-US" sz="1200" dirty="0"/>
              <a:t>mat05532</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3</a:t>
            </a:fld>
            <a:endParaRPr lang="en-US" dirty="0"/>
          </a:p>
        </p:txBody>
      </p:sp>
    </p:spTree>
    <p:extLst>
      <p:ext uri="{BB962C8B-B14F-4D97-AF65-F5344CB8AC3E}">
        <p14:creationId xmlns:p14="http://schemas.microsoft.com/office/powerpoint/2010/main" val="24571785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the 1970s, the Coptic Orthodox Christians living in “Garbage City” built churches in the caves of </a:t>
            </a:r>
            <a:r>
              <a:rPr lang="en-US" dirty="0" err="1"/>
              <a:t>Mokattam</a:t>
            </a:r>
            <a:r>
              <a:rPr lang="en-US" dirty="0"/>
              <a:t> Mountain, on the southeast outskirts of Cairo. These modern icons of the apostle</a:t>
            </a:r>
            <a:r>
              <a:rPr lang="en-US" baseline="0" dirty="0"/>
              <a:t>s </a:t>
            </a:r>
            <a:r>
              <a:rPr lang="en-US" dirty="0"/>
              <a:t>are in the largest of the cave churches which is dedicated to Saint Simon the Tanner. Matthias replaces Judas Iscariot in this depiction</a:t>
            </a:r>
            <a:r>
              <a:rPr lang="en-US" baseline="0" dirty="0"/>
              <a:t> of the Twelve.</a:t>
            </a:r>
            <a:endParaRPr lang="en-US" dirty="0"/>
          </a:p>
          <a:p>
            <a:endParaRPr lang="en-US" dirty="0"/>
          </a:p>
          <a:p>
            <a:r>
              <a:rPr lang="en-US" dirty="0"/>
              <a:t>adr1603101342 (top), adr1603101356 (bottom)</a:t>
            </a:r>
          </a:p>
        </p:txBody>
      </p:sp>
      <p:sp>
        <p:nvSpPr>
          <p:cNvPr id="4" name="Slide Number Placeholder 3"/>
          <p:cNvSpPr>
            <a:spLocks noGrp="1"/>
          </p:cNvSpPr>
          <p:nvPr>
            <p:ph type="sldNum" sz="quarter" idx="10"/>
          </p:nvPr>
        </p:nvSpPr>
        <p:spPr/>
        <p:txBody>
          <a:bodyPr/>
          <a:lstStyle/>
          <a:p>
            <a:fld id="{4E4946A3-FD68-4E77-9DEF-1E7536A4AD96}" type="slidenum">
              <a:rPr lang="en-US" smtClean="0"/>
              <a:t>30</a:t>
            </a:fld>
            <a:endParaRPr lang="en-US"/>
          </a:p>
        </p:txBody>
      </p:sp>
    </p:spTree>
    <p:extLst>
      <p:ext uri="{BB962C8B-B14F-4D97-AF65-F5344CB8AC3E}">
        <p14:creationId xmlns:p14="http://schemas.microsoft.com/office/powerpoint/2010/main" val="38896471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image comes from the Brooklyn Museum and is in the public domain. Source: https://www.brooklynmuseum.org/opencollection/objects/4517</a:t>
            </a:r>
          </a:p>
          <a:p>
            <a:endParaRPr lang="en-US" dirty="0"/>
          </a:p>
          <a:p>
            <a:r>
              <a:rPr lang="en-US" dirty="0"/>
              <a:t>bmny45171886h</a:t>
            </a:r>
          </a:p>
        </p:txBody>
      </p:sp>
      <p:sp>
        <p:nvSpPr>
          <p:cNvPr id="4" name="Slide Number Placeholder 3"/>
          <p:cNvSpPr>
            <a:spLocks noGrp="1"/>
          </p:cNvSpPr>
          <p:nvPr>
            <p:ph type="sldNum" sz="quarter" idx="10"/>
          </p:nvPr>
        </p:nvSpPr>
        <p:spPr/>
        <p:txBody>
          <a:bodyPr/>
          <a:lstStyle/>
          <a:p>
            <a:fld id="{4E4946A3-FD68-4E77-9DEF-1E7536A4AD96}" type="slidenum">
              <a:rPr lang="en-US" smtClean="0"/>
              <a:t>31</a:t>
            </a:fld>
            <a:endParaRPr lang="en-US"/>
          </a:p>
        </p:txBody>
      </p:sp>
    </p:spTree>
    <p:extLst>
      <p:ext uri="{BB962C8B-B14F-4D97-AF65-F5344CB8AC3E}">
        <p14:creationId xmlns:p14="http://schemas.microsoft.com/office/powerpoint/2010/main" val="28878421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a:t>
            </a:r>
            <a:r>
              <a:rPr lang="en-US" sz="1200" b="0" i="0" kern="1200" baseline="0" dirty="0">
                <a:solidFill>
                  <a:schemeClr val="tx1"/>
                </a:solidFill>
                <a:effectLst/>
                <a:latin typeface="+mn-lt"/>
                <a:ea typeface="+mn-ea"/>
                <a:cs typeface="+mn-cs"/>
              </a:rPr>
              <a:t> American Colony photograph shows Christian pilgrims traveling from the Jordan River up to Jerusalem. It was taken </a:t>
            </a:r>
            <a:r>
              <a:rPr lang="en-US" sz="1200" b="0" i="0" kern="1200" dirty="0">
                <a:solidFill>
                  <a:schemeClr val="tx1"/>
                </a:solidFill>
                <a:effectLst/>
                <a:latin typeface="+mn-lt"/>
                <a:ea typeface="+mn-ea"/>
                <a:cs typeface="+mn-cs"/>
              </a:rPr>
              <a:t>between 1898 and 1946.</a:t>
            </a:r>
          </a:p>
          <a:p>
            <a:endParaRPr lang="en-US" dirty="0"/>
          </a:p>
          <a:p>
            <a:r>
              <a:rPr lang="en-US" dirty="0"/>
              <a:t>mat10617</a:t>
            </a:r>
          </a:p>
        </p:txBody>
      </p:sp>
      <p:sp>
        <p:nvSpPr>
          <p:cNvPr id="4" name="Slide Number Placeholder 3"/>
          <p:cNvSpPr>
            <a:spLocks noGrp="1"/>
          </p:cNvSpPr>
          <p:nvPr>
            <p:ph type="sldNum" sz="quarter" idx="10"/>
          </p:nvPr>
        </p:nvSpPr>
        <p:spPr/>
        <p:txBody>
          <a:bodyPr/>
          <a:lstStyle/>
          <a:p>
            <a:fld id="{4E4946A3-FD68-4E77-9DEF-1E7536A4AD96}" type="slidenum">
              <a:rPr lang="en-US" smtClean="0"/>
              <a:pPr/>
              <a:t>32</a:t>
            </a:fld>
            <a:endParaRPr lang="en-US"/>
          </a:p>
        </p:txBody>
      </p:sp>
    </p:spTree>
    <p:extLst>
      <p:ext uri="{BB962C8B-B14F-4D97-AF65-F5344CB8AC3E}">
        <p14:creationId xmlns:p14="http://schemas.microsoft.com/office/powerpoint/2010/main" val="14262872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a:t>
            </a:r>
            <a:r>
              <a:rPr lang="en-US" baseline="0" dirty="0"/>
              <a:t> modern-day shepherd carries a staff with him all the time.</a:t>
            </a:r>
          </a:p>
          <a:p>
            <a:endParaRPr lang="en-US" dirty="0"/>
          </a:p>
          <a:p>
            <a:r>
              <a:rPr lang="en-US" dirty="0"/>
              <a:t>cd090417141</a:t>
            </a:r>
          </a:p>
        </p:txBody>
      </p:sp>
      <p:sp>
        <p:nvSpPr>
          <p:cNvPr id="4" name="Slide Number Placeholder 3"/>
          <p:cNvSpPr>
            <a:spLocks noGrp="1"/>
          </p:cNvSpPr>
          <p:nvPr>
            <p:ph type="sldNum" sz="quarter" idx="10"/>
          </p:nvPr>
        </p:nvSpPr>
        <p:spPr/>
        <p:txBody>
          <a:bodyPr/>
          <a:lstStyle/>
          <a:p>
            <a:fld id="{4E4946A3-FD68-4E77-9DEF-1E7536A4AD96}" type="slidenum">
              <a:rPr lang="en-US" smtClean="0"/>
              <a:pPr/>
              <a:t>33</a:t>
            </a:fld>
            <a:endParaRPr lang="en-US"/>
          </a:p>
        </p:txBody>
      </p:sp>
    </p:spTree>
    <p:extLst>
      <p:ext uri="{BB962C8B-B14F-4D97-AF65-F5344CB8AC3E}">
        <p14:creationId xmlns:p14="http://schemas.microsoft.com/office/powerpoint/2010/main" val="9294697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This display was photographed in the Egyptian Museum in Cairo.</a:t>
            </a:r>
          </a:p>
          <a:p>
            <a:endParaRPr lang="en-US" sz="1200" kern="1200" dirty="0">
              <a:solidFill>
                <a:schemeClr val="tx1"/>
              </a:solidFill>
              <a:latin typeface="+mn-lt"/>
              <a:ea typeface="+mn-ea"/>
              <a:cs typeface="+mn-cs"/>
            </a:endParaRPr>
          </a:p>
          <a:p>
            <a:r>
              <a:rPr lang="en-US" dirty="0"/>
              <a:t>adr1603194665</a:t>
            </a:r>
          </a:p>
        </p:txBody>
      </p:sp>
      <p:sp>
        <p:nvSpPr>
          <p:cNvPr id="4" name="Slide Number Placeholder 3"/>
          <p:cNvSpPr>
            <a:spLocks noGrp="1"/>
          </p:cNvSpPr>
          <p:nvPr>
            <p:ph type="sldNum" sz="quarter" idx="10"/>
          </p:nvPr>
        </p:nvSpPr>
        <p:spPr/>
        <p:txBody>
          <a:bodyPr/>
          <a:lstStyle/>
          <a:p>
            <a:fld id="{4E4946A3-FD68-4E77-9DEF-1E7536A4AD96}" type="slidenum">
              <a:rPr lang="en-US" smtClean="0"/>
              <a:pPr/>
              <a:t>34</a:t>
            </a:fld>
            <a:endParaRPr lang="en-US"/>
          </a:p>
        </p:txBody>
      </p:sp>
    </p:spTree>
    <p:extLst>
      <p:ext uri="{BB962C8B-B14F-4D97-AF65-F5344CB8AC3E}">
        <p14:creationId xmlns:p14="http://schemas.microsoft.com/office/powerpoint/2010/main" val="12351392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a:t>
            </a:r>
            <a:r>
              <a:rPr lang="en-US" baseline="0" dirty="0"/>
              <a:t> early twentieth-century photo from the American Colony illustrates the ancient style of bread-making.</a:t>
            </a:r>
          </a:p>
          <a:p>
            <a:endParaRPr lang="en-US" dirty="0"/>
          </a:p>
          <a:p>
            <a:r>
              <a:rPr lang="en-US" dirty="0"/>
              <a:t>mat01842</a:t>
            </a:r>
          </a:p>
        </p:txBody>
      </p:sp>
      <p:sp>
        <p:nvSpPr>
          <p:cNvPr id="4" name="Slide Number Placeholder 3"/>
          <p:cNvSpPr>
            <a:spLocks noGrp="1"/>
          </p:cNvSpPr>
          <p:nvPr>
            <p:ph type="sldNum" sz="quarter" idx="10"/>
          </p:nvPr>
        </p:nvSpPr>
        <p:spPr/>
        <p:txBody>
          <a:bodyPr/>
          <a:lstStyle/>
          <a:p>
            <a:fld id="{4E4946A3-FD68-4E77-9DEF-1E7536A4AD96}" type="slidenum">
              <a:rPr lang="en-US" smtClean="0"/>
              <a:pPr/>
              <a:t>35</a:t>
            </a:fld>
            <a:endParaRPr lang="en-US"/>
          </a:p>
        </p:txBody>
      </p:sp>
    </p:spTree>
    <p:extLst>
      <p:ext uri="{BB962C8B-B14F-4D97-AF65-F5344CB8AC3E}">
        <p14:creationId xmlns:p14="http://schemas.microsoft.com/office/powerpoint/2010/main" val="23851349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This basket dates to more than a millennium before</a:t>
            </a:r>
            <a:r>
              <a:rPr lang="en-US" sz="1200" kern="1200" baseline="0" dirty="0">
                <a:solidFill>
                  <a:schemeClr val="tx1"/>
                </a:solidFill>
                <a:latin typeface="+mn-lt"/>
                <a:ea typeface="+mn-ea"/>
                <a:cs typeface="+mn-cs"/>
              </a:rPr>
              <a:t> the time of Jesus, but because textiles are generally not preserved in the wetter climate of Israel, this is one of the better examples we have. </a:t>
            </a:r>
            <a:r>
              <a:rPr lang="en-US" sz="1200" kern="1200" dirty="0">
                <a:solidFill>
                  <a:schemeClr val="tx1"/>
                </a:solidFill>
                <a:latin typeface="+mn-lt"/>
                <a:ea typeface="+mn-ea"/>
                <a:cs typeface="+mn-cs"/>
              </a:rPr>
              <a:t>This artifact was photographed in the Metropolitan Museum of Art</a:t>
            </a:r>
            <a:r>
              <a:rPr lang="en-US" sz="1200" kern="1200" baseline="0" dirty="0">
                <a:solidFill>
                  <a:schemeClr val="tx1"/>
                </a:solidFill>
                <a:latin typeface="+mn-lt"/>
                <a:ea typeface="+mn-ea"/>
                <a:cs typeface="+mn-cs"/>
              </a:rPr>
              <a:t> in</a:t>
            </a:r>
            <a:r>
              <a:rPr lang="en-US" sz="1200" kern="1200" dirty="0">
                <a:solidFill>
                  <a:schemeClr val="tx1"/>
                </a:solidFill>
                <a:latin typeface="+mn-lt"/>
                <a:ea typeface="+mn-ea"/>
                <a:cs typeface="+mn-cs"/>
              </a:rPr>
              <a:t> New York City. </a:t>
            </a:r>
          </a:p>
          <a:p>
            <a:endParaRPr lang="en-US" dirty="0">
              <a:solidFill>
                <a:srgbClr val="000000"/>
              </a:solidFill>
              <a:latin typeface="+mn-lt"/>
            </a:endParaRPr>
          </a:p>
          <a:p>
            <a:r>
              <a:rPr lang="en-US" dirty="0"/>
              <a:t>adr1605232559</a:t>
            </a:r>
          </a:p>
        </p:txBody>
      </p:sp>
      <p:sp>
        <p:nvSpPr>
          <p:cNvPr id="4" name="Slide Number Placeholder 3"/>
          <p:cNvSpPr>
            <a:spLocks noGrp="1"/>
          </p:cNvSpPr>
          <p:nvPr>
            <p:ph type="sldNum" sz="quarter" idx="10"/>
          </p:nvPr>
        </p:nvSpPr>
        <p:spPr/>
        <p:txBody>
          <a:bodyPr/>
          <a:lstStyle/>
          <a:p>
            <a:fld id="{4E4946A3-FD68-4E77-9DEF-1E7536A4AD96}" type="slidenum">
              <a:rPr lang="en-US" smtClean="0"/>
              <a:pPr/>
              <a:t>36</a:t>
            </a:fld>
            <a:endParaRPr lang="en-US"/>
          </a:p>
        </p:txBody>
      </p:sp>
    </p:spTree>
    <p:extLst>
      <p:ext uri="{BB962C8B-B14F-4D97-AF65-F5344CB8AC3E}">
        <p14:creationId xmlns:p14="http://schemas.microsoft.com/office/powerpoint/2010/main" val="20363714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The picture above shows the obverse and reverse sides</a:t>
            </a:r>
            <a:r>
              <a:rPr lang="en-US" sz="1200" baseline="0" dirty="0"/>
              <a:t> of the same coin. The obverse depicts Tiberius and is inscribed TI CAESAR DIVI AVG F AVGVSTVS (=</a:t>
            </a:r>
            <a:r>
              <a:rPr lang="en-US" sz="1200" i="1" baseline="0" dirty="0"/>
              <a:t>Tiberius Caesar </a:t>
            </a:r>
            <a:r>
              <a:rPr lang="en-US" sz="1200" i="1" baseline="0" dirty="0" err="1"/>
              <a:t>divi</a:t>
            </a:r>
            <a:r>
              <a:rPr lang="en-US" sz="1200" i="1" baseline="0" dirty="0"/>
              <a:t> Augustus </a:t>
            </a:r>
            <a:r>
              <a:rPr lang="en-US" sz="1200" i="1" baseline="0" dirty="0" err="1"/>
              <a:t>Filius</a:t>
            </a:r>
            <a:r>
              <a:rPr lang="en-US" sz="1200" i="1" baseline="0" dirty="0"/>
              <a:t>, Augustus</a:t>
            </a:r>
            <a:r>
              <a:rPr lang="en-US" sz="1200" baseline="0" dirty="0"/>
              <a:t> = “Tiberius Caesar, son of the divine Augustus, Augustus”). The reverse depicts a vestal priestess and is inscribed PONTIF MAXIM (= </a:t>
            </a:r>
            <a:r>
              <a:rPr lang="en-US" sz="1200" i="1" baseline="0" dirty="0"/>
              <a:t>Pontifex Maximus</a:t>
            </a:r>
            <a:r>
              <a:rPr lang="en-US" sz="1200" i="0" baseline="0" dirty="0"/>
              <a:t> = “high priest”). </a:t>
            </a:r>
            <a:r>
              <a:rPr lang="en-US" sz="1200" dirty="0"/>
              <a:t>This coin</a:t>
            </a:r>
            <a:r>
              <a:rPr lang="en-US" sz="1200" baseline="0" dirty="0"/>
              <a:t> is part of the Trinity Evangelical Divinity School Biblical Coin Collection.</a:t>
            </a:r>
            <a:endParaRPr lang="en-US" sz="1200" dirty="0"/>
          </a:p>
          <a:p>
            <a:endParaRPr lang="en-US" dirty="0"/>
          </a:p>
          <a:p>
            <a:r>
              <a:rPr lang="en-US" dirty="0"/>
              <a:t>adr1410087958h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37</a:t>
            </a:fld>
            <a:endParaRPr lang="en-US"/>
          </a:p>
        </p:txBody>
      </p:sp>
    </p:spTree>
    <p:extLst>
      <p:ext uri="{BB962C8B-B14F-4D97-AF65-F5344CB8AC3E}">
        <p14:creationId xmlns:p14="http://schemas.microsoft.com/office/powerpoint/2010/main" val="2957282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The obverse depicts Tiberius and is inscribed TI CAESAR DIVI AVG F AVGVSTVS (=</a:t>
            </a:r>
            <a:r>
              <a:rPr lang="en-US" sz="1200" i="1" baseline="0" dirty="0"/>
              <a:t>Tiberius Caesar </a:t>
            </a:r>
            <a:r>
              <a:rPr lang="en-US" sz="1200" i="1" baseline="0" dirty="0" err="1"/>
              <a:t>divi</a:t>
            </a:r>
            <a:r>
              <a:rPr lang="en-US" sz="1200" i="1" baseline="0" dirty="0"/>
              <a:t> Augustus </a:t>
            </a:r>
            <a:r>
              <a:rPr lang="en-US" sz="1200" i="1" baseline="0" dirty="0" err="1"/>
              <a:t>Filius</a:t>
            </a:r>
            <a:r>
              <a:rPr lang="en-US" sz="1200" i="1" baseline="0" dirty="0"/>
              <a:t>, Augustus</a:t>
            </a:r>
            <a:r>
              <a:rPr lang="en-US" sz="1200" baseline="0" dirty="0"/>
              <a:t> = “Tiberius Caesar, son of the divine Augustus, Augustus”). The reverse depicts a vestal priestess and is inscribed PONTIF MAXIM (= </a:t>
            </a:r>
            <a:r>
              <a:rPr lang="en-US" sz="1200" i="1" baseline="0" dirty="0"/>
              <a:t>Pontifex Maximus</a:t>
            </a:r>
            <a:r>
              <a:rPr lang="en-US" sz="1200" i="0" baseline="0" dirty="0"/>
              <a:t> = “high priest”). </a:t>
            </a:r>
            <a:r>
              <a:rPr lang="en-US" sz="1200" kern="1200" dirty="0">
                <a:solidFill>
                  <a:schemeClr val="tx1"/>
                </a:solidFill>
                <a:effectLst/>
                <a:latin typeface="+mn-lt"/>
                <a:ea typeface="+mn-ea"/>
                <a:cs typeface="+mn-cs"/>
              </a:rPr>
              <a:t>This image comes from the Yale University Art Gallery, and is in the public domain. Source: http://artgallery.yale.edu/collections/objects/127672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yale127672h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38</a:t>
            </a:fld>
            <a:endParaRPr lang="en-US"/>
          </a:p>
        </p:txBody>
      </p:sp>
    </p:spTree>
    <p:extLst>
      <p:ext uri="{BB962C8B-B14F-4D97-AF65-F5344CB8AC3E}">
        <p14:creationId xmlns:p14="http://schemas.microsoft.com/office/powerpoint/2010/main" val="4662802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These sandals were found with </a:t>
            </a:r>
            <a:r>
              <a:rPr lang="en-US" baseline="0" dirty="0"/>
              <a:t>other items dating to the late 1st century and early 2nd century AD. </a:t>
            </a:r>
            <a:r>
              <a:rPr lang="en-US" baseline="0" dirty="0" err="1"/>
              <a:t>Nahal</a:t>
            </a:r>
            <a:r>
              <a:rPr lang="en-US" baseline="0" dirty="0"/>
              <a:t> </a:t>
            </a:r>
            <a:r>
              <a:rPr lang="en-US" baseline="0" dirty="0" err="1"/>
              <a:t>Hever</a:t>
            </a:r>
            <a:r>
              <a:rPr lang="en-US" baseline="0" dirty="0"/>
              <a:t> is located in the Judean wilderness south of </a:t>
            </a:r>
            <a:r>
              <a:rPr lang="en-US" baseline="0" dirty="0" err="1"/>
              <a:t>En</a:t>
            </a:r>
            <a:r>
              <a:rPr lang="en-US" baseline="0" dirty="0"/>
              <a:t> </a:t>
            </a:r>
            <a:r>
              <a:rPr lang="en-US" baseline="0" dirty="0" err="1"/>
              <a:t>Gedi</a:t>
            </a:r>
            <a:r>
              <a:rPr lang="en-US" baseline="0" dirty="0"/>
              <a:t> and north of Masada. The sandals are now </a:t>
            </a:r>
            <a:r>
              <a:rPr lang="en-US" dirty="0"/>
              <a:t>on display in the Israel Museum in Jerusalem.</a:t>
            </a:r>
          </a:p>
          <a:p>
            <a:endParaRPr lang="en-US" dirty="0"/>
          </a:p>
          <a:p>
            <a:r>
              <a:rPr lang="en-US" dirty="0"/>
              <a:t>tb032014702</a:t>
            </a:r>
          </a:p>
        </p:txBody>
      </p:sp>
      <p:sp>
        <p:nvSpPr>
          <p:cNvPr id="4" name="Slide Number Placeholder 3"/>
          <p:cNvSpPr>
            <a:spLocks noGrp="1"/>
          </p:cNvSpPr>
          <p:nvPr>
            <p:ph type="sldNum" sz="quarter" idx="10"/>
          </p:nvPr>
        </p:nvSpPr>
        <p:spPr/>
        <p:txBody>
          <a:bodyPr/>
          <a:lstStyle/>
          <a:p>
            <a:fld id="{4E4946A3-FD68-4E77-9DEF-1E7536A4AD96}" type="slidenum">
              <a:rPr lang="en-US" smtClean="0"/>
              <a:pPr/>
              <a:t>39</a:t>
            </a:fld>
            <a:endParaRPr lang="en-US"/>
          </a:p>
        </p:txBody>
      </p:sp>
    </p:spTree>
    <p:extLst>
      <p:ext uri="{BB962C8B-B14F-4D97-AF65-F5344CB8AC3E}">
        <p14:creationId xmlns:p14="http://schemas.microsoft.com/office/powerpoint/2010/main" val="812865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a:t>
            </a:r>
            <a:r>
              <a:rPr lang="en-US" dirty="0" err="1"/>
              <a:t>photochrom</a:t>
            </a:r>
            <a:r>
              <a:rPr lang="en-US" baseline="0" dirty="0"/>
              <a:t> image was taken in the late </a:t>
            </a:r>
            <a:r>
              <a:rPr lang="en-US" baseline="0" dirty="0" err="1"/>
              <a:t>1800s</a:t>
            </a:r>
            <a:r>
              <a:rPr lang="en-US" baseline="0" dirty="0"/>
              <a:t>.</a:t>
            </a:r>
          </a:p>
          <a:p>
            <a:endParaRPr lang="en-US" dirty="0"/>
          </a:p>
          <a:p>
            <a:r>
              <a:rPr lang="en-US" dirty="0" err="1"/>
              <a:t>pcm02729</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4</a:t>
            </a:fld>
            <a:endParaRPr lang="en-US"/>
          </a:p>
        </p:txBody>
      </p:sp>
    </p:spTree>
    <p:extLst>
      <p:ext uri="{BB962C8B-B14F-4D97-AF65-F5344CB8AC3E}">
        <p14:creationId xmlns:p14="http://schemas.microsoft.com/office/powerpoint/2010/main" val="32021367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a:t>
            </a:r>
            <a:r>
              <a:rPr lang="en-US" baseline="0" dirty="0"/>
              <a:t> is the foot of a small statue that comes from Rome, circa 31 BC – 14 AD. The tongue of the sandal is decorated with a personification of the Nile, suggesting that the statue depicted was either an Egyptian deity or the Emperor Augustus, who annexed Egypt after the defeat of Antony and Cleopatra at the Battle of Actium in 31 BC. This image comes from The Metropolitan Museum of Art, public domain, Fletcher Fund, 1925, accession number </a:t>
            </a:r>
            <a:r>
              <a:rPr lang="en-US" sz="1200" b="0" i="0" kern="1200" dirty="0">
                <a:solidFill>
                  <a:schemeClr val="tx1"/>
                </a:solidFill>
                <a:effectLst/>
                <a:latin typeface="+mn-lt"/>
                <a:ea typeface="+mn-ea"/>
                <a:cs typeface="+mn-cs"/>
              </a:rPr>
              <a:t>25.78.43,</a:t>
            </a:r>
            <a:r>
              <a:rPr lang="en-US" baseline="0" dirty="0"/>
              <a:t> http://metmuseum.org/art/collection/search/251827.</a:t>
            </a:r>
          </a:p>
          <a:p>
            <a:endParaRPr lang="en-US" baseline="0" dirty="0"/>
          </a:p>
          <a:p>
            <a:r>
              <a:rPr lang="en-US" baseline="0" dirty="0"/>
              <a:t>met251827h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40</a:t>
            </a:fld>
            <a:endParaRPr lang="en-US" dirty="0"/>
          </a:p>
        </p:txBody>
      </p:sp>
    </p:spTree>
    <p:extLst>
      <p:ext uri="{BB962C8B-B14F-4D97-AF65-F5344CB8AC3E}">
        <p14:creationId xmlns:p14="http://schemas.microsoft.com/office/powerpoint/2010/main" val="27256905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statue is on display in the Samos Museum</a:t>
            </a:r>
            <a:r>
              <a:rPr lang="en-US" baseline="0" dirty="0"/>
              <a:t> on the Greek island of Samos.</a:t>
            </a:r>
            <a:endParaRPr lang="en-US" dirty="0"/>
          </a:p>
          <a:p>
            <a:endParaRPr lang="en-US" dirty="0"/>
          </a:p>
          <a:p>
            <a:r>
              <a:rPr lang="en-US" dirty="0"/>
              <a:t>tb061606039h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41</a:t>
            </a:fld>
            <a:endParaRPr lang="en-US" dirty="0"/>
          </a:p>
        </p:txBody>
      </p:sp>
    </p:spTree>
    <p:extLst>
      <p:ext uri="{BB962C8B-B14F-4D97-AF65-F5344CB8AC3E}">
        <p14:creationId xmlns:p14="http://schemas.microsoft.com/office/powerpoint/2010/main" val="486724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Halhul</a:t>
            </a:r>
            <a:r>
              <a:rPr lang="en-US" sz="1200" b="0" i="0" kern="1200" dirty="0">
                <a:solidFill>
                  <a:schemeClr val="tx1"/>
                </a:solidFill>
                <a:effectLst/>
                <a:latin typeface="+mn-lt"/>
                <a:ea typeface="+mn-ea"/>
                <a:cs typeface="+mn-cs"/>
              </a:rPr>
              <a:t> is a village in Judea in</a:t>
            </a:r>
            <a:r>
              <a:rPr lang="en-US" sz="1200" b="0" i="0" kern="1200" baseline="0" dirty="0">
                <a:solidFill>
                  <a:schemeClr val="tx1"/>
                </a:solidFill>
                <a:effectLst/>
                <a:latin typeface="+mn-lt"/>
                <a:ea typeface="+mn-ea"/>
                <a:cs typeface="+mn-cs"/>
              </a:rPr>
              <a:t> the vicinity of </a:t>
            </a:r>
            <a:r>
              <a:rPr lang="en-US" sz="1200" b="0" i="0" kern="1200" dirty="0">
                <a:solidFill>
                  <a:schemeClr val="tx1"/>
                </a:solidFill>
                <a:effectLst/>
                <a:latin typeface="+mn-lt"/>
                <a:ea typeface="+mn-ea"/>
                <a:cs typeface="+mn-cs"/>
              </a:rPr>
              <a:t>Hebron. This American Colony</a:t>
            </a:r>
            <a:r>
              <a:rPr lang="en-US" sz="1200" b="0" i="0" kern="1200" baseline="0" dirty="0">
                <a:solidFill>
                  <a:schemeClr val="tx1"/>
                </a:solidFill>
                <a:effectLst/>
                <a:latin typeface="+mn-lt"/>
                <a:ea typeface="+mn-ea"/>
                <a:cs typeface="+mn-cs"/>
              </a:rPr>
              <a:t> photograph was taken on</a:t>
            </a:r>
            <a:r>
              <a:rPr lang="en-US" sz="1200" b="0" i="0" kern="1200" dirty="0">
                <a:solidFill>
                  <a:schemeClr val="tx1"/>
                </a:solidFill>
                <a:effectLst/>
                <a:latin typeface="+mn-lt"/>
                <a:ea typeface="+mn-ea"/>
                <a:cs typeface="+mn-cs"/>
              </a:rPr>
              <a:t> May 18,</a:t>
            </a:r>
            <a:r>
              <a:rPr lang="en-US" sz="1200" b="0" i="0" kern="1200" baseline="0" dirty="0">
                <a:solidFill>
                  <a:schemeClr val="tx1"/>
                </a:solidFill>
                <a:effectLst/>
                <a:latin typeface="+mn-lt"/>
                <a:ea typeface="+mn-ea"/>
                <a:cs typeface="+mn-cs"/>
              </a:rPr>
              <a:t> 1940.</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dirty="0"/>
              <a:t>mat20321</a:t>
            </a:r>
          </a:p>
        </p:txBody>
      </p:sp>
      <p:sp>
        <p:nvSpPr>
          <p:cNvPr id="4" name="Slide Number Placeholder 3"/>
          <p:cNvSpPr>
            <a:spLocks noGrp="1"/>
          </p:cNvSpPr>
          <p:nvPr>
            <p:ph type="sldNum" sz="quarter" idx="10"/>
          </p:nvPr>
        </p:nvSpPr>
        <p:spPr/>
        <p:txBody>
          <a:bodyPr/>
          <a:lstStyle/>
          <a:p>
            <a:fld id="{4E4946A3-FD68-4E77-9DEF-1E7536A4AD96}" type="slidenum">
              <a:rPr lang="en-US" smtClean="0"/>
              <a:t>42</a:t>
            </a:fld>
            <a:endParaRPr lang="en-US"/>
          </a:p>
        </p:txBody>
      </p:sp>
    </p:spTree>
    <p:extLst>
      <p:ext uri="{BB962C8B-B14F-4D97-AF65-F5344CB8AC3E}">
        <p14:creationId xmlns:p14="http://schemas.microsoft.com/office/powerpoint/2010/main" val="6828832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relief was photographed in the National</a:t>
            </a:r>
            <a:r>
              <a:rPr lang="en-US" baseline="0" dirty="0"/>
              <a:t> Archaeological Museum of Athens.</a:t>
            </a:r>
            <a:endParaRPr lang="en-US" dirty="0"/>
          </a:p>
          <a:p>
            <a:endParaRPr lang="en-US" dirty="0"/>
          </a:p>
          <a:p>
            <a:r>
              <a:rPr lang="en-US" dirty="0"/>
              <a:t>mjb011117941h</a:t>
            </a:r>
          </a:p>
        </p:txBody>
      </p:sp>
      <p:sp>
        <p:nvSpPr>
          <p:cNvPr id="4" name="Slide Number Placeholder 3"/>
          <p:cNvSpPr>
            <a:spLocks noGrp="1"/>
          </p:cNvSpPr>
          <p:nvPr>
            <p:ph type="sldNum" sz="quarter" idx="10"/>
          </p:nvPr>
        </p:nvSpPr>
        <p:spPr/>
        <p:txBody>
          <a:bodyPr/>
          <a:lstStyle/>
          <a:p>
            <a:fld id="{4E4946A3-FD68-4E77-9DEF-1E7536A4AD96}" type="slidenum">
              <a:rPr lang="en-US" smtClean="0"/>
              <a:t>43</a:t>
            </a:fld>
            <a:endParaRPr lang="en-US"/>
          </a:p>
        </p:txBody>
      </p:sp>
    </p:spTree>
    <p:extLst>
      <p:ext uri="{BB962C8B-B14F-4D97-AF65-F5344CB8AC3E}">
        <p14:creationId xmlns:p14="http://schemas.microsoft.com/office/powerpoint/2010/main" val="38913700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Plenty of dirt</a:t>
            </a:r>
            <a:r>
              <a:rPr lang="en-US" baseline="0" dirty="0"/>
              <a:t> would stick to the sandals of travelers who walked the dusty roads of ancient Israel.</a:t>
            </a:r>
            <a:endParaRPr lang="en-US" dirty="0"/>
          </a:p>
          <a:p>
            <a:endParaRPr lang="en-US" dirty="0"/>
          </a:p>
          <a:p>
            <a:r>
              <a:rPr lang="en-US" dirty="0"/>
              <a:t>tb082305529h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44</a:t>
            </a:fld>
            <a:endParaRPr lang="en-US"/>
          </a:p>
        </p:txBody>
      </p:sp>
    </p:spTree>
    <p:extLst>
      <p:ext uri="{BB962C8B-B14F-4D97-AF65-F5344CB8AC3E}">
        <p14:creationId xmlns:p14="http://schemas.microsoft.com/office/powerpoint/2010/main" val="37947371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solidFill>
                  <a:srgbClr val="000000"/>
                </a:solidFill>
                <a:latin typeface="+mn-lt"/>
              </a:rPr>
              <a:t>This bronze</a:t>
            </a:r>
            <a:r>
              <a:rPr lang="en-US" baseline="0" dirty="0">
                <a:solidFill>
                  <a:srgbClr val="000000"/>
                </a:solidFill>
                <a:latin typeface="+mn-lt"/>
              </a:rPr>
              <a:t> </a:t>
            </a:r>
            <a:r>
              <a:rPr lang="en-US" dirty="0">
                <a:solidFill>
                  <a:srgbClr val="000000"/>
                </a:solidFill>
                <a:latin typeface="+mn-lt"/>
              </a:rPr>
              <a:t>statue</a:t>
            </a:r>
            <a:r>
              <a:rPr lang="en-US" baseline="0" dirty="0">
                <a:solidFill>
                  <a:srgbClr val="000000"/>
                </a:solidFill>
                <a:latin typeface="+mn-lt"/>
              </a:rPr>
              <a:t> </a:t>
            </a:r>
            <a:r>
              <a:rPr lang="en-US" dirty="0">
                <a:solidFill>
                  <a:srgbClr val="000000"/>
                </a:solidFill>
                <a:latin typeface="+mn-lt"/>
              </a:rPr>
              <a:t>was photographed</a:t>
            </a:r>
            <a:r>
              <a:rPr lang="en-US" baseline="0" dirty="0">
                <a:solidFill>
                  <a:srgbClr val="000000"/>
                </a:solidFill>
                <a:latin typeface="+mn-lt"/>
              </a:rPr>
              <a:t> in </a:t>
            </a:r>
            <a:r>
              <a:rPr lang="en-US" sz="1200" kern="1200" dirty="0">
                <a:solidFill>
                  <a:schemeClr val="tx1"/>
                </a:solidFill>
                <a:latin typeface="+mn-lt"/>
                <a:ea typeface="+mn-ea"/>
                <a:cs typeface="+mn-cs"/>
              </a:rPr>
              <a:t>the Metropolitan Museum of Art</a:t>
            </a:r>
            <a:r>
              <a:rPr lang="en-US" sz="1200" kern="1200" baseline="0" dirty="0">
                <a:solidFill>
                  <a:schemeClr val="tx1"/>
                </a:solidFill>
                <a:latin typeface="+mn-lt"/>
                <a:ea typeface="+mn-ea"/>
                <a:cs typeface="+mn-cs"/>
              </a:rPr>
              <a:t> in</a:t>
            </a:r>
            <a:r>
              <a:rPr lang="en-US" sz="1200" kern="1200" dirty="0">
                <a:solidFill>
                  <a:schemeClr val="tx1"/>
                </a:solidFill>
                <a:latin typeface="+mn-lt"/>
                <a:ea typeface="+mn-ea"/>
                <a:cs typeface="+mn-cs"/>
              </a:rPr>
              <a:t> New York City.</a:t>
            </a:r>
          </a:p>
          <a:p>
            <a:endParaRPr lang="en-US" dirty="0">
              <a:solidFill>
                <a:srgbClr val="000000"/>
              </a:solidFill>
              <a:latin typeface="Calibri"/>
            </a:endParaRPr>
          </a:p>
          <a:p>
            <a:r>
              <a:rPr lang="en-US" dirty="0"/>
              <a:t>adr1605242876</a:t>
            </a:r>
          </a:p>
        </p:txBody>
      </p:sp>
      <p:sp>
        <p:nvSpPr>
          <p:cNvPr id="4" name="Slide Number Placeholder 3"/>
          <p:cNvSpPr>
            <a:spLocks noGrp="1"/>
          </p:cNvSpPr>
          <p:nvPr>
            <p:ph type="sldNum" sz="quarter" idx="10"/>
          </p:nvPr>
        </p:nvSpPr>
        <p:spPr/>
        <p:txBody>
          <a:bodyPr/>
          <a:lstStyle/>
          <a:p>
            <a:fld id="{4E4946A3-FD68-4E77-9DEF-1E7536A4AD96}" type="slidenum">
              <a:rPr lang="en-US" smtClean="0"/>
              <a:pPr/>
              <a:t>45</a:t>
            </a:fld>
            <a:endParaRPr lang="en-US"/>
          </a:p>
        </p:txBody>
      </p:sp>
    </p:spTree>
    <p:extLst>
      <p:ext uri="{BB962C8B-B14F-4D97-AF65-F5344CB8AC3E}">
        <p14:creationId xmlns:p14="http://schemas.microsoft.com/office/powerpoint/2010/main" val="10698006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“Oil” in the Bible usually refers to olive oil.</a:t>
            </a:r>
          </a:p>
          <a:p>
            <a:endParaRPr lang="en-US" dirty="0"/>
          </a:p>
          <a:p>
            <a:r>
              <a:rPr lang="en-US" dirty="0"/>
              <a:t>gs080094c26</a:t>
            </a:r>
          </a:p>
        </p:txBody>
      </p:sp>
      <p:sp>
        <p:nvSpPr>
          <p:cNvPr id="4" name="Slide Number Placeholder 3"/>
          <p:cNvSpPr>
            <a:spLocks noGrp="1"/>
          </p:cNvSpPr>
          <p:nvPr>
            <p:ph type="sldNum" sz="quarter" idx="10"/>
          </p:nvPr>
        </p:nvSpPr>
        <p:spPr/>
        <p:txBody>
          <a:bodyPr/>
          <a:lstStyle/>
          <a:p>
            <a:fld id="{4E4946A3-FD68-4E77-9DEF-1E7536A4AD96}" type="slidenum">
              <a:rPr lang="en-US" smtClean="0"/>
              <a:pPr/>
              <a:t>46</a:t>
            </a:fld>
            <a:endParaRPr lang="en-US"/>
          </a:p>
        </p:txBody>
      </p:sp>
    </p:spTree>
    <p:extLst>
      <p:ext uri="{BB962C8B-B14F-4D97-AF65-F5344CB8AC3E}">
        <p14:creationId xmlns:p14="http://schemas.microsoft.com/office/powerpoint/2010/main" val="42561495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display is located in the Istanbul Archaeological Museum.</a:t>
            </a:r>
          </a:p>
          <a:p>
            <a:endParaRPr lang="en-US" dirty="0"/>
          </a:p>
          <a:p>
            <a:r>
              <a:rPr lang="en-US" dirty="0"/>
              <a:t>tb041705975</a:t>
            </a:r>
          </a:p>
        </p:txBody>
      </p:sp>
      <p:sp>
        <p:nvSpPr>
          <p:cNvPr id="4" name="Slide Number Placeholder 3"/>
          <p:cNvSpPr>
            <a:spLocks noGrp="1"/>
          </p:cNvSpPr>
          <p:nvPr>
            <p:ph type="sldNum" sz="quarter" idx="10"/>
          </p:nvPr>
        </p:nvSpPr>
        <p:spPr/>
        <p:txBody>
          <a:bodyPr/>
          <a:lstStyle/>
          <a:p>
            <a:fld id="{4E4946A3-FD68-4E77-9DEF-1E7536A4AD96}" type="slidenum">
              <a:rPr lang="en-US" smtClean="0"/>
              <a:t>47</a:t>
            </a:fld>
            <a:endParaRPr lang="en-US"/>
          </a:p>
        </p:txBody>
      </p:sp>
    </p:spTree>
    <p:extLst>
      <p:ext uri="{BB962C8B-B14F-4D97-AF65-F5344CB8AC3E}">
        <p14:creationId xmlns:p14="http://schemas.microsoft.com/office/powerpoint/2010/main" val="28931487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The obverse of this coin contains the text </a:t>
            </a:r>
            <a:r>
              <a:rPr lang="el-GR" baseline="0" dirty="0"/>
              <a:t>ΤΙΒΕΡΙΑϹ (</a:t>
            </a:r>
            <a:r>
              <a:rPr lang="en-US" baseline="0" dirty="0"/>
              <a:t>“</a:t>
            </a:r>
            <a:r>
              <a:rPr lang="en-US" baseline="0" dirty="0" err="1"/>
              <a:t>Tiberias</a:t>
            </a:r>
            <a:r>
              <a:rPr lang="en-US" baseline="0" dirty="0"/>
              <a:t>”) within a wreath. </a:t>
            </a:r>
            <a:r>
              <a:rPr lang="en-US" dirty="0"/>
              <a:t>The reverse</a:t>
            </a:r>
            <a:r>
              <a:rPr lang="en-US" baseline="0" dirty="0"/>
              <a:t> depicts an upright palm branch surrounded by the inscription </a:t>
            </a:r>
            <a:r>
              <a:rPr lang="el-GR" baseline="0" dirty="0"/>
              <a:t>ΗΡωΔΟΥ ΤΕΤΡΑΡΧΟΥ (</a:t>
            </a:r>
            <a:r>
              <a:rPr lang="en-US" baseline="0" dirty="0"/>
              <a:t>“[a coin of] Herod the tetrarch”). The reverse also contains the date L (“year”) </a:t>
            </a:r>
            <a:r>
              <a:rPr lang="el-GR" baseline="0" dirty="0"/>
              <a:t>ΛΔ</a:t>
            </a:r>
            <a:r>
              <a:rPr lang="en-US" baseline="0" dirty="0"/>
              <a:t> (34 = AD 30/31). </a:t>
            </a:r>
            <a:r>
              <a:rPr lang="en-US" sz="1200" dirty="0"/>
              <a:t>This coin is in the Jared James Clark Collection.</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Obverse</a:t>
            </a:r>
            <a:r>
              <a:rPr lang="en-US" sz="1200" kern="1200" baseline="0" dirty="0">
                <a:solidFill>
                  <a:schemeClr val="tx1"/>
                </a:solidFill>
                <a:latin typeface="+mn-lt"/>
                <a:ea typeface="+mn-ea"/>
                <a:cs typeface="+mn-cs"/>
              </a:rPr>
              <a:t> (l</a:t>
            </a:r>
            <a:r>
              <a:rPr lang="en-US" sz="1200" kern="1200" dirty="0">
                <a:solidFill>
                  <a:schemeClr val="tx1"/>
                </a:solidFill>
                <a:latin typeface="+mn-lt"/>
                <a:ea typeface="+mn-ea"/>
                <a:cs typeface="+mn-cs"/>
              </a:rPr>
              <a:t>eft):</a:t>
            </a:r>
            <a:r>
              <a:rPr lang="en-US" sz="1200" kern="1200" baseline="0" dirty="0">
                <a:solidFill>
                  <a:schemeClr val="tx1"/>
                </a:solidFill>
                <a:latin typeface="+mn-lt"/>
                <a:ea typeface="+mn-ea"/>
                <a:cs typeface="+mn-cs"/>
              </a:rPr>
              <a:t> tb0713158582</a:t>
            </a:r>
            <a:r>
              <a:rPr lang="en-US" sz="1200" kern="1200" dirty="0">
                <a:solidFill>
                  <a:schemeClr val="tx1"/>
                </a:solidFill>
                <a:latin typeface="+mn-lt"/>
                <a:ea typeface="+mn-ea"/>
                <a:cs typeface="+mn-cs"/>
              </a:rPr>
              <a:t>; reverse (right): tb0713158578</a:t>
            </a:r>
          </a:p>
          <a:p>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48</a:t>
            </a:fld>
            <a:endParaRPr lang="en-US"/>
          </a:p>
        </p:txBody>
      </p:sp>
    </p:spTree>
    <p:extLst>
      <p:ext uri="{BB962C8B-B14F-4D97-AF65-F5344CB8AC3E}">
        <p14:creationId xmlns:p14="http://schemas.microsoft.com/office/powerpoint/2010/main" val="15820117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Herod Antipas ruled from his capital in Sepphoris during the earlier years</a:t>
            </a:r>
            <a:r>
              <a:rPr lang="en-US" baseline="0" dirty="0"/>
              <a:t> of Jesus’s life. In AD 20, he founded Tiberias and moved the capital there.</a:t>
            </a:r>
            <a:endParaRPr lang="en-US" dirty="0"/>
          </a:p>
          <a:p>
            <a:endParaRPr lang="en-US" dirty="0"/>
          </a:p>
          <a:p>
            <a:r>
              <a:rPr lang="en-US" dirty="0"/>
              <a:t>tbs122100011h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49</a:t>
            </a:fld>
            <a:endParaRPr lang="en-US"/>
          </a:p>
        </p:txBody>
      </p:sp>
    </p:spTree>
    <p:extLst>
      <p:ext uri="{BB962C8B-B14F-4D97-AF65-F5344CB8AC3E}">
        <p14:creationId xmlns:p14="http://schemas.microsoft.com/office/powerpoint/2010/main" val="1769116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ancient part of Nazareth</a:t>
            </a:r>
            <a:r>
              <a:rPr lang="en-US" baseline="0" dirty="0"/>
              <a:t> was located around the area of today’s Church of the Annunciation, located in the center of the photograph with a large domed roof.</a:t>
            </a:r>
          </a:p>
          <a:p>
            <a:endParaRPr lang="en-US" dirty="0"/>
          </a:p>
          <a:p>
            <a:r>
              <a:rPr lang="en-US" dirty="0"/>
              <a:t>tb050800203</a:t>
            </a:r>
          </a:p>
        </p:txBody>
      </p:sp>
      <p:sp>
        <p:nvSpPr>
          <p:cNvPr id="4" name="Slide Number Placeholder 3"/>
          <p:cNvSpPr>
            <a:spLocks noGrp="1"/>
          </p:cNvSpPr>
          <p:nvPr>
            <p:ph type="sldNum" sz="quarter" idx="10"/>
          </p:nvPr>
        </p:nvSpPr>
        <p:spPr/>
        <p:txBody>
          <a:bodyPr/>
          <a:lstStyle/>
          <a:p>
            <a:fld id="{4E4946A3-FD68-4E77-9DEF-1E7536A4AD96}" type="slidenum">
              <a:rPr lang="en-US" smtClean="0"/>
              <a:pPr/>
              <a:t>5</a:t>
            </a:fld>
            <a:endParaRPr lang="en-US" dirty="0"/>
          </a:p>
        </p:txBody>
      </p:sp>
    </p:spTree>
    <p:extLst>
      <p:ext uri="{BB962C8B-B14F-4D97-AF65-F5344CB8AC3E}">
        <p14:creationId xmlns:p14="http://schemas.microsoft.com/office/powerpoint/2010/main" val="26395284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One of the main streets of </a:t>
            </a:r>
            <a:r>
              <a:rPr lang="en-US" dirty="0" err="1"/>
              <a:t>Sepphoris</a:t>
            </a:r>
            <a:r>
              <a:rPr lang="en-US" dirty="0"/>
              <a:t>, this colonnaded road dates to the Roman period. The ruts in the limestone pavement</a:t>
            </a:r>
            <a:r>
              <a:rPr lang="en-US" baseline="0" dirty="0"/>
              <a:t> were made by wheeled carts over the course of decades.</a:t>
            </a:r>
            <a:endParaRPr lang="en-US" dirty="0"/>
          </a:p>
          <a:p>
            <a:endParaRPr lang="en-US" dirty="0"/>
          </a:p>
          <a:p>
            <a:r>
              <a:rPr lang="en-US" dirty="0"/>
              <a:t>tb032507689h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50</a:t>
            </a:fld>
            <a:endParaRPr lang="en-US"/>
          </a:p>
        </p:txBody>
      </p:sp>
    </p:spTree>
    <p:extLst>
      <p:ext uri="{BB962C8B-B14F-4D97-AF65-F5344CB8AC3E}">
        <p14:creationId xmlns:p14="http://schemas.microsoft.com/office/powerpoint/2010/main" val="42440113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Herod</a:t>
            </a:r>
            <a:r>
              <a:rPr lang="en-US" sz="1200" baseline="0" dirty="0"/>
              <a:t> Antipas founded </a:t>
            </a:r>
            <a:r>
              <a:rPr lang="en-US" sz="1200" dirty="0"/>
              <a:t>Tiberias on the western shore of the Sea of Galilee</a:t>
            </a:r>
            <a:r>
              <a:rPr lang="en-US" sz="1200" baseline="0" dirty="0"/>
              <a:t> to be his new capital city in AD 20. He named it after the emperor Tiberius. This </a:t>
            </a:r>
            <a:r>
              <a:rPr lang="en-US" sz="1200" baseline="0" dirty="0" err="1"/>
              <a:t>photochrom</a:t>
            </a:r>
            <a:r>
              <a:rPr lang="en-US" sz="1200" baseline="0" dirty="0"/>
              <a:t> image was taken in the 1890s.</a:t>
            </a:r>
            <a:endParaRPr lang="en-US" sz="1200" dirty="0"/>
          </a:p>
          <a:p>
            <a:endParaRPr lang="en-US" sz="1200" dirty="0"/>
          </a:p>
          <a:p>
            <a:r>
              <a:rPr lang="en-US" sz="1200" dirty="0"/>
              <a:t>pcm02739</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51</a:t>
            </a:fld>
            <a:endParaRPr lang="en-US"/>
          </a:p>
        </p:txBody>
      </p:sp>
    </p:spTree>
    <p:extLst>
      <p:ext uri="{BB962C8B-B14F-4D97-AF65-F5344CB8AC3E}">
        <p14:creationId xmlns:p14="http://schemas.microsoft.com/office/powerpoint/2010/main" val="23848717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Gospels never record Jesus visiting the city of Tiberias. </a:t>
            </a:r>
            <a:r>
              <a:rPr lang="en-US" sz="1200" b="0" i="0" u="none" strike="noStrike" kern="1200" baseline="0" dirty="0">
                <a:solidFill>
                  <a:schemeClr val="tx1"/>
                </a:solidFill>
                <a:latin typeface="+mn-lt"/>
                <a:ea typeface="+mn-ea"/>
                <a:cs typeface="+mn-cs"/>
              </a:rPr>
              <a:t>Recent excavations have uncovered remains of the Roman city.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r>
              <a:rPr lang="en-US" dirty="0"/>
              <a:t>adr1305050969h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52</a:t>
            </a:fld>
            <a:endParaRPr lang="en-US"/>
          </a:p>
        </p:txBody>
      </p:sp>
    </p:spTree>
    <p:extLst>
      <p:ext uri="{BB962C8B-B14F-4D97-AF65-F5344CB8AC3E}">
        <p14:creationId xmlns:p14="http://schemas.microsoft.com/office/powerpoint/2010/main" val="36899940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Bef>
                <a:spcPct val="0"/>
              </a:spcBef>
            </a:pPr>
            <a:r>
              <a:rPr lang="en-US" dirty="0"/>
              <a:t>This theater was constructed at the foot of Mount Berenice, west of the Cardo. The first phase dates to the first century AD.</a:t>
            </a:r>
          </a:p>
          <a:p>
            <a:endParaRPr lang="en-US" dirty="0"/>
          </a:p>
          <a:p>
            <a:r>
              <a:rPr lang="en-US" dirty="0"/>
              <a:t>tb01141053p</a:t>
            </a:r>
          </a:p>
        </p:txBody>
      </p:sp>
      <p:sp>
        <p:nvSpPr>
          <p:cNvPr id="4" name="Slide Number Placeholder 3"/>
          <p:cNvSpPr>
            <a:spLocks noGrp="1"/>
          </p:cNvSpPr>
          <p:nvPr>
            <p:ph type="sldNum" sz="quarter" idx="10"/>
          </p:nvPr>
        </p:nvSpPr>
        <p:spPr/>
        <p:txBody>
          <a:bodyPr/>
          <a:lstStyle/>
          <a:p>
            <a:fld id="{4E4946A3-FD68-4E77-9DEF-1E7536A4AD96}" type="slidenum">
              <a:rPr lang="en-US" smtClean="0"/>
              <a:pPr/>
              <a:t>53</a:t>
            </a:fld>
            <a:endParaRPr lang="en-US"/>
          </a:p>
        </p:txBody>
      </p:sp>
    </p:spTree>
    <p:extLst>
      <p:ext uri="{BB962C8B-B14F-4D97-AF65-F5344CB8AC3E}">
        <p14:creationId xmlns:p14="http://schemas.microsoft.com/office/powerpoint/2010/main" val="20955243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dirty="0"/>
              <a:t>Herod Antipas ruled not only over Galilee but also over Perea, east</a:t>
            </a:r>
            <a:r>
              <a:rPr lang="en-US" baseline="0" dirty="0"/>
              <a:t> of the Jordan River. Not much is known of cities from this region, but </a:t>
            </a:r>
            <a:r>
              <a:rPr lang="en-US" baseline="0" dirty="0" err="1"/>
              <a:t>Livias</a:t>
            </a:r>
            <a:r>
              <a:rPr lang="en-US" baseline="0" dirty="0"/>
              <a:t> was an important one. It is located on the Plains of Moab, east of Jericho, and may be identified with Tell Ramah.</a:t>
            </a:r>
          </a:p>
          <a:p>
            <a:endParaRPr lang="en-US" dirty="0"/>
          </a:p>
          <a:p>
            <a:r>
              <a:rPr lang="en-US" dirty="0"/>
              <a:t>tb031315148h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54</a:t>
            </a:fld>
            <a:endParaRPr lang="en-US"/>
          </a:p>
        </p:txBody>
      </p:sp>
    </p:spTree>
    <p:extLst>
      <p:ext uri="{BB962C8B-B14F-4D97-AF65-F5344CB8AC3E}">
        <p14:creationId xmlns:p14="http://schemas.microsoft.com/office/powerpoint/2010/main" val="1665046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Three church buildings were erected in Samaria (Sebaste) in the fifth, ninth, and twelfth centuries to commemorate</a:t>
            </a:r>
            <a:r>
              <a:rPr lang="en-US" baseline="0" dirty="0"/>
              <a:t> the death of John. These are located to the east of the ruins of the city of Samaria (Sebaste). Saladin converted the church to a mosque in the late twelfth century. This American Colony photograph was taken between </a:t>
            </a:r>
            <a:r>
              <a:rPr lang="en-US" sz="1200" b="0" i="0" kern="1200" dirty="0">
                <a:solidFill>
                  <a:schemeClr val="tx1"/>
                </a:solidFill>
                <a:effectLst/>
                <a:latin typeface="+mn-lt"/>
                <a:ea typeface="+mn-ea"/>
                <a:cs typeface="+mn-cs"/>
              </a:rPr>
              <a:t>1900 and 1920.</a:t>
            </a:r>
            <a:endParaRPr lang="en-US" dirty="0"/>
          </a:p>
          <a:p>
            <a:endParaRPr lang="en-US" dirty="0"/>
          </a:p>
          <a:p>
            <a:r>
              <a:rPr lang="en-US" dirty="0" err="1"/>
              <a:t>mat01065</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55</a:t>
            </a:fld>
            <a:endParaRPr lang="en-US" dirty="0"/>
          </a:p>
        </p:txBody>
      </p:sp>
    </p:spTree>
    <p:extLst>
      <p:ext uri="{BB962C8B-B14F-4D97-AF65-F5344CB8AC3E}">
        <p14:creationId xmlns:p14="http://schemas.microsoft.com/office/powerpoint/2010/main" val="22407459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domed structure is</a:t>
            </a:r>
            <a:r>
              <a:rPr lang="en-US" baseline="0" dirty="0"/>
              <a:t> built over one of the traditional tombs of John.</a:t>
            </a:r>
          </a:p>
          <a:p>
            <a:endParaRPr lang="en-US" dirty="0"/>
          </a:p>
          <a:p>
            <a:r>
              <a:rPr lang="en-US" dirty="0"/>
              <a:t>tb070507845h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56</a:t>
            </a:fld>
            <a:endParaRPr lang="en-US" dirty="0"/>
          </a:p>
        </p:txBody>
      </p:sp>
    </p:spTree>
    <p:extLst>
      <p:ext uri="{BB962C8B-B14F-4D97-AF65-F5344CB8AC3E}">
        <p14:creationId xmlns:p14="http://schemas.microsoft.com/office/powerpoint/2010/main" val="12273549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This statue stands in</a:t>
            </a:r>
            <a:r>
              <a:rPr lang="en-US" sz="1200" baseline="0" dirty="0"/>
              <a:t> the courtyard of the Discalced Carmelite Monastery at </a:t>
            </a:r>
            <a:r>
              <a:rPr lang="en-US" sz="1200" baseline="0" dirty="0" err="1"/>
              <a:t>Muhraqa</a:t>
            </a:r>
            <a:r>
              <a:rPr lang="en-US" sz="1200" baseline="0" dirty="0"/>
              <a:t>.</a:t>
            </a:r>
          </a:p>
          <a:p>
            <a:endParaRPr lang="en-US" sz="1200" dirty="0"/>
          </a:p>
          <a:p>
            <a:r>
              <a:rPr lang="en-US" sz="1200" dirty="0"/>
              <a:t>tb011400103</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57</a:t>
            </a:fld>
            <a:endParaRPr lang="en-US"/>
          </a:p>
        </p:txBody>
      </p:sp>
    </p:spTree>
    <p:extLst>
      <p:ext uri="{BB962C8B-B14F-4D97-AF65-F5344CB8AC3E}">
        <p14:creationId xmlns:p14="http://schemas.microsoft.com/office/powerpoint/2010/main" val="35957875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Matthew 16:14 specifically identifies</a:t>
            </a:r>
            <a:r>
              <a:rPr lang="en-US" sz="1200" baseline="0" dirty="0"/>
              <a:t> Jeremiah as a prophet that some identified with Jesus. Perhaps this is because </a:t>
            </a:r>
            <a:r>
              <a:rPr lang="en-US" sz="1200" kern="1200" dirty="0">
                <a:solidFill>
                  <a:schemeClr val="tx1"/>
                </a:solidFill>
                <a:effectLst/>
                <a:latin typeface="+mn-lt"/>
                <a:ea typeface="+mn-ea"/>
                <a:cs typeface="+mn-cs"/>
              </a:rPr>
              <a:t>Jeremiah, like Jesus, was opposed by the leaders of his day because he brought an unpopular message. </a:t>
            </a:r>
            <a:r>
              <a:rPr lang="en-US" sz="1200" dirty="0"/>
              <a:t>This carnelian</a:t>
            </a:r>
            <a:r>
              <a:rPr lang="en-US" sz="1200" baseline="0" dirty="0"/>
              <a:t> </a:t>
            </a:r>
            <a:r>
              <a:rPr lang="en-US" sz="1200" dirty="0"/>
              <a:t>seal has the name “Jeremiah” on it, but it dates to about a century before the time of the prophet, and therefore did not belong to</a:t>
            </a:r>
            <a:r>
              <a:rPr lang="en-US" sz="1200" baseline="0" dirty="0"/>
              <a:t> him. It is now on display in the Israel Museum in Jerusalem.</a:t>
            </a:r>
            <a:endParaRPr lang="en-US" sz="1200" dirty="0"/>
          </a:p>
          <a:p>
            <a:endParaRPr lang="en-US" sz="1200" dirty="0"/>
          </a:p>
          <a:p>
            <a:r>
              <a:rPr lang="en-US" sz="1200" dirty="0"/>
              <a:t>tb032014489</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58</a:t>
            </a:fld>
            <a:endParaRPr lang="en-US"/>
          </a:p>
        </p:txBody>
      </p:sp>
    </p:spTree>
    <p:extLst>
      <p:ext uri="{BB962C8B-B14F-4D97-AF65-F5344CB8AC3E}">
        <p14:creationId xmlns:p14="http://schemas.microsoft.com/office/powerpoint/2010/main" val="20283409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photograph was taken in the Antalya</a:t>
            </a:r>
            <a:r>
              <a:rPr lang="en-US" baseline="0" dirty="0"/>
              <a:t> Museum.</a:t>
            </a:r>
          </a:p>
          <a:p>
            <a:endParaRPr lang="en-US" dirty="0"/>
          </a:p>
          <a:p>
            <a:r>
              <a:rPr lang="en-US" dirty="0"/>
              <a:t>tb123016907</a:t>
            </a:r>
          </a:p>
        </p:txBody>
      </p:sp>
      <p:sp>
        <p:nvSpPr>
          <p:cNvPr id="4" name="Slide Number Placeholder 3"/>
          <p:cNvSpPr>
            <a:spLocks noGrp="1"/>
          </p:cNvSpPr>
          <p:nvPr>
            <p:ph type="sldNum" sz="quarter" idx="10"/>
          </p:nvPr>
        </p:nvSpPr>
        <p:spPr/>
        <p:txBody>
          <a:bodyPr/>
          <a:lstStyle/>
          <a:p>
            <a:fld id="{4E4946A3-FD68-4E77-9DEF-1E7536A4AD96}" type="slidenum">
              <a:rPr lang="en-US" smtClean="0"/>
              <a:t>59</a:t>
            </a:fld>
            <a:endParaRPr lang="en-US"/>
          </a:p>
        </p:txBody>
      </p:sp>
    </p:spTree>
    <p:extLst>
      <p:ext uri="{BB962C8B-B14F-4D97-AF65-F5344CB8AC3E}">
        <p14:creationId xmlns:p14="http://schemas.microsoft.com/office/powerpoint/2010/main" val="3858059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mj-lt"/>
              </a:rPr>
              <a:t>This inscription was discovered by </a:t>
            </a:r>
            <a:r>
              <a:rPr lang="en-US" sz="1200" baseline="0" dirty="0" err="1">
                <a:latin typeface="+mj-lt"/>
              </a:rPr>
              <a:t>Natan</a:t>
            </a:r>
            <a:r>
              <a:rPr lang="en-US" sz="1200" baseline="0" dirty="0">
                <a:latin typeface="+mj-lt"/>
              </a:rPr>
              <a:t> Ben-Yehuda in June 2011 and published by Mordechai </a:t>
            </a:r>
            <a:r>
              <a:rPr lang="en-US" sz="1200" baseline="0" dirty="0" err="1">
                <a:latin typeface="+mj-lt"/>
              </a:rPr>
              <a:t>Aviam</a:t>
            </a:r>
            <a:r>
              <a:rPr lang="en-US" sz="1200" baseline="0" dirty="0">
                <a:latin typeface="+mj-lt"/>
              </a:rPr>
              <a:t>. The inscription reads “Shabbat” and marked the limit of Sabbath travel for one of the nearby towns. The inscription apparently dates to the 3rd–5th centuries AD and may have been painted in antiquity to make it more visible.</a:t>
            </a:r>
          </a:p>
          <a:p>
            <a:endParaRPr lang="en-US" dirty="0">
              <a:latin typeface="+mj-lt"/>
            </a:endParaRPr>
          </a:p>
          <a:p>
            <a:r>
              <a:rPr lang="en-US" dirty="0">
                <a:latin typeface="+mj-lt"/>
              </a:rPr>
              <a:t>jj011612861h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6</a:t>
            </a:fld>
            <a:endParaRPr lang="en-US"/>
          </a:p>
        </p:txBody>
      </p:sp>
    </p:spTree>
    <p:extLst>
      <p:ext uri="{BB962C8B-B14F-4D97-AF65-F5344CB8AC3E}">
        <p14:creationId xmlns:p14="http://schemas.microsoft.com/office/powerpoint/2010/main" val="16073950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These iron shackles were photographed at the Spartacus Exhibit in Rome.</a:t>
            </a:r>
          </a:p>
          <a:p>
            <a:endParaRPr lang="en-US" dirty="0"/>
          </a:p>
          <a:p>
            <a:r>
              <a:rPr lang="en-US" dirty="0"/>
              <a:t>tb0518174081</a:t>
            </a:r>
          </a:p>
        </p:txBody>
      </p:sp>
      <p:sp>
        <p:nvSpPr>
          <p:cNvPr id="4" name="Slide Number Placeholder 3"/>
          <p:cNvSpPr>
            <a:spLocks noGrp="1"/>
          </p:cNvSpPr>
          <p:nvPr>
            <p:ph type="sldNum" sz="quarter" idx="10"/>
          </p:nvPr>
        </p:nvSpPr>
        <p:spPr/>
        <p:txBody>
          <a:bodyPr/>
          <a:lstStyle/>
          <a:p>
            <a:fld id="{4E4946A3-FD68-4E77-9DEF-1E7536A4AD96}" type="slidenum">
              <a:rPr lang="en-US" smtClean="0"/>
              <a:pPr/>
              <a:t>60</a:t>
            </a:fld>
            <a:endParaRPr lang="en-US" dirty="0"/>
          </a:p>
        </p:txBody>
      </p:sp>
    </p:spTree>
    <p:extLst>
      <p:ext uri="{BB962C8B-B14F-4D97-AF65-F5344CB8AC3E}">
        <p14:creationId xmlns:p14="http://schemas.microsoft.com/office/powerpoint/2010/main" val="40466092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228600"/>
            <a:r>
              <a:rPr lang="en-US" dirty="0"/>
              <a:t>Macherus was a fortress-palace complex of Herod Antipas in Perea, on the east side of the Dead Sea. </a:t>
            </a:r>
            <a:r>
              <a:rPr lang="en-US" b="0" baseline="0" dirty="0"/>
              <a:t>According to Josephus (see below), John the Baptist was imprisoned and executed here.</a:t>
            </a:r>
            <a:endParaRPr lang="en-US" b="0" dirty="0"/>
          </a:p>
          <a:p>
            <a:pPr marL="228600" indent="-228600"/>
            <a:endParaRPr lang="en-US" b="1" dirty="0"/>
          </a:p>
          <a:p>
            <a:pPr>
              <a:lnSpc>
                <a:spcPct val="80000"/>
              </a:lnSpc>
            </a:pPr>
            <a:r>
              <a:rPr lang="en-US" sz="1200" b="1" dirty="0"/>
              <a:t>Josephus’s Record:</a:t>
            </a:r>
            <a:endParaRPr lang="en-US" sz="1200" dirty="0"/>
          </a:p>
          <a:p>
            <a:pPr>
              <a:lnSpc>
                <a:spcPct val="80000"/>
              </a:lnSpc>
            </a:pPr>
            <a:r>
              <a:rPr lang="en-US" sz="1200" dirty="0"/>
              <a:t>About this time </a:t>
            </a:r>
            <a:r>
              <a:rPr lang="en-US" sz="1200" dirty="0" err="1"/>
              <a:t>Aretas</a:t>
            </a:r>
            <a:r>
              <a:rPr lang="en-US" sz="1200" dirty="0"/>
              <a:t> (the king of Arabia Petra) and Herod had a quarrel on the account following: Herod the tetrarch had married the daughter of </a:t>
            </a:r>
            <a:r>
              <a:rPr lang="en-US" sz="1200" dirty="0" err="1"/>
              <a:t>Aretas</a:t>
            </a:r>
            <a:r>
              <a:rPr lang="en-US" sz="1200" dirty="0"/>
              <a:t>, and had lived with her a great while; but when he was once at Rome, he lodged with Herod Philip (not the same Philip as the ruler in Caesarea Philippi), who was his brother indeed, but not by the same mother; for this Herod (Philip) was the son of the high priest </a:t>
            </a:r>
            <a:r>
              <a:rPr lang="en-US" sz="1200" dirty="0" err="1"/>
              <a:t>Sireoh’s</a:t>
            </a:r>
            <a:r>
              <a:rPr lang="en-US" sz="1200" dirty="0"/>
              <a:t> daughter. However, he fell in love with Herodias, this last Herod’s wife, who was the daughter of Aristobulus their brother, and the sister of Agrippa the Great. This man ventured to talk to her about a marriage between them; which address, when she admitted, an agreement was made for her to change her habitation, and come to him as soon as he should return from Rome; one article of this marriage also was this, that he should divorce </a:t>
            </a:r>
            <a:r>
              <a:rPr lang="en-US" sz="1200" dirty="0" err="1"/>
              <a:t>Aretas’s</a:t>
            </a:r>
            <a:r>
              <a:rPr lang="en-US" sz="1200" dirty="0"/>
              <a:t> daughter. So Antipas, when he had made this agreement, sailed to Rome; but when he had done there the business he went about, and was returned again, his wife having discovered the agreement he had made with Herodias, and having learned it before he had notice of her knowledge of the whole design, she desired him to send her to </a:t>
            </a:r>
            <a:r>
              <a:rPr lang="en-US" sz="1200" u="sng" dirty="0" err="1"/>
              <a:t>Macherus</a:t>
            </a:r>
            <a:r>
              <a:rPr lang="en-US" sz="1200" dirty="0"/>
              <a:t>, which is a place in the borders of the dominions of </a:t>
            </a:r>
            <a:r>
              <a:rPr lang="en-US" sz="1200" dirty="0" err="1"/>
              <a:t>Aretas</a:t>
            </a:r>
            <a:r>
              <a:rPr lang="en-US" sz="1200" dirty="0"/>
              <a:t> and Herod, without informing him of any of her intentions. Accordingly Herod sent her thither, as thinking his wife had not perceived any thing; now she had sent a good while before to </a:t>
            </a:r>
            <a:r>
              <a:rPr lang="en-US" sz="1200" dirty="0" err="1"/>
              <a:t>Macherus</a:t>
            </a:r>
            <a:r>
              <a:rPr lang="en-US" sz="1200" dirty="0"/>
              <a:t>, which was subject to her father and so all things necessary for her journey were made ready for her by the general of </a:t>
            </a:r>
            <a:r>
              <a:rPr lang="en-US" sz="1200" dirty="0" err="1"/>
              <a:t>Aretas’s</a:t>
            </a:r>
            <a:r>
              <a:rPr lang="en-US" sz="1200" dirty="0"/>
              <a:t> army; and by that means she soon came into Arabia, under the conduct of the several generals, who carried her from one to another successively; and she soon came to her father, and told him of Herod’s intentions. So </a:t>
            </a:r>
            <a:r>
              <a:rPr lang="en-US" sz="1200" dirty="0" err="1"/>
              <a:t>Aretas</a:t>
            </a:r>
            <a:r>
              <a:rPr lang="en-US" sz="1200" dirty="0"/>
              <a:t> made this the first occasion of his enmity between him and Herod, who had also some quarrel with him about their limits at the country of </a:t>
            </a:r>
            <a:r>
              <a:rPr lang="en-US" sz="1200" dirty="0" err="1"/>
              <a:t>Gamalitis</a:t>
            </a:r>
            <a:r>
              <a:rPr lang="en-US" sz="1200" dirty="0"/>
              <a:t>. So they raised armies on both sides, and prepared for war, and sent their generals to fight instead of themselves; and when they had joined battle, all Herod’s army was destroyed by the treachery of some fugitives, who, though they were of the tetrarchy of Philip, joined with </a:t>
            </a:r>
            <a:r>
              <a:rPr lang="en-US" sz="1200" dirty="0" err="1"/>
              <a:t>Aretas’s</a:t>
            </a:r>
            <a:r>
              <a:rPr lang="en-US" sz="1200" dirty="0"/>
              <a:t> army.  So Herod wrote about these affairs to Tiberius, who being very angry at the attempt made by </a:t>
            </a:r>
            <a:r>
              <a:rPr lang="en-US" sz="1200" dirty="0" err="1"/>
              <a:t>Aretas</a:t>
            </a:r>
            <a:r>
              <a:rPr lang="en-US" sz="1200" dirty="0"/>
              <a:t>, wrote to </a:t>
            </a:r>
            <a:r>
              <a:rPr lang="en-US" sz="1200" dirty="0" err="1"/>
              <a:t>Vitellius</a:t>
            </a:r>
            <a:r>
              <a:rPr lang="en-US" sz="1200" dirty="0"/>
              <a:t> to make war upon him, and either to take him alive, and bring him to him in bonds, or to kill him, and send him his head. This was the charge that Tiberius gave to the president of Syria.</a:t>
            </a:r>
          </a:p>
          <a:p>
            <a:pPr>
              <a:lnSpc>
                <a:spcPct val="80000"/>
              </a:lnSpc>
            </a:pPr>
            <a:r>
              <a:rPr lang="en-US" sz="1200" dirty="0"/>
              <a:t> </a:t>
            </a:r>
          </a:p>
          <a:p>
            <a:pPr>
              <a:lnSpc>
                <a:spcPct val="80000"/>
              </a:lnSpc>
            </a:pPr>
            <a:r>
              <a:rPr lang="en-US" sz="1200" dirty="0"/>
              <a:t>Now some of the Jews thought that the destruction of Herod’s army came from God, and that very justly, as a punishment of what he did against </a:t>
            </a:r>
            <a:r>
              <a:rPr lang="en-US" sz="1200" u="sng" dirty="0"/>
              <a:t>John, that was called the Baptist: for Herod slew him,</a:t>
            </a:r>
            <a:r>
              <a:rPr lang="en-US" sz="1200" dirty="0"/>
              <a:t> who was a good man, and commanded the Jews to exercise virtue, both as to righteousness towards one another, and piety towards God, and so to come to baptism; for that the washing [with water] would be acceptable to him, if they made use of it, not in order to the putting away [or the remission] of some sins [only], but for the purification of the body; supposing still that the soul was thoroughly purified beforehand by righteousness. Now when [many] others came in crowds about him, for they were very greatly moved [or pleased] by hearing his words, </a:t>
            </a:r>
            <a:r>
              <a:rPr lang="en-US" sz="1200" u="sng" dirty="0"/>
              <a:t>Herod, who feared lest the great influence John had over the people might put it into his power and inclination to raise a rebellion,</a:t>
            </a:r>
            <a:r>
              <a:rPr lang="en-US" sz="1200" dirty="0"/>
              <a:t> (for they seemed ready to do any thing he should advise) thought it best, by putting him to death, to prevent any mischief he might cause, and not bring himself into difficulties, by sparing a man who might make him repent of it when it would be too late. </a:t>
            </a:r>
            <a:r>
              <a:rPr lang="en-US" sz="1200" u="sng" dirty="0"/>
              <a:t>Accordingly he was sent a prisoner, out of Herod’s suspicious temper, to </a:t>
            </a:r>
            <a:r>
              <a:rPr lang="en-US" sz="1200" u="sng" dirty="0" err="1"/>
              <a:t>Macherus</a:t>
            </a:r>
            <a:r>
              <a:rPr lang="en-US" sz="1200" u="sng" dirty="0"/>
              <a:t>, the castle I before mentioned, and was there put to death.</a:t>
            </a:r>
            <a:r>
              <a:rPr lang="en-US" sz="1200" dirty="0"/>
              <a:t> Now the Jews had an opinion that the destruction of this army was sent as a punishment upon Herod, and a mark of God’s displeasure to him (</a:t>
            </a:r>
            <a:r>
              <a:rPr lang="en-US" sz="1200" i="1" dirty="0"/>
              <a:t>Ant.</a:t>
            </a:r>
            <a:r>
              <a:rPr lang="en-US" sz="1200" dirty="0"/>
              <a:t> 18.5.1-2/18.109-119, </a:t>
            </a:r>
            <a:r>
              <a:rPr lang="en-US" sz="1200" dirty="0" err="1"/>
              <a:t>Whiston’s</a:t>
            </a:r>
            <a:r>
              <a:rPr lang="en-US" sz="1200" dirty="0"/>
              <a:t> translation).</a:t>
            </a:r>
          </a:p>
          <a:p>
            <a:endParaRPr lang="en-US" baseline="0" dirty="0"/>
          </a:p>
          <a:p>
            <a:r>
              <a:rPr lang="en-US" dirty="0"/>
              <a:t>tb031415672h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61</a:t>
            </a:fld>
            <a:endParaRPr lang="en-US"/>
          </a:p>
        </p:txBody>
      </p:sp>
    </p:spTree>
    <p:extLst>
      <p:ext uri="{BB962C8B-B14F-4D97-AF65-F5344CB8AC3E}">
        <p14:creationId xmlns:p14="http://schemas.microsoft.com/office/powerpoint/2010/main" val="5403455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Macherus</a:t>
            </a:r>
            <a:r>
              <a:rPr lang="en-US" dirty="0"/>
              <a:t> rises dramatically from the surrounding landscape; the tapered sides of the hill give</a:t>
            </a:r>
            <a:r>
              <a:rPr lang="en-US" baseline="0" dirty="0"/>
              <a:t> it a distinctive appearance</a:t>
            </a:r>
            <a:r>
              <a:rPr lang="en-US" dirty="0"/>
              <a:t>.</a:t>
            </a:r>
          </a:p>
          <a:p>
            <a:endParaRPr lang="en-US" dirty="0"/>
          </a:p>
          <a:p>
            <a:r>
              <a:rPr lang="en-US" dirty="0"/>
              <a:t>tb031415721h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62</a:t>
            </a:fld>
            <a:endParaRPr lang="en-US"/>
          </a:p>
        </p:txBody>
      </p:sp>
    </p:spTree>
    <p:extLst>
      <p:ext uri="{BB962C8B-B14F-4D97-AF65-F5344CB8AC3E}">
        <p14:creationId xmlns:p14="http://schemas.microsoft.com/office/powerpoint/2010/main" val="5403455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Jewish character of the site is revealed by the presence of a large </a:t>
            </a:r>
            <a:r>
              <a:rPr lang="en-US" dirty="0" err="1"/>
              <a:t>mikveh</a:t>
            </a:r>
            <a:r>
              <a:rPr lang="en-US" dirty="0"/>
              <a:t> near the palace.</a:t>
            </a:r>
          </a:p>
          <a:p>
            <a:endParaRPr lang="en-US" dirty="0"/>
          </a:p>
          <a:p>
            <a:r>
              <a:rPr lang="en-US" dirty="0" err="1"/>
              <a:t>tb031415792</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63</a:t>
            </a:fld>
            <a:endParaRPr lang="en-US"/>
          </a:p>
        </p:txBody>
      </p:sp>
    </p:spTree>
    <p:extLst>
      <p:ext uri="{BB962C8B-B14F-4D97-AF65-F5344CB8AC3E}">
        <p14:creationId xmlns:p14="http://schemas.microsoft.com/office/powerpoint/2010/main" val="37069678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eaLnBrk="1" hangingPunct="1">
              <a:spcBef>
                <a:spcPct val="0"/>
              </a:spcBef>
            </a:pPr>
            <a:r>
              <a:rPr lang="en-US" altLang="en-US" sz="1200" dirty="0"/>
              <a:t>According to</a:t>
            </a:r>
            <a:r>
              <a:rPr lang="en-US" altLang="en-US" sz="1200" baseline="0" dirty="0"/>
              <a:t> one tradition, John was imprisoned in this cave prior to his beheading.</a:t>
            </a:r>
          </a:p>
          <a:p>
            <a:pPr marL="228600" indent="-228600" eaLnBrk="1" hangingPunct="1">
              <a:spcBef>
                <a:spcPct val="0"/>
              </a:spcBef>
            </a:pPr>
            <a:endParaRPr lang="en-US" altLang="en-US" sz="1200" dirty="0"/>
          </a:p>
          <a:p>
            <a:r>
              <a:rPr lang="en-US" dirty="0"/>
              <a:t>tb061204077</a:t>
            </a:r>
          </a:p>
        </p:txBody>
      </p:sp>
      <p:sp>
        <p:nvSpPr>
          <p:cNvPr id="4" name="Slide Number Placeholder 3"/>
          <p:cNvSpPr>
            <a:spLocks noGrp="1"/>
          </p:cNvSpPr>
          <p:nvPr>
            <p:ph type="sldNum" sz="quarter" idx="10"/>
          </p:nvPr>
        </p:nvSpPr>
        <p:spPr/>
        <p:txBody>
          <a:bodyPr/>
          <a:lstStyle/>
          <a:p>
            <a:fld id="{4E4946A3-FD68-4E77-9DEF-1E7536A4AD96}" type="slidenum">
              <a:rPr lang="en-US" smtClean="0"/>
              <a:pPr/>
              <a:t>64</a:t>
            </a:fld>
            <a:endParaRPr lang="en-US"/>
          </a:p>
        </p:txBody>
      </p:sp>
    </p:spTree>
    <p:extLst>
      <p:ext uri="{BB962C8B-B14F-4D97-AF65-F5344CB8AC3E}">
        <p14:creationId xmlns:p14="http://schemas.microsoft.com/office/powerpoint/2010/main" val="3034182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Tiberias was the capital city of Herod Antipas, and it is another possible location for the imprisonment of John the Baptist.</a:t>
            </a:r>
            <a:r>
              <a:rPr lang="en-US" baseline="0" dirty="0"/>
              <a:t> John 3:23 locates John’s later ministry closer to the Sea of Galilee than his earlier ministry focus.</a:t>
            </a:r>
            <a:endParaRPr lang="en-US" dirty="0"/>
          </a:p>
          <a:p>
            <a:endParaRPr lang="en-US" dirty="0"/>
          </a:p>
          <a:p>
            <a:r>
              <a:rPr lang="en-US" dirty="0"/>
              <a:t>tb052808500h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65</a:t>
            </a:fld>
            <a:endParaRPr lang="en-US"/>
          </a:p>
        </p:txBody>
      </p:sp>
    </p:spTree>
    <p:extLst>
      <p:ext uri="{BB962C8B-B14F-4D97-AF65-F5344CB8AC3E}">
        <p14:creationId xmlns:p14="http://schemas.microsoft.com/office/powerpoint/2010/main" val="12323534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These coins were minted under the authority</a:t>
            </a:r>
            <a:r>
              <a:rPr lang="en-US" baseline="0" dirty="0"/>
              <a:t> of </a:t>
            </a:r>
            <a:r>
              <a:rPr lang="en-US" dirty="0"/>
              <a:t>three rulers in</a:t>
            </a:r>
            <a:r>
              <a:rPr lang="en-US" baseline="0" dirty="0"/>
              <a:t> the land of Israel during the lifetime of Jesus. They are on display in the </a:t>
            </a:r>
            <a:r>
              <a:rPr lang="en-US" dirty="0"/>
              <a:t>British Museum. The coin on the</a:t>
            </a:r>
            <a:r>
              <a:rPr lang="en-US" baseline="0" dirty="0"/>
              <a:t> upper right is from the Philip who ruled over what is known today as the Golan Heights. However, many scholars believe this is a different Herod than the one married to Herodias.</a:t>
            </a:r>
            <a:endParaRPr lang="en-US" dirty="0"/>
          </a:p>
          <a:p>
            <a:endParaRPr lang="en-US" dirty="0"/>
          </a:p>
          <a:p>
            <a:r>
              <a:rPr lang="en-US" dirty="0" err="1"/>
              <a:t>tb112004261</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66</a:t>
            </a:fld>
            <a:endParaRPr lang="en-US"/>
          </a:p>
        </p:txBody>
      </p:sp>
    </p:spTree>
    <p:extLst>
      <p:ext uri="{BB962C8B-B14F-4D97-AF65-F5344CB8AC3E}">
        <p14:creationId xmlns:p14="http://schemas.microsoft.com/office/powerpoint/2010/main" val="26390958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coin</a:t>
            </a:r>
            <a:r>
              <a:rPr lang="en-US" baseline="0" dirty="0"/>
              <a:t> (obverse and reverse sides)</a:t>
            </a:r>
            <a:r>
              <a:rPr lang="en-US" dirty="0"/>
              <a:t> was</a:t>
            </a:r>
            <a:r>
              <a:rPr lang="en-US" baseline="0" dirty="0"/>
              <a:t> </a:t>
            </a:r>
            <a:r>
              <a:rPr lang="en-US" dirty="0"/>
              <a:t>minted under the authority</a:t>
            </a:r>
            <a:r>
              <a:rPr lang="en-US" baseline="0" dirty="0"/>
              <a:t> of Herod Antipas’s brother Philip, who ruled over what is known today as the Golan Heights. (Some scholars believe this is a different Philip than the one married to Herodias.) </a:t>
            </a:r>
            <a:r>
              <a:rPr lang="en-US" dirty="0"/>
              <a:t>The obverse of this coin depicts the bare head of Augustus and is inscribed </a:t>
            </a:r>
            <a:r>
              <a:rPr lang="el-GR" dirty="0"/>
              <a:t>ΚΑΙϹΑΡ ϹΕΒΑϹΤΟΥ</a:t>
            </a:r>
            <a:r>
              <a:rPr lang="en-US" dirty="0"/>
              <a:t> (“[a</a:t>
            </a:r>
            <a:r>
              <a:rPr lang="en-US" baseline="0" dirty="0"/>
              <a:t> coin of] Caesar Augustus”). The reverse depicts the bare head of Herod Philip and is inscribed </a:t>
            </a:r>
            <a:r>
              <a:rPr lang="el-GR" baseline="0" dirty="0"/>
              <a:t>ΦΙΛΙΠΠΟΥ ΤΕΤΡΑΡΧΟΥ</a:t>
            </a:r>
            <a:r>
              <a:rPr lang="en-US" baseline="0" dirty="0"/>
              <a:t> (“[a coin of] Philip the Tetrarch”). The reverse also contains the date mark L (“year”) </a:t>
            </a:r>
            <a:r>
              <a:rPr lang="el-GR" baseline="0" dirty="0"/>
              <a:t>Ε</a:t>
            </a:r>
            <a:r>
              <a:rPr lang="en-US" baseline="0" dirty="0"/>
              <a:t> (“5” = AD 1/2, counting from 4 BC).</a:t>
            </a:r>
            <a:r>
              <a:rPr lang="en-US" dirty="0"/>
              <a:t> </a:t>
            </a:r>
            <a:r>
              <a:rPr lang="en-US" sz="1200" dirty="0"/>
              <a:t>This coin is in the Jared James Clark Collection.</a:t>
            </a:r>
          </a:p>
          <a:p>
            <a:endParaRPr lang="en-US" sz="1200" dirty="0"/>
          </a:p>
          <a:p>
            <a:r>
              <a:rPr lang="en-US" dirty="0"/>
              <a:t>Obverse (left): tb0713158759;</a:t>
            </a:r>
            <a:r>
              <a:rPr lang="en-US" baseline="0" dirty="0"/>
              <a:t> r</a:t>
            </a:r>
            <a:r>
              <a:rPr lang="en-US" dirty="0"/>
              <a:t>everse (right): tb0713158757</a:t>
            </a:r>
          </a:p>
        </p:txBody>
      </p:sp>
      <p:sp>
        <p:nvSpPr>
          <p:cNvPr id="4" name="Slide Number Placeholder 3"/>
          <p:cNvSpPr>
            <a:spLocks noGrp="1"/>
          </p:cNvSpPr>
          <p:nvPr>
            <p:ph type="sldNum" sz="quarter" idx="10"/>
          </p:nvPr>
        </p:nvSpPr>
        <p:spPr/>
        <p:txBody>
          <a:bodyPr/>
          <a:lstStyle/>
          <a:p>
            <a:fld id="{4E4946A3-FD68-4E77-9DEF-1E7536A4AD96}" type="slidenum">
              <a:rPr lang="en-US" smtClean="0"/>
              <a:t>67</a:t>
            </a:fld>
            <a:endParaRPr lang="en-US"/>
          </a:p>
        </p:txBody>
      </p:sp>
    </p:spTree>
    <p:extLst>
      <p:ext uri="{BB962C8B-B14F-4D97-AF65-F5344CB8AC3E}">
        <p14:creationId xmlns:p14="http://schemas.microsoft.com/office/powerpoint/2010/main" val="13778744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Herod Antipas was originally</a:t>
            </a:r>
            <a:r>
              <a:rPr lang="en-US" baseline="0" dirty="0"/>
              <a:t> married to the daughter of the Nabatean king </a:t>
            </a:r>
            <a:r>
              <a:rPr lang="en-US" baseline="0" dirty="0" err="1"/>
              <a:t>Aretas</a:t>
            </a:r>
            <a:r>
              <a:rPr lang="en-US" baseline="0" dirty="0"/>
              <a:t> IV. He divorced her in order to marry Herodias. In AD 36, </a:t>
            </a:r>
            <a:r>
              <a:rPr lang="en-US" baseline="0" dirty="0" err="1"/>
              <a:t>Aretas</a:t>
            </a:r>
            <a:r>
              <a:rPr lang="en-US" baseline="0" dirty="0"/>
              <a:t> IV attacked Antipas and defeated him in order to avenge himself for the divorce. </a:t>
            </a:r>
            <a:r>
              <a:rPr lang="en-US" dirty="0"/>
              <a:t>The obverse side of the coin on this slide shows a</a:t>
            </a:r>
            <a:r>
              <a:rPr lang="en-US" baseline="0" dirty="0"/>
              <a:t> laureate head of </a:t>
            </a:r>
            <a:r>
              <a:rPr lang="en-US" baseline="0" dirty="0" err="1"/>
              <a:t>Aretas</a:t>
            </a:r>
            <a:r>
              <a:rPr lang="en-US" baseline="0" dirty="0"/>
              <a:t> IV. The </a:t>
            </a:r>
            <a:r>
              <a:rPr lang="en-US" dirty="0"/>
              <a:t>reverse shows a veiled female head.</a:t>
            </a:r>
            <a:r>
              <a:rPr lang="en-US" baseline="0" dirty="0"/>
              <a:t> </a:t>
            </a:r>
            <a:r>
              <a:rPr lang="en-US" sz="1200" dirty="0"/>
              <a:t>This coin is in the Jared James Clark Collection.</a:t>
            </a:r>
          </a:p>
          <a:p>
            <a:endParaRPr lang="en-US" sz="1200" dirty="0"/>
          </a:p>
          <a:p>
            <a:r>
              <a:rPr lang="en-US" dirty="0"/>
              <a:t>Obverse (left): tb0713158374h;</a:t>
            </a:r>
            <a:r>
              <a:rPr lang="en-US" baseline="0" dirty="0"/>
              <a:t> r</a:t>
            </a:r>
            <a:r>
              <a:rPr lang="en-US" dirty="0"/>
              <a:t>everse (right): tb0713158377h</a:t>
            </a:r>
          </a:p>
        </p:txBody>
      </p:sp>
      <p:sp>
        <p:nvSpPr>
          <p:cNvPr id="4" name="Slide Number Placeholder 3"/>
          <p:cNvSpPr>
            <a:spLocks noGrp="1"/>
          </p:cNvSpPr>
          <p:nvPr>
            <p:ph type="sldNum" sz="quarter" idx="10"/>
          </p:nvPr>
        </p:nvSpPr>
        <p:spPr/>
        <p:txBody>
          <a:bodyPr/>
          <a:lstStyle/>
          <a:p>
            <a:fld id="{4E4946A3-FD68-4E77-9DEF-1E7536A4AD96}" type="slidenum">
              <a:rPr lang="en-US" smtClean="0"/>
              <a:t>68</a:t>
            </a:fld>
            <a:endParaRPr lang="en-US"/>
          </a:p>
        </p:txBody>
      </p:sp>
    </p:spTree>
    <p:extLst>
      <p:ext uri="{BB962C8B-B14F-4D97-AF65-F5344CB8AC3E}">
        <p14:creationId xmlns:p14="http://schemas.microsoft.com/office/powerpoint/2010/main" val="37849705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By</a:t>
            </a:r>
            <a:r>
              <a:rPr lang="en-US" baseline="0" dirty="0"/>
              <a:t> taking the wife of his brother, Herod Antipas was not only guilty of breaking the commandment against adultery (the commandment listed above on the left tablet, second line; see next slide for label), but also of breaking the commandment against having sexual relations with your brother’s wife (Lev 18:16). </a:t>
            </a:r>
            <a:r>
              <a:rPr lang="en-US" dirty="0"/>
              <a:t>This plaque</a:t>
            </a:r>
            <a:r>
              <a:rPr lang="en-US" baseline="0" dirty="0"/>
              <a:t> sits atop a Torah ark at the Western Wall prayer plaza. </a:t>
            </a:r>
            <a:endParaRPr lang="en-US" dirty="0"/>
          </a:p>
          <a:p>
            <a:endParaRPr lang="en-US" dirty="0"/>
          </a:p>
          <a:p>
            <a:r>
              <a:rPr lang="en-US" dirty="0"/>
              <a:t>tb091306089h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69</a:t>
            </a:fld>
            <a:endParaRPr lang="en-US"/>
          </a:p>
        </p:txBody>
      </p:sp>
    </p:spTree>
    <p:extLst>
      <p:ext uri="{BB962C8B-B14F-4D97-AF65-F5344CB8AC3E}">
        <p14:creationId xmlns:p14="http://schemas.microsoft.com/office/powerpoint/2010/main" val="3687217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Archaeologists uncovered here remains of a fourth century AD synagogue, with a style similar to other synagogues from this period in Galilee. Like the other Galilean synagogues, this one was oriented south toward Jerusalem.</a:t>
            </a:r>
          </a:p>
          <a:p>
            <a:endParaRPr lang="en-US" baseline="0" dirty="0"/>
          </a:p>
          <a:p>
            <a:r>
              <a:rPr lang="en-US" dirty="0"/>
              <a:t>tb043012979</a:t>
            </a:r>
          </a:p>
        </p:txBody>
      </p:sp>
      <p:sp>
        <p:nvSpPr>
          <p:cNvPr id="4" name="Slide Number Placeholder 3"/>
          <p:cNvSpPr>
            <a:spLocks noGrp="1"/>
          </p:cNvSpPr>
          <p:nvPr>
            <p:ph type="sldNum" sz="quarter" idx="10"/>
          </p:nvPr>
        </p:nvSpPr>
        <p:spPr/>
        <p:txBody>
          <a:bodyPr/>
          <a:lstStyle/>
          <a:p>
            <a:fld id="{4E4946A3-FD68-4E77-9DEF-1E7536A4AD96}" type="slidenum">
              <a:rPr lang="en-US" smtClean="0"/>
              <a:pPr/>
              <a:t>7</a:t>
            </a:fld>
            <a:endParaRPr lang="en-US"/>
          </a:p>
        </p:txBody>
      </p:sp>
    </p:spTree>
    <p:extLst>
      <p:ext uri="{BB962C8B-B14F-4D97-AF65-F5344CB8AC3E}">
        <p14:creationId xmlns:p14="http://schemas.microsoft.com/office/powerpoint/2010/main" val="12588127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By</a:t>
            </a:r>
            <a:r>
              <a:rPr lang="en-US" baseline="0" dirty="0"/>
              <a:t> taking the wife of his brother, Herod Antipas was not only guilty of breaking the commandment against adultery (the commandment listed above on the left tablet, second line), but also of breaking the commandment against having sexual relations with your brother’s wife (Lev 18:16). </a:t>
            </a:r>
            <a:r>
              <a:rPr lang="en-US" dirty="0"/>
              <a:t>This plaque</a:t>
            </a:r>
            <a:r>
              <a:rPr lang="en-US" baseline="0" dirty="0"/>
              <a:t> sits atop a Torah ark at the Western Wall prayer plaza. </a:t>
            </a:r>
            <a:endParaRPr lang="en-US" dirty="0"/>
          </a:p>
          <a:p>
            <a:endParaRPr lang="en-US" dirty="0"/>
          </a:p>
          <a:p>
            <a:r>
              <a:rPr lang="en-US" dirty="0"/>
              <a:t>tb091306089h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70</a:t>
            </a:fld>
            <a:endParaRPr lang="en-US"/>
          </a:p>
        </p:txBody>
      </p:sp>
    </p:spTree>
    <p:extLst>
      <p:ext uri="{BB962C8B-B14F-4D97-AF65-F5344CB8AC3E}">
        <p14:creationId xmlns:p14="http://schemas.microsoft.com/office/powerpoint/2010/main" val="78530228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t>
            </a:r>
            <a:r>
              <a:rPr lang="en-US" sz="1200" b="0" i="0" kern="1200" dirty="0">
                <a:solidFill>
                  <a:schemeClr val="tx1"/>
                </a:solidFill>
                <a:effectLst/>
                <a:latin typeface="+mn-lt"/>
                <a:ea typeface="+mn-ea"/>
                <a:cs typeface="+mn-cs"/>
              </a:rPr>
              <a:t>And if a man shall take his brother’s wife, it is impurity: he hath uncovered his brother’s nakedness; they shall be childless” (Lev 20:21, ASV).</a:t>
            </a:r>
          </a:p>
          <a:p>
            <a:endParaRPr lang="en-US" sz="1200" b="0" i="0" kern="1200" dirty="0">
              <a:solidFill>
                <a:schemeClr val="tx1"/>
              </a:solidFill>
              <a:effectLst/>
              <a:latin typeface="+mn-lt"/>
              <a:ea typeface="+mn-ea"/>
              <a:cs typeface="+mn-cs"/>
            </a:endParaRPr>
          </a:p>
          <a:p>
            <a:r>
              <a:rPr lang="en-US" dirty="0"/>
              <a:t>This Yemenite Torah scroll was photographed at The Master’s Seminary in California.</a:t>
            </a:r>
          </a:p>
          <a:p>
            <a:endParaRPr lang="en-US" dirty="0"/>
          </a:p>
          <a:p>
            <a:r>
              <a:rPr lang="en-US" sz="1200" kern="1200" dirty="0">
                <a:solidFill>
                  <a:schemeClr val="tx1"/>
                </a:solidFill>
                <a:effectLst/>
                <a:latin typeface="+mn-lt"/>
                <a:ea typeface="+mn-ea"/>
                <a:cs typeface="+mn-cs"/>
              </a:rPr>
              <a:t>tb031416425</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71</a:t>
            </a:fld>
            <a:endParaRPr lang="en-US"/>
          </a:p>
        </p:txBody>
      </p:sp>
    </p:spTree>
    <p:extLst>
      <p:ext uri="{BB962C8B-B14F-4D97-AF65-F5344CB8AC3E}">
        <p14:creationId xmlns:p14="http://schemas.microsoft.com/office/powerpoint/2010/main" val="35741015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inscription was photographed at the National Museum at the Diocletian Baths in Rome.</a:t>
            </a:r>
          </a:p>
          <a:p>
            <a:endParaRPr lang="en-US" dirty="0"/>
          </a:p>
          <a:p>
            <a:r>
              <a:rPr lang="en-US"/>
              <a:t>tb0513178668</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72</a:t>
            </a:fld>
            <a:endParaRPr lang="en-US"/>
          </a:p>
        </p:txBody>
      </p:sp>
    </p:spTree>
    <p:extLst>
      <p:ext uri="{BB962C8B-B14F-4D97-AF65-F5344CB8AC3E}">
        <p14:creationId xmlns:p14="http://schemas.microsoft.com/office/powerpoint/2010/main" val="317740463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Josephus is correct in placing John’s execution at </a:t>
            </a:r>
            <a:r>
              <a:rPr lang="en-US" dirty="0" err="1"/>
              <a:t>Macherus</a:t>
            </a:r>
            <a:r>
              <a:rPr lang="en-US" dirty="0"/>
              <a:t>, this would imply that </a:t>
            </a:r>
            <a:r>
              <a:rPr lang="en-US" baseline="0" dirty="0"/>
              <a:t>Herod’s birthday party also took place at </a:t>
            </a:r>
            <a:r>
              <a:rPr lang="en-US" baseline="0" dirty="0" err="1"/>
              <a:t>Macherus</a:t>
            </a:r>
            <a:r>
              <a:rPr lang="en-US" baseline="0" dirty="0"/>
              <a:t>. Herod’s palace was located on the summit of the site, and has been excavated and reconstructed in recent years.</a:t>
            </a:r>
            <a:endParaRPr lang="en-US" dirty="0"/>
          </a:p>
          <a:p>
            <a:endParaRPr lang="en-US" dirty="0"/>
          </a:p>
          <a:p>
            <a:r>
              <a:rPr lang="en-US" dirty="0" err="1"/>
              <a:t>tb061204110</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73</a:t>
            </a:fld>
            <a:endParaRPr lang="en-US"/>
          </a:p>
        </p:txBody>
      </p:sp>
    </p:spTree>
    <p:extLst>
      <p:ext uri="{BB962C8B-B14F-4D97-AF65-F5344CB8AC3E}">
        <p14:creationId xmlns:p14="http://schemas.microsoft.com/office/powerpoint/2010/main" val="8891410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photo shows</a:t>
            </a:r>
            <a:r>
              <a:rPr lang="en-US" baseline="0" dirty="0"/>
              <a:t> a more recent view of the palace courtyard, after previous reconstruction work was dismantled and replaced.</a:t>
            </a:r>
            <a:endParaRPr lang="en-US" dirty="0"/>
          </a:p>
          <a:p>
            <a:endParaRPr lang="en-US" dirty="0"/>
          </a:p>
          <a:p>
            <a:r>
              <a:rPr lang="en-US" dirty="0" err="1"/>
              <a:t>tb031415817</a:t>
            </a:r>
            <a:endParaRPr lang="en-US" dirty="0"/>
          </a:p>
          <a:p>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74</a:t>
            </a:fld>
            <a:endParaRPr lang="en-US"/>
          </a:p>
        </p:txBody>
      </p:sp>
    </p:spTree>
    <p:extLst>
      <p:ext uri="{BB962C8B-B14F-4D97-AF65-F5344CB8AC3E}">
        <p14:creationId xmlns:p14="http://schemas.microsoft.com/office/powerpoint/2010/main" val="330295672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tb031415758h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75</a:t>
            </a:fld>
            <a:endParaRPr lang="en-US"/>
          </a:p>
        </p:txBody>
      </p:sp>
    </p:spTree>
    <p:extLst>
      <p:ext uri="{BB962C8B-B14F-4D97-AF65-F5344CB8AC3E}">
        <p14:creationId xmlns:p14="http://schemas.microsoft.com/office/powerpoint/2010/main" val="327623337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mosaic comes from the palace of Herod and is now on display in the </a:t>
            </a:r>
            <a:r>
              <a:rPr lang="en-US" dirty="0" err="1"/>
              <a:t>Medeba</a:t>
            </a:r>
            <a:r>
              <a:rPr lang="en-US" baseline="0" dirty="0"/>
              <a:t> Archaeological Park.</a:t>
            </a:r>
          </a:p>
          <a:p>
            <a:endParaRPr lang="en-US" dirty="0"/>
          </a:p>
          <a:p>
            <a:r>
              <a:rPr lang="en-US" dirty="0" err="1"/>
              <a:t>tb061304126</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76</a:t>
            </a:fld>
            <a:endParaRPr lang="en-US"/>
          </a:p>
        </p:txBody>
      </p:sp>
    </p:spTree>
    <p:extLst>
      <p:ext uri="{BB962C8B-B14F-4D97-AF65-F5344CB8AC3E}">
        <p14:creationId xmlns:p14="http://schemas.microsoft.com/office/powerpoint/2010/main" val="405341089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Crusader-era capital comes from the church in</a:t>
            </a:r>
            <a:r>
              <a:rPr lang="en-US" baseline="0" dirty="0"/>
              <a:t> Samaria (</a:t>
            </a:r>
            <a:r>
              <a:rPr lang="en-US" baseline="0" dirty="0" err="1"/>
              <a:t>Sebaste</a:t>
            </a:r>
            <a:r>
              <a:rPr lang="en-US" baseline="0" dirty="0"/>
              <a:t>) that commemorated John’s death. It is now on display in the </a:t>
            </a:r>
            <a:r>
              <a:rPr lang="en-US" dirty="0"/>
              <a:t>Istanbul Archaeological Museum.</a:t>
            </a:r>
          </a:p>
          <a:p>
            <a:endParaRPr lang="en-US" dirty="0"/>
          </a:p>
          <a:p>
            <a:r>
              <a:rPr lang="en-US" dirty="0" err="1"/>
              <a:t>tb041705982</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77</a:t>
            </a:fld>
            <a:endParaRPr lang="en-US"/>
          </a:p>
        </p:txBody>
      </p:sp>
    </p:spTree>
    <p:extLst>
      <p:ext uri="{BB962C8B-B14F-4D97-AF65-F5344CB8AC3E}">
        <p14:creationId xmlns:p14="http://schemas.microsoft.com/office/powerpoint/2010/main" val="264651840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sculpture is on display in the Capitoline Museum in Rome.</a:t>
            </a:r>
          </a:p>
          <a:p>
            <a:endParaRPr lang="en-US" dirty="0"/>
          </a:p>
          <a:p>
            <a:r>
              <a:rPr lang="en-US" dirty="0"/>
              <a:t>tb112102056</a:t>
            </a:r>
          </a:p>
        </p:txBody>
      </p:sp>
      <p:sp>
        <p:nvSpPr>
          <p:cNvPr id="4" name="Slide Number Placeholder 3"/>
          <p:cNvSpPr>
            <a:spLocks noGrp="1"/>
          </p:cNvSpPr>
          <p:nvPr>
            <p:ph type="sldNum" sz="quarter" idx="10"/>
          </p:nvPr>
        </p:nvSpPr>
        <p:spPr/>
        <p:txBody>
          <a:bodyPr/>
          <a:lstStyle/>
          <a:p>
            <a:fld id="{4E4946A3-FD68-4E77-9DEF-1E7536A4AD96}" type="slidenum">
              <a:rPr lang="en-US" smtClean="0"/>
              <a:t>78</a:t>
            </a:fld>
            <a:endParaRPr lang="en-US"/>
          </a:p>
        </p:txBody>
      </p:sp>
    </p:spTree>
    <p:extLst>
      <p:ext uri="{BB962C8B-B14F-4D97-AF65-F5344CB8AC3E}">
        <p14:creationId xmlns:p14="http://schemas.microsoft.com/office/powerpoint/2010/main" val="387179753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a:t>
            </a:r>
            <a:r>
              <a:rPr lang="en-US" baseline="0" dirty="0"/>
              <a:t> American Colony photograph was taken in 1926.</a:t>
            </a:r>
          </a:p>
          <a:p>
            <a:endParaRPr lang="en-US" dirty="0"/>
          </a:p>
          <a:p>
            <a:r>
              <a:rPr lang="en-US" dirty="0"/>
              <a:t>mat00215</a:t>
            </a:r>
          </a:p>
        </p:txBody>
      </p:sp>
      <p:sp>
        <p:nvSpPr>
          <p:cNvPr id="4" name="Slide Number Placeholder 3"/>
          <p:cNvSpPr>
            <a:spLocks noGrp="1"/>
          </p:cNvSpPr>
          <p:nvPr>
            <p:ph type="sldNum" sz="quarter" idx="10"/>
          </p:nvPr>
        </p:nvSpPr>
        <p:spPr/>
        <p:txBody>
          <a:bodyPr/>
          <a:lstStyle/>
          <a:p>
            <a:fld id="{4E4946A3-FD68-4E77-9DEF-1E7536A4AD96}" type="slidenum">
              <a:rPr lang="en-US" smtClean="0"/>
              <a:t>79</a:t>
            </a:fld>
            <a:endParaRPr lang="en-US"/>
          </a:p>
        </p:txBody>
      </p:sp>
    </p:spTree>
    <p:extLst>
      <p:ext uri="{BB962C8B-B14F-4D97-AF65-F5344CB8AC3E}">
        <p14:creationId xmlns:p14="http://schemas.microsoft.com/office/powerpoint/2010/main" val="2831614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remains seen here include </a:t>
            </a:r>
            <a:r>
              <a:rPr lang="en-US" baseline="0" dirty="0"/>
              <a:t>a fifth-century church. The church’s grounds included the fourth-century synagogue that preceded it. When the church was built, a related monastery was also constructed.</a:t>
            </a:r>
          </a:p>
          <a:p>
            <a:endParaRPr lang="en-US" baseline="0" dirty="0"/>
          </a:p>
          <a:p>
            <a:r>
              <a:rPr lang="en-US" dirty="0"/>
              <a:t>tb043012982</a:t>
            </a:r>
          </a:p>
        </p:txBody>
      </p:sp>
      <p:sp>
        <p:nvSpPr>
          <p:cNvPr id="4" name="Slide Number Placeholder 3"/>
          <p:cNvSpPr>
            <a:spLocks noGrp="1"/>
          </p:cNvSpPr>
          <p:nvPr>
            <p:ph type="sldNum" sz="quarter" idx="10"/>
          </p:nvPr>
        </p:nvSpPr>
        <p:spPr/>
        <p:txBody>
          <a:bodyPr/>
          <a:lstStyle/>
          <a:p>
            <a:fld id="{4E4946A3-FD68-4E77-9DEF-1E7536A4AD96}" type="slidenum">
              <a:rPr lang="en-US" smtClean="0"/>
              <a:pPr/>
              <a:t>8</a:t>
            </a:fld>
            <a:endParaRPr lang="en-US"/>
          </a:p>
        </p:txBody>
      </p:sp>
    </p:spTree>
    <p:extLst>
      <p:ext uri="{BB962C8B-B14F-4D97-AF65-F5344CB8AC3E}">
        <p14:creationId xmlns:p14="http://schemas.microsoft.com/office/powerpoint/2010/main" val="203504759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bronze artifact</a:t>
            </a:r>
            <a:r>
              <a:rPr lang="en-US" baseline="0" dirty="0"/>
              <a:t> was photographed in </a:t>
            </a:r>
            <a:r>
              <a:rPr lang="en-US" sz="1200" kern="1200" baseline="0" dirty="0">
                <a:solidFill>
                  <a:schemeClr val="tx1"/>
                </a:solidFill>
                <a:latin typeface="+mn-lt"/>
                <a:ea typeface="+mn-ea"/>
                <a:cs typeface="+mn-cs"/>
              </a:rPr>
              <a:t>t</a:t>
            </a:r>
            <a:r>
              <a:rPr lang="en-US" sz="1200" kern="1200" dirty="0">
                <a:solidFill>
                  <a:schemeClr val="tx1"/>
                </a:solidFill>
                <a:latin typeface="+mn-lt"/>
                <a:ea typeface="+mn-ea"/>
                <a:cs typeface="+mn-cs"/>
              </a:rPr>
              <a:t>he Metropolitan Museum of Art</a:t>
            </a:r>
            <a:r>
              <a:rPr lang="en-US" sz="1200" kern="1200" baseline="0" dirty="0">
                <a:solidFill>
                  <a:schemeClr val="tx1"/>
                </a:solidFill>
                <a:latin typeface="+mn-lt"/>
                <a:ea typeface="+mn-ea"/>
                <a:cs typeface="+mn-cs"/>
              </a:rPr>
              <a:t> in</a:t>
            </a:r>
            <a:r>
              <a:rPr lang="en-US" sz="1200" kern="1200" dirty="0">
                <a:solidFill>
                  <a:schemeClr val="tx1"/>
                </a:solidFill>
                <a:latin typeface="+mn-lt"/>
                <a:ea typeface="+mn-ea"/>
                <a:cs typeface="+mn-cs"/>
              </a:rPr>
              <a:t> New York City.</a:t>
            </a:r>
          </a:p>
          <a:p>
            <a:endParaRPr lang="en-US" dirty="0"/>
          </a:p>
          <a:p>
            <a:r>
              <a:rPr lang="x-none" dirty="0"/>
              <a:t>adr1605244062</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80</a:t>
            </a:fld>
            <a:endParaRPr lang="en-US"/>
          </a:p>
        </p:txBody>
      </p:sp>
    </p:spTree>
    <p:extLst>
      <p:ext uri="{BB962C8B-B14F-4D97-AF65-F5344CB8AC3E}">
        <p14:creationId xmlns:p14="http://schemas.microsoft.com/office/powerpoint/2010/main" val="39852109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coin (</a:t>
            </a:r>
            <a:r>
              <a:rPr lang="en-US" dirty="0" err="1"/>
              <a:t>Hendin</a:t>
            </a:r>
            <a:r>
              <a:rPr lang="en-US" dirty="0"/>
              <a:t> 1257a) was minted about 35 years after the event recorded in Mark 6. Although Herodias’s daughter is not named in the Gospels, many scholars identify her as Salome on the basis of statements made by Josephus. The obverse side of this coin (left) depicts a diademed and draped bust of </a:t>
            </a:r>
            <a:r>
              <a:rPr lang="en-US" dirty="0" err="1"/>
              <a:t>Aristobulus</a:t>
            </a:r>
            <a:r>
              <a:rPr lang="en-US" dirty="0"/>
              <a:t>, king of Lesser Armenia (Armenia Minor), and great-grandson of Herod the Great. It is inscribed </a:t>
            </a:r>
            <a:r>
              <a:rPr lang="el-GR" dirty="0"/>
              <a:t>ΒΑϹΙΛΕΩϹ ΑΡΙϹΤΟΒΟΥΛΟΥ ΕΤ ΙΓ</a:t>
            </a:r>
            <a:r>
              <a:rPr lang="en-US" dirty="0"/>
              <a:t> (</a:t>
            </a:r>
            <a:r>
              <a:rPr lang="en-US" i="1" dirty="0"/>
              <a:t>of King </a:t>
            </a:r>
            <a:r>
              <a:rPr lang="en-US" i="1" dirty="0" err="1"/>
              <a:t>Aristobulus</a:t>
            </a:r>
            <a:r>
              <a:rPr lang="en-US" i="1" dirty="0"/>
              <a:t>, year 13</a:t>
            </a:r>
            <a:r>
              <a:rPr lang="en-US" i="0" dirty="0"/>
              <a:t>). The reverse side (right) depicts a </a:t>
            </a:r>
            <a:r>
              <a:rPr lang="en-US" dirty="0"/>
              <a:t>diademed and draped </a:t>
            </a:r>
            <a:r>
              <a:rPr lang="en-US" i="0" dirty="0"/>
              <a:t>bust of Salome and is inscribed </a:t>
            </a:r>
            <a:r>
              <a:rPr lang="el-GR" i="0" dirty="0"/>
              <a:t>ΒΑϹΙΛΙϹϹΗϹ ϹΑΛΩΜΗϹ</a:t>
            </a:r>
            <a:r>
              <a:rPr lang="en-US" i="0" dirty="0"/>
              <a:t> (</a:t>
            </a:r>
            <a:r>
              <a:rPr lang="en-US" i="1" dirty="0"/>
              <a:t>of Queen Salome</a:t>
            </a:r>
            <a:r>
              <a:rPr lang="en-US" i="0" dirty="0"/>
              <a:t>). As </a:t>
            </a:r>
            <a:r>
              <a:rPr lang="en-US" i="0" dirty="0" err="1"/>
              <a:t>Aristobulus</a:t>
            </a:r>
            <a:r>
              <a:rPr lang="en-US" i="0" dirty="0"/>
              <a:t> was a client king of Rome, this coin was likely minted for propaganda purposes at the outbreak of the Jewish War. </a:t>
            </a:r>
            <a:r>
              <a:rPr lang="en-US" dirty="0"/>
              <a:t>Photo credit: CNG. Source: https://www.cngcoins.com/Coin.aspx?CoinID=300452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cng300452</a:t>
            </a:r>
          </a:p>
        </p:txBody>
      </p:sp>
      <p:sp>
        <p:nvSpPr>
          <p:cNvPr id="4" name="Slide Number Placeholder 3"/>
          <p:cNvSpPr>
            <a:spLocks noGrp="1"/>
          </p:cNvSpPr>
          <p:nvPr>
            <p:ph type="sldNum" sz="quarter" idx="10"/>
          </p:nvPr>
        </p:nvSpPr>
        <p:spPr/>
        <p:txBody>
          <a:bodyPr/>
          <a:lstStyle/>
          <a:p>
            <a:fld id="{4E4946A3-FD68-4E77-9DEF-1E7536A4AD96}" type="slidenum">
              <a:rPr lang="en-US" smtClean="0"/>
              <a:pPr/>
              <a:t>81</a:t>
            </a:fld>
            <a:endParaRPr lang="en-US"/>
          </a:p>
        </p:txBody>
      </p:sp>
    </p:spTree>
    <p:extLst>
      <p:ext uri="{BB962C8B-B14F-4D97-AF65-F5344CB8AC3E}">
        <p14:creationId xmlns:p14="http://schemas.microsoft.com/office/powerpoint/2010/main" val="41905858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American Colony photograph shows a sumptuous dinner prepared for a conference in modern Jordan on</a:t>
            </a:r>
            <a:r>
              <a:rPr lang="en-US" baseline="0" dirty="0"/>
              <a:t> </a:t>
            </a:r>
            <a:r>
              <a:rPr lang="en-US" dirty="0"/>
              <a:t>December</a:t>
            </a:r>
            <a:r>
              <a:rPr lang="en-US" baseline="0" dirty="0"/>
              <a:t> 12, 1931.</a:t>
            </a:r>
          </a:p>
          <a:p>
            <a:endParaRPr lang="en-US" dirty="0"/>
          </a:p>
          <a:p>
            <a:r>
              <a:rPr lang="en-US" dirty="0" err="1"/>
              <a:t>mat03058</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82</a:t>
            </a:fld>
            <a:endParaRPr lang="en-US"/>
          </a:p>
        </p:txBody>
      </p:sp>
    </p:spTree>
    <p:extLst>
      <p:ext uri="{BB962C8B-B14F-4D97-AF65-F5344CB8AC3E}">
        <p14:creationId xmlns:p14="http://schemas.microsoft.com/office/powerpoint/2010/main" val="385945900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Crusader-era capital comes from the church in</a:t>
            </a:r>
            <a:r>
              <a:rPr lang="en-US" baseline="0" dirty="0"/>
              <a:t> Samaria (</a:t>
            </a:r>
            <a:r>
              <a:rPr lang="en-US" baseline="0" dirty="0" err="1"/>
              <a:t>Sebaste</a:t>
            </a:r>
            <a:r>
              <a:rPr lang="en-US" baseline="0" dirty="0"/>
              <a:t>) that commemorated John’s death. It is now on display in the </a:t>
            </a:r>
            <a:r>
              <a:rPr lang="en-US" dirty="0"/>
              <a:t>Istanbul Archaeological Museum.</a:t>
            </a:r>
          </a:p>
          <a:p>
            <a:endParaRPr lang="en-US" dirty="0"/>
          </a:p>
          <a:p>
            <a:r>
              <a:rPr lang="en-US" dirty="0" err="1"/>
              <a:t>tb041705979</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83</a:t>
            </a:fld>
            <a:endParaRPr lang="en-US"/>
          </a:p>
        </p:txBody>
      </p:sp>
    </p:spTree>
    <p:extLst>
      <p:ext uri="{BB962C8B-B14F-4D97-AF65-F5344CB8AC3E}">
        <p14:creationId xmlns:p14="http://schemas.microsoft.com/office/powerpoint/2010/main" val="261317469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painting is</a:t>
            </a:r>
            <a:r>
              <a:rPr lang="en-US" baseline="0" dirty="0"/>
              <a:t> on display in the Shrine of the Beheading of John the Baptist in </a:t>
            </a:r>
            <a:r>
              <a:rPr lang="en-US" baseline="0" dirty="0" err="1"/>
              <a:t>Medeba</a:t>
            </a:r>
            <a:r>
              <a:rPr lang="en-US" baseline="0" dirty="0"/>
              <a:t>, Jordan.</a:t>
            </a:r>
          </a:p>
          <a:p>
            <a:endParaRPr lang="en-US" dirty="0"/>
          </a:p>
          <a:p>
            <a:r>
              <a:rPr lang="en-US" dirty="0"/>
              <a:t>tb031315590</a:t>
            </a:r>
          </a:p>
        </p:txBody>
      </p:sp>
      <p:sp>
        <p:nvSpPr>
          <p:cNvPr id="4" name="Slide Number Placeholder 3"/>
          <p:cNvSpPr>
            <a:spLocks noGrp="1"/>
          </p:cNvSpPr>
          <p:nvPr>
            <p:ph type="sldNum" sz="quarter" idx="10"/>
          </p:nvPr>
        </p:nvSpPr>
        <p:spPr/>
        <p:txBody>
          <a:bodyPr/>
          <a:lstStyle/>
          <a:p>
            <a:fld id="{4E4946A3-FD68-4E77-9DEF-1E7536A4AD96}" type="slidenum">
              <a:rPr lang="en-US" smtClean="0"/>
              <a:pPr/>
              <a:t>84</a:t>
            </a:fld>
            <a:endParaRPr lang="en-US"/>
          </a:p>
        </p:txBody>
      </p:sp>
    </p:spTree>
    <p:extLst>
      <p:ext uri="{BB962C8B-B14F-4D97-AF65-F5344CB8AC3E}">
        <p14:creationId xmlns:p14="http://schemas.microsoft.com/office/powerpoint/2010/main" val="127307847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 early tradition (before 361)</a:t>
            </a:r>
            <a:r>
              <a:rPr lang="en-US" baseline="0" dirty="0"/>
              <a:t> identified Samaria (</a:t>
            </a:r>
            <a:r>
              <a:rPr lang="en-US" baseline="0" dirty="0" err="1"/>
              <a:t>Sebaste</a:t>
            </a:r>
            <a:r>
              <a:rPr lang="en-US" baseline="0" dirty="0"/>
              <a:t>) as the place of John’s imprisonment and execution. A chapel was built here in the sixth century to commemorate the supposed discovery of John’s head. The chapel was later rebuilt by the Crusaders.</a:t>
            </a:r>
          </a:p>
          <a:p>
            <a:endParaRPr lang="en-US" dirty="0"/>
          </a:p>
          <a:p>
            <a:r>
              <a:rPr lang="en-US" dirty="0"/>
              <a:t>adr1305144906</a:t>
            </a:r>
          </a:p>
        </p:txBody>
      </p:sp>
      <p:sp>
        <p:nvSpPr>
          <p:cNvPr id="4" name="Slide Number Placeholder 3"/>
          <p:cNvSpPr>
            <a:spLocks noGrp="1"/>
          </p:cNvSpPr>
          <p:nvPr>
            <p:ph type="sldNum" sz="quarter" idx="10"/>
          </p:nvPr>
        </p:nvSpPr>
        <p:spPr/>
        <p:txBody>
          <a:bodyPr/>
          <a:lstStyle/>
          <a:p>
            <a:fld id="{4E4946A3-FD68-4E77-9DEF-1E7536A4AD96}" type="slidenum">
              <a:rPr lang="en-US" smtClean="0"/>
              <a:pPr/>
              <a:t>85</a:t>
            </a:fld>
            <a:endParaRPr lang="en-US"/>
          </a:p>
        </p:txBody>
      </p:sp>
    </p:spTree>
    <p:extLst>
      <p:ext uri="{BB962C8B-B14F-4D97-AF65-F5344CB8AC3E}">
        <p14:creationId xmlns:p14="http://schemas.microsoft.com/office/powerpoint/2010/main" val="184372076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a:t>
            </a:r>
            <a:r>
              <a:rPr lang="en-US" baseline="0" dirty="0"/>
              <a:t> addition to this chapel, a cathedral was built east of the ruins by the Crusaders to commemorate John’s death.</a:t>
            </a:r>
          </a:p>
          <a:p>
            <a:endParaRPr lang="en-US" dirty="0"/>
          </a:p>
          <a:p>
            <a:r>
              <a:rPr lang="en-US" dirty="0"/>
              <a:t>tb070507835h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86</a:t>
            </a:fld>
            <a:endParaRPr lang="en-US"/>
          </a:p>
        </p:txBody>
      </p:sp>
    </p:spTree>
    <p:extLst>
      <p:ext uri="{BB962C8B-B14F-4D97-AF65-F5344CB8AC3E}">
        <p14:creationId xmlns:p14="http://schemas.microsoft.com/office/powerpoint/2010/main" val="301235115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display is</a:t>
            </a:r>
            <a:r>
              <a:rPr lang="en-US" baseline="0" dirty="0"/>
              <a:t> located in the Shrine of the Beheading of John the Baptist in </a:t>
            </a:r>
            <a:r>
              <a:rPr lang="en-US" baseline="0" dirty="0" err="1"/>
              <a:t>Medeba</a:t>
            </a:r>
            <a:r>
              <a:rPr lang="en-US" baseline="0" dirty="0"/>
              <a:t>, Jordan.</a:t>
            </a:r>
          </a:p>
          <a:p>
            <a:endParaRPr lang="en-US" dirty="0"/>
          </a:p>
          <a:p>
            <a:r>
              <a:rPr lang="en-US" dirty="0" err="1"/>
              <a:t>tb031315629</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87</a:t>
            </a:fld>
            <a:endParaRPr lang="en-US"/>
          </a:p>
        </p:txBody>
      </p:sp>
    </p:spTree>
    <p:extLst>
      <p:ext uri="{BB962C8B-B14F-4D97-AF65-F5344CB8AC3E}">
        <p14:creationId xmlns:p14="http://schemas.microsoft.com/office/powerpoint/2010/main" val="402567303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Church of St.</a:t>
            </a:r>
            <a:r>
              <a:rPr lang="en-US" baseline="0" dirty="0"/>
              <a:t> John is located in the Christian Quarter of the Old City of Jerusalem.</a:t>
            </a:r>
          </a:p>
          <a:p>
            <a:endParaRPr lang="en-US" dirty="0"/>
          </a:p>
          <a:p>
            <a:r>
              <a:rPr lang="en-US" dirty="0"/>
              <a:t>tb060616929</a:t>
            </a:r>
          </a:p>
        </p:txBody>
      </p:sp>
      <p:sp>
        <p:nvSpPr>
          <p:cNvPr id="4" name="Slide Number Placeholder 3"/>
          <p:cNvSpPr>
            <a:spLocks noGrp="1"/>
          </p:cNvSpPr>
          <p:nvPr>
            <p:ph type="sldNum" sz="quarter" idx="10"/>
          </p:nvPr>
        </p:nvSpPr>
        <p:spPr/>
        <p:txBody>
          <a:bodyPr/>
          <a:lstStyle/>
          <a:p>
            <a:fld id="{4E4946A3-FD68-4E77-9DEF-1E7536A4AD96}" type="slidenum">
              <a:rPr lang="en-US" smtClean="0"/>
              <a:t>88</a:t>
            </a:fld>
            <a:endParaRPr lang="en-US"/>
          </a:p>
        </p:txBody>
      </p:sp>
    </p:spTree>
    <p:extLst>
      <p:ext uri="{BB962C8B-B14F-4D97-AF65-F5344CB8AC3E}">
        <p14:creationId xmlns:p14="http://schemas.microsoft.com/office/powerpoint/2010/main" val="90619238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display was photographed in the </a:t>
            </a:r>
            <a:r>
              <a:rPr lang="en-US" dirty="0" err="1"/>
              <a:t>Wohl</a:t>
            </a:r>
            <a:r>
              <a:rPr lang="en-US" baseline="0" dirty="0"/>
              <a:t> Museum of the Jewish Quarter in Jerusalem.</a:t>
            </a:r>
          </a:p>
          <a:p>
            <a:endParaRPr lang="en-US" dirty="0"/>
          </a:p>
          <a:p>
            <a:r>
              <a:rPr lang="en-US" dirty="0"/>
              <a:t>tb060516890</a:t>
            </a:r>
          </a:p>
        </p:txBody>
      </p:sp>
      <p:sp>
        <p:nvSpPr>
          <p:cNvPr id="4" name="Slide Number Placeholder 3"/>
          <p:cNvSpPr>
            <a:spLocks noGrp="1"/>
          </p:cNvSpPr>
          <p:nvPr>
            <p:ph type="sldNum" sz="quarter" idx="10"/>
          </p:nvPr>
        </p:nvSpPr>
        <p:spPr/>
        <p:txBody>
          <a:bodyPr/>
          <a:lstStyle/>
          <a:p>
            <a:fld id="{4E4946A3-FD68-4E77-9DEF-1E7536A4AD96}" type="slidenum">
              <a:rPr lang="en-US" smtClean="0"/>
              <a:pPr/>
              <a:t>89</a:t>
            </a:fld>
            <a:endParaRPr lang="en-US"/>
          </a:p>
        </p:txBody>
      </p:sp>
    </p:spTree>
    <p:extLst>
      <p:ext uri="{BB962C8B-B14F-4D97-AF65-F5344CB8AC3E}">
        <p14:creationId xmlns:p14="http://schemas.microsoft.com/office/powerpoint/2010/main" val="1844949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a:t>
            </a:r>
            <a:r>
              <a:rPr lang="en-US" baseline="0" dirty="0"/>
              <a:t> was probably a Jewish ritual bath, or </a:t>
            </a:r>
            <a:r>
              <a:rPr lang="en-US" i="1" baseline="0" dirty="0" err="1"/>
              <a:t>mikveh</a:t>
            </a:r>
            <a:r>
              <a:rPr lang="en-US" i="0" baseline="0" dirty="0"/>
              <a:t>. It contains seven stairs and a basin with which to wash. The bath was likely built before the fourth-century synagogue since it does not cohere with the orientation of the synagogue.</a:t>
            </a:r>
          </a:p>
          <a:p>
            <a:endParaRPr lang="en-US" i="0" baseline="0" dirty="0"/>
          </a:p>
          <a:p>
            <a:r>
              <a:rPr lang="en-US" dirty="0"/>
              <a:t>tb043012013</a:t>
            </a:r>
          </a:p>
        </p:txBody>
      </p:sp>
      <p:sp>
        <p:nvSpPr>
          <p:cNvPr id="4" name="Slide Number Placeholder 3"/>
          <p:cNvSpPr>
            <a:spLocks noGrp="1"/>
          </p:cNvSpPr>
          <p:nvPr>
            <p:ph type="sldNum" sz="quarter" idx="10"/>
          </p:nvPr>
        </p:nvSpPr>
        <p:spPr/>
        <p:txBody>
          <a:bodyPr/>
          <a:lstStyle/>
          <a:p>
            <a:fld id="{4E4946A3-FD68-4E77-9DEF-1E7536A4AD96}" type="slidenum">
              <a:rPr lang="en-US" smtClean="0"/>
              <a:pPr/>
              <a:t>9</a:t>
            </a:fld>
            <a:endParaRPr lang="en-US"/>
          </a:p>
        </p:txBody>
      </p:sp>
    </p:spTree>
    <p:extLst>
      <p:ext uri="{BB962C8B-B14F-4D97-AF65-F5344CB8AC3E}">
        <p14:creationId xmlns:p14="http://schemas.microsoft.com/office/powerpoint/2010/main" val="427372984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platter dates from about the time of Jesus and is now on display in the Field Museum in Chicago.</a:t>
            </a:r>
          </a:p>
          <a:p>
            <a:endParaRPr lang="en-US" dirty="0"/>
          </a:p>
          <a:p>
            <a:r>
              <a:rPr lang="en-US" dirty="0" err="1"/>
              <a:t>adr1506083807</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90</a:t>
            </a:fld>
            <a:endParaRPr lang="en-US"/>
          </a:p>
        </p:txBody>
      </p:sp>
    </p:spTree>
    <p:extLst>
      <p:ext uri="{BB962C8B-B14F-4D97-AF65-F5344CB8AC3E}">
        <p14:creationId xmlns:p14="http://schemas.microsoft.com/office/powerpoint/2010/main" val="66922046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Three church buildings were erected in Samaria (</a:t>
            </a:r>
            <a:r>
              <a:rPr lang="en-US" dirty="0" err="1"/>
              <a:t>Sebaste</a:t>
            </a:r>
            <a:r>
              <a:rPr lang="en-US" dirty="0"/>
              <a:t>) in the fifth, ninth, and twelfth centuries to commemorate</a:t>
            </a:r>
            <a:r>
              <a:rPr lang="en-US" baseline="0" dirty="0"/>
              <a:t> the death of John. These are located to the east of the ruins of the city of Samaria (</a:t>
            </a:r>
            <a:r>
              <a:rPr lang="en-US" baseline="0" dirty="0" err="1"/>
              <a:t>Sebaste</a:t>
            </a:r>
            <a:r>
              <a:rPr lang="en-US" baseline="0" dirty="0"/>
              <a:t>) and the chapel shown in previous slides. Saladin converted the church to a mosque in the late twelfth century. </a:t>
            </a:r>
            <a:r>
              <a:rPr lang="en-US" dirty="0"/>
              <a:t>This illustration comes from </a:t>
            </a:r>
            <a:r>
              <a:rPr lang="en-US" i="1" dirty="0"/>
              <a:t>Picturesque Palestine</a:t>
            </a:r>
            <a:r>
              <a:rPr lang="en-US" dirty="0"/>
              <a:t>, published</a:t>
            </a:r>
            <a:r>
              <a:rPr lang="en-US" baseline="0" dirty="0"/>
              <a:t> in the </a:t>
            </a:r>
            <a:r>
              <a:rPr lang="en-US" baseline="0" dirty="0" err="1"/>
              <a:t>1880s</a:t>
            </a:r>
            <a:r>
              <a:rPr lang="en-US" baseline="0" dirty="0"/>
              <a:t>.</a:t>
            </a:r>
          </a:p>
          <a:p>
            <a:endParaRPr lang="en-US" dirty="0"/>
          </a:p>
          <a:p>
            <a:r>
              <a:rPr lang="en-US" dirty="0" err="1"/>
              <a:t>pp2015</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91</a:t>
            </a:fld>
            <a:endParaRPr lang="en-US"/>
          </a:p>
        </p:txBody>
      </p:sp>
    </p:spTree>
    <p:extLst>
      <p:ext uri="{BB962C8B-B14F-4D97-AF65-F5344CB8AC3E}">
        <p14:creationId xmlns:p14="http://schemas.microsoft.com/office/powerpoint/2010/main" val="66400916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domed structure is</a:t>
            </a:r>
            <a:r>
              <a:rPr lang="en-US" baseline="0" dirty="0"/>
              <a:t> built over a traditional  tomb of John.</a:t>
            </a:r>
          </a:p>
          <a:p>
            <a:endParaRPr lang="en-US" dirty="0"/>
          </a:p>
          <a:p>
            <a:r>
              <a:rPr lang="en-US" dirty="0"/>
              <a:t>tb070507845h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92</a:t>
            </a:fld>
            <a:endParaRPr lang="en-US"/>
          </a:p>
        </p:txBody>
      </p:sp>
    </p:spTree>
    <p:extLst>
      <p:ext uri="{BB962C8B-B14F-4D97-AF65-F5344CB8AC3E}">
        <p14:creationId xmlns:p14="http://schemas.microsoft.com/office/powerpoint/2010/main" val="222421590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Inside the domed structure is a Roman tomb dating</a:t>
            </a:r>
            <a:r>
              <a:rPr lang="en-US" baseline="0" dirty="0"/>
              <a:t> to the second or third centuries AD.</a:t>
            </a:r>
            <a:endParaRPr lang="en-US" dirty="0"/>
          </a:p>
          <a:p>
            <a:endParaRPr lang="en-US" dirty="0"/>
          </a:p>
          <a:p>
            <a:r>
              <a:rPr lang="en-US" dirty="0"/>
              <a:t>tb070507850h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93</a:t>
            </a:fld>
            <a:endParaRPr lang="en-US"/>
          </a:p>
        </p:txBody>
      </p:sp>
    </p:spTree>
    <p:extLst>
      <p:ext uri="{BB962C8B-B14F-4D97-AF65-F5344CB8AC3E}">
        <p14:creationId xmlns:p14="http://schemas.microsoft.com/office/powerpoint/2010/main" val="243684284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tb070507848h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94</a:t>
            </a:fld>
            <a:endParaRPr lang="en-US"/>
          </a:p>
        </p:txBody>
      </p:sp>
    </p:spTree>
    <p:extLst>
      <p:ext uri="{BB962C8B-B14F-4D97-AF65-F5344CB8AC3E}">
        <p14:creationId xmlns:p14="http://schemas.microsoft.com/office/powerpoint/2010/main" val="401976312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photo was taken on the eastern side of the Sea of</a:t>
            </a:r>
            <a:r>
              <a:rPr lang="en-US" baseline="0" dirty="0"/>
              <a:t> Galilee.</a:t>
            </a:r>
          </a:p>
          <a:p>
            <a:endParaRPr lang="en-US" dirty="0"/>
          </a:p>
          <a:p>
            <a:r>
              <a:rPr lang="en-US" dirty="0"/>
              <a:t>tb040706265</a:t>
            </a:r>
          </a:p>
        </p:txBody>
      </p:sp>
      <p:sp>
        <p:nvSpPr>
          <p:cNvPr id="4" name="Slide Number Placeholder 3"/>
          <p:cNvSpPr>
            <a:spLocks noGrp="1"/>
          </p:cNvSpPr>
          <p:nvPr>
            <p:ph type="sldNum" sz="quarter" idx="10"/>
          </p:nvPr>
        </p:nvSpPr>
        <p:spPr/>
        <p:txBody>
          <a:bodyPr/>
          <a:lstStyle/>
          <a:p>
            <a:fld id="{4E4946A3-FD68-4E77-9DEF-1E7536A4AD96}" type="slidenum">
              <a:rPr lang="en-US" smtClean="0"/>
              <a:pPr/>
              <a:t>95</a:t>
            </a:fld>
            <a:endParaRPr lang="en-US"/>
          </a:p>
        </p:txBody>
      </p:sp>
    </p:spTree>
    <p:extLst>
      <p:ext uri="{BB962C8B-B14F-4D97-AF65-F5344CB8AC3E}">
        <p14:creationId xmlns:p14="http://schemas.microsoft.com/office/powerpoint/2010/main" val="304124086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a:t>
            </a:r>
            <a:r>
              <a:rPr lang="en-US" dirty="0" err="1"/>
              <a:t>photochrom</a:t>
            </a:r>
            <a:r>
              <a:rPr lang="en-US" baseline="0" dirty="0"/>
              <a:t> image was taken in the late 1800s.</a:t>
            </a:r>
          </a:p>
          <a:p>
            <a:endParaRPr lang="en-US" dirty="0"/>
          </a:p>
          <a:p>
            <a:r>
              <a:rPr lang="en-US" dirty="0"/>
              <a:t>pcm02768</a:t>
            </a:r>
          </a:p>
        </p:txBody>
      </p:sp>
      <p:sp>
        <p:nvSpPr>
          <p:cNvPr id="4" name="Slide Number Placeholder 3"/>
          <p:cNvSpPr>
            <a:spLocks noGrp="1"/>
          </p:cNvSpPr>
          <p:nvPr>
            <p:ph type="sldNum" sz="quarter" idx="10"/>
          </p:nvPr>
        </p:nvSpPr>
        <p:spPr/>
        <p:txBody>
          <a:bodyPr/>
          <a:lstStyle/>
          <a:p>
            <a:fld id="{4E4946A3-FD68-4E77-9DEF-1E7536A4AD96}" type="slidenum">
              <a:rPr lang="en-US" smtClean="0"/>
              <a:t>96</a:t>
            </a:fld>
            <a:endParaRPr lang="en-US"/>
          </a:p>
        </p:txBody>
      </p:sp>
    </p:spTree>
    <p:extLst>
      <p:ext uri="{BB962C8B-B14F-4D97-AF65-F5344CB8AC3E}">
        <p14:creationId xmlns:p14="http://schemas.microsoft.com/office/powerpoint/2010/main" val="209131013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0" dirty="0"/>
              <a:t>This reconstruction</a:t>
            </a:r>
            <a:r>
              <a:rPr lang="en-US" i="0" baseline="0" dirty="0"/>
              <a:t> is based on the first-century boat now on display at the Yigal Alon Museum at </a:t>
            </a:r>
            <a:r>
              <a:rPr lang="en-US" i="0" baseline="0" dirty="0" err="1"/>
              <a:t>Nof</a:t>
            </a:r>
            <a:r>
              <a:rPr lang="en-US" i="0" baseline="0" dirty="0"/>
              <a:t> </a:t>
            </a:r>
            <a:r>
              <a:rPr lang="en-US" i="0" baseline="0" dirty="0" err="1"/>
              <a:t>Ginosar</a:t>
            </a:r>
            <a:r>
              <a:rPr lang="en-US" i="0" baseline="0" dirty="0"/>
              <a:t>. </a:t>
            </a:r>
            <a:r>
              <a:rPr lang="en-US" sz="1200" i="0" kern="1200" dirty="0">
                <a:solidFill>
                  <a:schemeClr val="tx1"/>
                </a:solidFill>
                <a:effectLst/>
                <a:latin typeface="+mn-lt"/>
                <a:ea typeface="+mn-ea"/>
                <a:cs typeface="+mn-cs"/>
              </a:rPr>
              <a:t>It would have held up to fifteen passengers, making it the type of boat that Jesus and his disciples used frequently for transport. </a:t>
            </a:r>
            <a:r>
              <a:rPr lang="en-US" baseline="0" dirty="0"/>
              <a:t>The reconstruction was photographed when it was on display at Kibbutz </a:t>
            </a:r>
            <a:r>
              <a:rPr lang="en-US" baseline="0" dirty="0" err="1"/>
              <a:t>En</a:t>
            </a:r>
            <a:r>
              <a:rPr lang="en-US" baseline="0" dirty="0"/>
              <a:t> </a:t>
            </a:r>
            <a:r>
              <a:rPr lang="en-US" baseline="0" dirty="0" err="1"/>
              <a:t>Gev</a:t>
            </a:r>
            <a:r>
              <a:rPr lang="en-US" baseline="0" dirty="0"/>
              <a:t> on the eastern side of the Sea of Galilee.</a:t>
            </a:r>
          </a:p>
          <a:p>
            <a:endParaRPr lang="en-US" dirty="0"/>
          </a:p>
          <a:p>
            <a:r>
              <a:rPr lang="en-US" dirty="0" err="1"/>
              <a:t>tb040506105</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97</a:t>
            </a:fld>
            <a:endParaRPr lang="en-US"/>
          </a:p>
        </p:txBody>
      </p:sp>
    </p:spTree>
    <p:extLst>
      <p:ext uri="{BB962C8B-B14F-4D97-AF65-F5344CB8AC3E}">
        <p14:creationId xmlns:p14="http://schemas.microsoft.com/office/powerpoint/2010/main" val="43945950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Mark does not</a:t>
            </a:r>
            <a:r>
              <a:rPr lang="en-US" baseline="0" dirty="0"/>
              <a:t> say exactly where Jesus went, but Luke 9:10 indicates that He was in the vicinity of Bethsaida. </a:t>
            </a:r>
            <a:r>
              <a:rPr lang="en-US" dirty="0"/>
              <a:t>The plain</a:t>
            </a:r>
            <a:r>
              <a:rPr lang="en-US" baseline="0" dirty="0"/>
              <a:t> of Bethsaida is located on the northeastern shore of the Sea of Galilee. The exact location of the city of Bethsaida is disputed. In any case, Jesus was teaching the crowds at a remote place, the closest city to which was Bethsaida. A good suggestion is that Jesus was teaching on the southern end of the Plain of Bethsaida (on the far left of the photo above). See the next slide for labels.</a:t>
            </a:r>
          </a:p>
          <a:p>
            <a:endParaRPr lang="en-US" dirty="0"/>
          </a:p>
          <a:p>
            <a:r>
              <a:rPr lang="en-US" dirty="0"/>
              <a:t>tb032807137h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98</a:t>
            </a:fld>
            <a:endParaRPr lang="en-US"/>
          </a:p>
        </p:txBody>
      </p:sp>
    </p:spTree>
    <p:extLst>
      <p:ext uri="{BB962C8B-B14F-4D97-AF65-F5344CB8AC3E}">
        <p14:creationId xmlns:p14="http://schemas.microsoft.com/office/powerpoint/2010/main" val="87262749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Plain</a:t>
            </a:r>
            <a:r>
              <a:rPr lang="en-US" baseline="0" dirty="0"/>
              <a:t> of Bethsaida is located on the northeastern shore of the Sea of Galilee. The exact location of the city of Bethsaida is disputed. In any case, Jesus was teaching the crowds at a remote place, the closest city to which was Bethsaida. A good suggestion is that Jesus was teaching on the southern end of the Plain of Bethsaida (on the far left of the photo above).</a:t>
            </a:r>
          </a:p>
          <a:p>
            <a:endParaRPr lang="en-US" dirty="0"/>
          </a:p>
          <a:p>
            <a:r>
              <a:rPr lang="en-US" dirty="0"/>
              <a:t>tb032807137h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99</a:t>
            </a:fld>
            <a:endParaRPr lang="en-US"/>
          </a:p>
        </p:txBody>
      </p:sp>
    </p:spTree>
    <p:extLst>
      <p:ext uri="{BB962C8B-B14F-4D97-AF65-F5344CB8AC3E}">
        <p14:creationId xmlns:p14="http://schemas.microsoft.com/office/powerpoint/2010/main" val="1784927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754077-4F67-407A-91D1-C0F87332270D}"/>
              </a:ext>
            </a:extLst>
          </p:cNvPr>
          <p:cNvSpPr/>
          <p:nvPr userDrawn="1"/>
        </p:nvSpPr>
        <p:spPr>
          <a:xfrm>
            <a:off x="0" y="0"/>
            <a:ext cx="18288000" cy="10287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4" name="Title 17">
            <a:extLst>
              <a:ext uri="{FF2B5EF4-FFF2-40B4-BE49-F238E27FC236}">
                <a16:creationId xmlns:a16="http://schemas.microsoft.com/office/drawing/2014/main" id="{946CDFF6-DC76-4CE0-8A46-71F5DB7AC7D6}"/>
              </a:ext>
            </a:extLst>
          </p:cNvPr>
          <p:cNvSpPr>
            <a:spLocks noGrp="1"/>
          </p:cNvSpPr>
          <p:nvPr>
            <p:ph type="title" hasCustomPrompt="1"/>
          </p:nvPr>
        </p:nvSpPr>
        <p:spPr>
          <a:xfrm>
            <a:off x="0" y="4841748"/>
            <a:ext cx="18288000" cy="877824"/>
          </a:xfrm>
          <a:noFill/>
        </p:spPr>
        <p:txBody>
          <a:bodyPr anchor="ctr" anchorCtr="0">
            <a:noAutofit/>
          </a:bodyPr>
          <a:lstStyle>
            <a:lvl1pPr marL="0" algn="ctr" defTabSz="1371600" rtl="0" eaLnBrk="1" fontAlgn="base" latinLnBrk="0" hangingPunct="1">
              <a:spcBef>
                <a:spcPct val="0"/>
              </a:spcBef>
              <a:spcAft>
                <a:spcPct val="0"/>
              </a:spcAft>
              <a:defRPr lang="en-US" sz="4200" b="1" i="0" cap="all" spc="450" baseline="0" dirty="0">
                <a:solidFill>
                  <a:srgbClr val="FEFFFF"/>
                </a:solidFill>
                <a:latin typeface="+mj-lt"/>
                <a:cs typeface="Calibri" panose="020F0502020204030204" pitchFamily="34" charset="0"/>
              </a:defRPr>
            </a:lvl1pPr>
          </a:lstStyle>
          <a:p>
            <a:r>
              <a:rPr lang="en-US" dirty="0"/>
              <a:t>Chapter</a:t>
            </a:r>
          </a:p>
        </p:txBody>
      </p:sp>
    </p:spTree>
    <p:extLst>
      <p:ext uri="{BB962C8B-B14F-4D97-AF65-F5344CB8AC3E}">
        <p14:creationId xmlns:p14="http://schemas.microsoft.com/office/powerpoint/2010/main" val="278794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21C66B-4871-4E97-8C98-4AB1B90A13EB}"/>
              </a:ext>
            </a:extLst>
          </p:cNvPr>
          <p:cNvSpPr/>
          <p:nvPr userDrawn="1"/>
        </p:nvSpPr>
        <p:spPr>
          <a:xfrm>
            <a:off x="0" y="0"/>
            <a:ext cx="18288000" cy="10287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11" name="Text Placeholder 10"/>
          <p:cNvSpPr>
            <a:spLocks noGrp="1"/>
          </p:cNvSpPr>
          <p:nvPr>
            <p:ph type="body" sz="quarter" idx="10" hasCustomPrompt="1"/>
          </p:nvPr>
        </p:nvSpPr>
        <p:spPr>
          <a:xfrm>
            <a:off x="0" y="9779508"/>
            <a:ext cx="16148304" cy="507492"/>
          </a:xfrm>
          <a:solidFill>
            <a:srgbClr val="010000"/>
          </a:solidFill>
        </p:spPr>
        <p:txBody>
          <a:bodyPr anchor="b" anchorCtr="0">
            <a:noAutofit/>
          </a:bodyPr>
          <a:lstStyle>
            <a:lvl1pPr marL="0" indent="0">
              <a:spcBef>
                <a:spcPts val="0"/>
              </a:spcBef>
              <a:buNone/>
              <a:defRPr sz="2400">
                <a:solidFill>
                  <a:srgbClr val="FEFFFF"/>
                </a:solidFill>
              </a:defRPr>
            </a:lvl1pPr>
          </a:lstStyle>
          <a:p>
            <a:pPr lvl="0"/>
            <a:r>
              <a:rPr lang="en-US" dirty="0"/>
              <a:t>Description</a:t>
            </a:r>
          </a:p>
        </p:txBody>
      </p:sp>
      <p:sp>
        <p:nvSpPr>
          <p:cNvPr id="15" name="Text Placeholder 14"/>
          <p:cNvSpPr>
            <a:spLocks noGrp="1"/>
          </p:cNvSpPr>
          <p:nvPr>
            <p:ph type="body" sz="quarter" idx="12" hasCustomPrompt="1"/>
          </p:nvPr>
        </p:nvSpPr>
        <p:spPr>
          <a:xfrm>
            <a:off x="16148304" y="9779508"/>
            <a:ext cx="2139696" cy="507492"/>
          </a:xfrm>
          <a:solidFill>
            <a:srgbClr val="010000"/>
          </a:solidFill>
        </p:spPr>
        <p:txBody>
          <a:bodyPr anchor="b" anchorCtr="0">
            <a:noAutofit/>
          </a:bodyPr>
          <a:lstStyle>
            <a:lvl1pPr marL="514350" indent="-514350" algn="r">
              <a:spcBef>
                <a:spcPts val="0"/>
              </a:spcBef>
              <a:buFont typeface="+mj-lt"/>
              <a:buNone/>
              <a:defRPr lang="en-US" sz="2400" kern="1200" dirty="0">
                <a:solidFill>
                  <a:srgbClr val="FEFFFF"/>
                </a:solidFill>
                <a:latin typeface="+mn-lt"/>
                <a:ea typeface="+mn-ea"/>
                <a:cs typeface="+mn-cs"/>
              </a:defRPr>
            </a:lvl1pPr>
          </a:lstStyle>
          <a:p>
            <a:pPr marL="0" lvl="0" indent="0" algn="r" defTabSz="1371600" rtl="0" eaLnBrk="1" latinLnBrk="0" hangingPunct="1">
              <a:spcBef>
                <a:spcPct val="20000"/>
              </a:spcBef>
            </a:pPr>
            <a:r>
              <a:rPr lang="en-US" dirty="0"/>
              <a:t>1:1</a:t>
            </a:r>
          </a:p>
        </p:txBody>
      </p:sp>
      <p:sp>
        <p:nvSpPr>
          <p:cNvPr id="18" name="Title 17"/>
          <p:cNvSpPr>
            <a:spLocks noGrp="1"/>
          </p:cNvSpPr>
          <p:nvPr>
            <p:ph type="title"/>
          </p:nvPr>
        </p:nvSpPr>
        <p:spPr>
          <a:xfrm>
            <a:off x="0" y="0"/>
            <a:ext cx="18288000" cy="553998"/>
          </a:xfrm>
          <a:solidFill>
            <a:srgbClr val="000000"/>
          </a:solidFill>
        </p:spPr>
        <p:txBody>
          <a:bodyPr anchor="ctr" anchorCtr="0">
            <a:noAutofit/>
          </a:bodyPr>
          <a:lstStyle>
            <a:lvl1pPr marL="0" algn="l" defTabSz="1371600" rtl="0" eaLnBrk="1" fontAlgn="base" latinLnBrk="0" hangingPunct="1">
              <a:spcBef>
                <a:spcPct val="0"/>
              </a:spcBef>
              <a:spcAft>
                <a:spcPct val="0"/>
              </a:spcAft>
              <a:defRPr lang="en-US" sz="2700" i="1" dirty="0">
                <a:solidFill>
                  <a:srgbClr val="FEFFFF"/>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82436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643A83-CC93-44D9-BC3E-EFDFB76602A7}" type="datetimeFigureOut">
              <a:rPr lang="en-US" smtClean="0"/>
              <a:pPr/>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pPr/>
              <a:t>‹#›</a:t>
            </a:fld>
            <a:endParaRPr lang="en-US"/>
          </a:p>
        </p:txBody>
      </p:sp>
    </p:spTree>
    <p:extLst>
      <p:ext uri="{BB962C8B-B14F-4D97-AF65-F5344CB8AC3E}">
        <p14:creationId xmlns:p14="http://schemas.microsoft.com/office/powerpoint/2010/main" val="3264885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F5643A83-CC93-44D9-BC3E-EFDFB76602A7}" type="datetimeFigureOut">
              <a:rPr lang="en-US" smtClean="0"/>
              <a:t>2/15/2024</a:t>
            </a:fld>
            <a:endParaRPr lang="en-US"/>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2E036866-7909-4FA5-8D06-7EA27414A1CE}" type="slidenum">
              <a:rPr lang="en-US" smtClean="0"/>
              <a:t>‹#›</a:t>
            </a:fld>
            <a:endParaRPr lang="en-US"/>
          </a:p>
        </p:txBody>
      </p:sp>
    </p:spTree>
    <p:extLst>
      <p:ext uri="{BB962C8B-B14F-4D97-AF65-F5344CB8AC3E}">
        <p14:creationId xmlns:p14="http://schemas.microsoft.com/office/powerpoint/2010/main" val="3670653478"/>
      </p:ext>
    </p:extLst>
  </p:cSld>
  <p:clrMap bg1="dk1" tx1="lt1" bg2="dk2" tx2="lt2" accent1="accent1" accent2="accent2" accent3="accent3" accent4="accent4" accent5="accent5" accent6="accent6" hlink="hlink" folHlink="folHlink"/>
  <p:sldLayoutIdLst>
    <p:sldLayoutId id="2147483703" r:id="rId1"/>
    <p:sldLayoutId id="2147483702" r:id="rId2"/>
    <p:sldLayoutId id="2147483704" r:id="rId3"/>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74.jp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75.jp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76.jpg"/><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78.jp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78.jpg"/><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81.jpg"/><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83.jpg"/><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84.jpg"/><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88.jpg"/><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9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4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6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72.jpg"/></Relationships>
</file>

<file path=ppt/slides/_rels/slide6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3A5E1F-C94A-424B-8F10-B93B132F0A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itle 4"/>
          <p:cNvSpPr>
            <a:spLocks noGrp="1"/>
          </p:cNvSpPr>
          <p:nvPr>
            <p:ph type="title"/>
          </p:nvPr>
        </p:nvSpPr>
        <p:spPr>
          <a:xfrm>
            <a:off x="0" y="5436268"/>
            <a:ext cx="18288000" cy="877824"/>
          </a:xfrm>
        </p:spPr>
        <p:txBody>
          <a:bodyPr/>
          <a:lstStyle/>
          <a:p>
            <a:r>
              <a:rPr lang="en-US" dirty="0"/>
              <a:t>MARK 6</a:t>
            </a:r>
          </a:p>
        </p:txBody>
      </p:sp>
      <p:pic>
        <p:nvPicPr>
          <p:cNvPr id="11" name="Picture 10">
            <a:extLst>
              <a:ext uri="{FF2B5EF4-FFF2-40B4-BE49-F238E27FC236}">
                <a16:creationId xmlns:a16="http://schemas.microsoft.com/office/drawing/2014/main" id="{EC6F41BC-886E-43BA-AE0B-8FDE163F5C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9260" y="6628688"/>
            <a:ext cx="7269480" cy="408758"/>
          </a:xfrm>
          <a:prstGeom prst="rect">
            <a:avLst/>
          </a:prstGeom>
        </p:spPr>
      </p:pic>
    </p:spTree>
    <p:extLst>
      <p:ext uri="{BB962C8B-B14F-4D97-AF65-F5344CB8AC3E}">
        <p14:creationId xmlns:p14="http://schemas.microsoft.com/office/powerpoint/2010/main" val="4170379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urniture, building, cathedral, parish&#10;&#10;Description automatically generated">
            <a:extLst>
              <a:ext uri="{FF2B5EF4-FFF2-40B4-BE49-F238E27FC236}">
                <a16:creationId xmlns:a16="http://schemas.microsoft.com/office/drawing/2014/main" id="{669D3CE0-DCDE-BC8E-B5D6-52526A408E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err="1"/>
              <a:t>Eliyahu</a:t>
            </a:r>
            <a:r>
              <a:rPr lang="en-US" dirty="0"/>
              <a:t> </a:t>
            </a:r>
            <a:r>
              <a:rPr lang="en-US" dirty="0" err="1"/>
              <a:t>HaNavi</a:t>
            </a:r>
            <a:r>
              <a:rPr lang="en-US" dirty="0"/>
              <a:t> (Elijah the Prophet) Synagogue in Jerusalem</a:t>
            </a:r>
          </a:p>
        </p:txBody>
      </p:sp>
      <p:sp>
        <p:nvSpPr>
          <p:cNvPr id="8" name="Text Placeholder 2"/>
          <p:cNvSpPr>
            <a:spLocks noGrp="1"/>
          </p:cNvSpPr>
          <p:nvPr>
            <p:ph type="body" sz="quarter" idx="12"/>
          </p:nvPr>
        </p:nvSpPr>
        <p:spPr/>
        <p:txBody>
          <a:bodyPr/>
          <a:lstStyle/>
          <a:p>
            <a:r>
              <a:rPr lang="en-US" dirty="0"/>
              <a:t>6:2</a:t>
            </a:r>
          </a:p>
        </p:txBody>
      </p:sp>
      <p:sp>
        <p:nvSpPr>
          <p:cNvPr id="9" name="Title 3"/>
          <p:cNvSpPr>
            <a:spLocks noGrp="1"/>
          </p:cNvSpPr>
          <p:nvPr>
            <p:ph type="title"/>
          </p:nvPr>
        </p:nvSpPr>
        <p:spPr/>
        <p:txBody>
          <a:bodyPr/>
          <a:lstStyle/>
          <a:p>
            <a:r>
              <a:rPr lang="en-US" dirty="0"/>
              <a:t>When the Sabbath came, He began to teach in the synagogue</a:t>
            </a:r>
          </a:p>
        </p:txBody>
      </p:sp>
    </p:spTree>
    <p:extLst>
      <p:ext uri="{BB962C8B-B14F-4D97-AF65-F5344CB8AC3E}">
        <p14:creationId xmlns:p14="http://schemas.microsoft.com/office/powerpoint/2010/main" val="168657357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outdoor, sky, field&#10;&#10;Description automatically generated">
            <a:extLst>
              <a:ext uri="{FF2B5EF4-FFF2-40B4-BE49-F238E27FC236}">
                <a16:creationId xmlns:a16="http://schemas.microsoft.com/office/drawing/2014/main" id="{51BD13DF-2B0C-60F8-1A78-4AC808AEDC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Plain of Bethsaida (from the east)</a:t>
            </a:r>
          </a:p>
        </p:txBody>
      </p:sp>
      <p:sp>
        <p:nvSpPr>
          <p:cNvPr id="10" name="Text Placeholder 2"/>
          <p:cNvSpPr>
            <a:spLocks noGrp="1"/>
          </p:cNvSpPr>
          <p:nvPr>
            <p:ph type="body" sz="quarter" idx="12"/>
          </p:nvPr>
        </p:nvSpPr>
        <p:spPr/>
        <p:txBody>
          <a:bodyPr/>
          <a:lstStyle/>
          <a:p>
            <a:r>
              <a:rPr lang="en-US" dirty="0"/>
              <a:t>6:32</a:t>
            </a:r>
          </a:p>
        </p:txBody>
      </p:sp>
      <p:sp>
        <p:nvSpPr>
          <p:cNvPr id="11" name="Title 3"/>
          <p:cNvSpPr>
            <a:spLocks noGrp="1"/>
          </p:cNvSpPr>
          <p:nvPr>
            <p:ph type="title"/>
          </p:nvPr>
        </p:nvSpPr>
        <p:spPr/>
        <p:txBody>
          <a:bodyPr/>
          <a:lstStyle/>
          <a:p>
            <a:r>
              <a:rPr lang="en-US" dirty="0"/>
              <a:t>They went away in a boat to a deserted place by themselves</a:t>
            </a:r>
          </a:p>
        </p:txBody>
      </p:sp>
    </p:spTree>
    <p:extLst>
      <p:ext uri="{BB962C8B-B14F-4D97-AF65-F5344CB8AC3E}">
        <p14:creationId xmlns:p14="http://schemas.microsoft.com/office/powerpoint/2010/main" val="382254031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outdoor, sky, field&#10;&#10;Description automatically generated">
            <a:extLst>
              <a:ext uri="{FF2B5EF4-FFF2-40B4-BE49-F238E27FC236}">
                <a16:creationId xmlns:a16="http://schemas.microsoft.com/office/drawing/2014/main" id="{AFEFB881-6408-D02A-8CA2-8DE9F610DA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Plain of Bethsaida (from the east)</a:t>
            </a:r>
          </a:p>
        </p:txBody>
      </p:sp>
      <p:sp>
        <p:nvSpPr>
          <p:cNvPr id="8" name="Text Placeholder 2"/>
          <p:cNvSpPr>
            <a:spLocks noGrp="1"/>
          </p:cNvSpPr>
          <p:nvPr>
            <p:ph type="body" sz="quarter" idx="12"/>
          </p:nvPr>
        </p:nvSpPr>
        <p:spPr/>
        <p:txBody>
          <a:bodyPr/>
          <a:lstStyle/>
          <a:p>
            <a:r>
              <a:rPr lang="en-US" dirty="0"/>
              <a:t>6:32</a:t>
            </a:r>
          </a:p>
        </p:txBody>
      </p:sp>
      <p:sp>
        <p:nvSpPr>
          <p:cNvPr id="9" name="Title 3"/>
          <p:cNvSpPr>
            <a:spLocks noGrp="1"/>
          </p:cNvSpPr>
          <p:nvPr>
            <p:ph type="title"/>
          </p:nvPr>
        </p:nvSpPr>
        <p:spPr/>
        <p:txBody>
          <a:bodyPr/>
          <a:lstStyle/>
          <a:p>
            <a:r>
              <a:rPr lang="en-US" dirty="0"/>
              <a:t>They went away in a boat to a deserted place by themselves</a:t>
            </a:r>
          </a:p>
        </p:txBody>
      </p:sp>
      <p:sp>
        <p:nvSpPr>
          <p:cNvPr id="10" name="Text Box 15"/>
          <p:cNvSpPr txBox="1">
            <a:spLocks noChangeArrowheads="1"/>
          </p:cNvSpPr>
          <p:nvPr/>
        </p:nvSpPr>
        <p:spPr bwMode="auto">
          <a:xfrm>
            <a:off x="435904" y="4889754"/>
            <a:ext cx="3471591" cy="553998"/>
          </a:xfrm>
          <a:prstGeom prst="rect">
            <a:avLst/>
          </a:prstGeom>
          <a:noFill/>
          <a:ln w="9525">
            <a:noFill/>
            <a:miter lim="800000"/>
            <a:headEnd/>
            <a:tailEnd/>
          </a:ln>
          <a:effectLst/>
        </p:spPr>
        <p:txBody>
          <a:bodyPr wrap="none">
            <a:spAutoFit/>
          </a:bodyPr>
          <a:lstStyle/>
          <a:p>
            <a:pPr algn="ctr">
              <a:defRPr/>
            </a:pPr>
            <a:r>
              <a:rPr lang="en-US" sz="3000" dirty="0">
                <a:solidFill>
                  <a:prstClr val="white"/>
                </a:solidFill>
                <a:effectLst>
                  <a:glow rad="76200">
                    <a:prstClr val="black">
                      <a:alpha val="60000"/>
                    </a:prstClr>
                  </a:glow>
                </a:effectLst>
                <a:latin typeface="Calibri" pitchFamily="34" charset="0"/>
                <a:cs typeface="Calibri" pitchFamily="34" charset="0"/>
              </a:rPr>
              <a:t>Feeding of the 5000?</a:t>
            </a:r>
          </a:p>
        </p:txBody>
      </p:sp>
      <p:sp>
        <p:nvSpPr>
          <p:cNvPr id="11" name="Oval 10"/>
          <p:cNvSpPr/>
          <p:nvPr/>
        </p:nvSpPr>
        <p:spPr>
          <a:xfrm>
            <a:off x="304800" y="5506842"/>
            <a:ext cx="3733800" cy="1465457"/>
          </a:xfrm>
          <a:prstGeom prst="ellipse">
            <a:avLst/>
          </a:prstGeom>
          <a:noFill/>
          <a:ln w="50800"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a:solidFill>
                <a:srgbClr val="000000"/>
              </a:solidFill>
              <a:latin typeface="Arial"/>
            </a:endParaRPr>
          </a:p>
        </p:txBody>
      </p:sp>
      <p:sp>
        <p:nvSpPr>
          <p:cNvPr id="12" name="Oval 11"/>
          <p:cNvSpPr/>
          <p:nvPr/>
        </p:nvSpPr>
        <p:spPr>
          <a:xfrm>
            <a:off x="9261724" y="5256968"/>
            <a:ext cx="2320676" cy="877131"/>
          </a:xfrm>
          <a:prstGeom prst="ellipse">
            <a:avLst/>
          </a:prstGeom>
          <a:noFill/>
          <a:ln w="50800"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a:solidFill>
                <a:srgbClr val="000000"/>
              </a:solidFill>
              <a:latin typeface="Arial"/>
            </a:endParaRPr>
          </a:p>
        </p:txBody>
      </p:sp>
      <p:sp>
        <p:nvSpPr>
          <p:cNvPr id="13" name="Text Box 15"/>
          <p:cNvSpPr txBox="1">
            <a:spLocks noChangeArrowheads="1"/>
          </p:cNvSpPr>
          <p:nvPr/>
        </p:nvSpPr>
        <p:spPr bwMode="auto">
          <a:xfrm>
            <a:off x="9448800" y="4686300"/>
            <a:ext cx="1901033" cy="553998"/>
          </a:xfrm>
          <a:prstGeom prst="rect">
            <a:avLst/>
          </a:prstGeom>
          <a:noFill/>
          <a:ln w="9525">
            <a:noFill/>
            <a:miter lim="800000"/>
            <a:headEnd/>
            <a:tailEnd/>
          </a:ln>
          <a:effectLst/>
        </p:spPr>
        <p:txBody>
          <a:bodyPr wrap="none">
            <a:spAutoFit/>
          </a:bodyPr>
          <a:lstStyle/>
          <a:p>
            <a:pPr algn="ctr">
              <a:defRPr/>
            </a:pPr>
            <a:r>
              <a:rPr lang="en-US" sz="3000" dirty="0">
                <a:solidFill>
                  <a:prstClr val="white"/>
                </a:solidFill>
                <a:effectLst>
                  <a:glow rad="76200">
                    <a:prstClr val="black">
                      <a:alpha val="60000"/>
                    </a:prstClr>
                  </a:glow>
                </a:effectLst>
                <a:latin typeface="Calibri" pitchFamily="34" charset="0"/>
                <a:cs typeface="Calibri" pitchFamily="34" charset="0"/>
              </a:rPr>
              <a:t>Bethsaida?</a:t>
            </a:r>
          </a:p>
        </p:txBody>
      </p:sp>
    </p:spTree>
    <p:extLst>
      <p:ext uri="{BB962C8B-B14F-4D97-AF65-F5344CB8AC3E}">
        <p14:creationId xmlns:p14="http://schemas.microsoft.com/office/powerpoint/2010/main" val="182085295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n aerial view of a beach&#10;&#10;Description automatically generated with low confidence">
            <a:extLst>
              <a:ext uri="{FF2B5EF4-FFF2-40B4-BE49-F238E27FC236}">
                <a16:creationId xmlns:a16="http://schemas.microsoft.com/office/drawing/2014/main" id="{769D4811-B0F2-4A6D-8702-5FC49D6089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Plain of Bethsaida southern end, area of feeding of 5,000 (aerial view from the southwest)</a:t>
            </a:r>
          </a:p>
        </p:txBody>
      </p:sp>
      <p:sp>
        <p:nvSpPr>
          <p:cNvPr id="3" name="Text Placeholder 2"/>
          <p:cNvSpPr>
            <a:spLocks noGrp="1"/>
          </p:cNvSpPr>
          <p:nvPr>
            <p:ph type="body" sz="quarter" idx="12"/>
          </p:nvPr>
        </p:nvSpPr>
        <p:spPr/>
        <p:txBody>
          <a:bodyPr/>
          <a:lstStyle/>
          <a:p>
            <a:r>
              <a:rPr lang="en-US" dirty="0"/>
              <a:t>6:32</a:t>
            </a:r>
          </a:p>
        </p:txBody>
      </p:sp>
      <p:sp>
        <p:nvSpPr>
          <p:cNvPr id="4" name="Title 3"/>
          <p:cNvSpPr>
            <a:spLocks noGrp="1"/>
          </p:cNvSpPr>
          <p:nvPr>
            <p:ph type="title"/>
          </p:nvPr>
        </p:nvSpPr>
        <p:spPr/>
        <p:txBody>
          <a:bodyPr/>
          <a:lstStyle/>
          <a:p>
            <a:r>
              <a:rPr lang="en-US" dirty="0"/>
              <a:t>They went away in a boat to a deserted place by themselves</a:t>
            </a:r>
          </a:p>
        </p:txBody>
      </p:sp>
    </p:spTree>
    <p:extLst>
      <p:ext uri="{BB962C8B-B14F-4D97-AF65-F5344CB8AC3E}">
        <p14:creationId xmlns:p14="http://schemas.microsoft.com/office/powerpoint/2010/main" val="184782442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n aerial view of a beach&#10;&#10;Description automatically generated with low confidence">
            <a:extLst>
              <a:ext uri="{FF2B5EF4-FFF2-40B4-BE49-F238E27FC236}">
                <a16:creationId xmlns:a16="http://schemas.microsoft.com/office/drawing/2014/main" id="{93FBEC1E-B877-4BFB-BC64-8579FD95DB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Southern end of the Plain of Bethsaida (aerial view from the southwest)</a:t>
            </a:r>
          </a:p>
        </p:txBody>
      </p:sp>
      <p:sp>
        <p:nvSpPr>
          <p:cNvPr id="3" name="Text Placeholder 2"/>
          <p:cNvSpPr>
            <a:spLocks noGrp="1"/>
          </p:cNvSpPr>
          <p:nvPr>
            <p:ph type="body" sz="quarter" idx="12"/>
          </p:nvPr>
        </p:nvSpPr>
        <p:spPr/>
        <p:txBody>
          <a:bodyPr/>
          <a:lstStyle/>
          <a:p>
            <a:r>
              <a:rPr lang="en-US" dirty="0"/>
              <a:t>6:32</a:t>
            </a:r>
          </a:p>
        </p:txBody>
      </p:sp>
      <p:sp>
        <p:nvSpPr>
          <p:cNvPr id="4" name="Title 3"/>
          <p:cNvSpPr>
            <a:spLocks noGrp="1"/>
          </p:cNvSpPr>
          <p:nvPr>
            <p:ph type="title"/>
          </p:nvPr>
        </p:nvSpPr>
        <p:spPr/>
        <p:txBody>
          <a:bodyPr/>
          <a:lstStyle/>
          <a:p>
            <a:r>
              <a:rPr lang="en-US" dirty="0"/>
              <a:t>They went away in a boat to a deserted place by themselves</a:t>
            </a:r>
          </a:p>
        </p:txBody>
      </p:sp>
      <p:sp>
        <p:nvSpPr>
          <p:cNvPr id="6" name="Text Box 15"/>
          <p:cNvSpPr txBox="1">
            <a:spLocks noChangeArrowheads="1"/>
          </p:cNvSpPr>
          <p:nvPr/>
        </p:nvSpPr>
        <p:spPr bwMode="auto">
          <a:xfrm>
            <a:off x="8915400" y="2227302"/>
            <a:ext cx="3471591" cy="553998"/>
          </a:xfrm>
          <a:prstGeom prst="rect">
            <a:avLst/>
          </a:prstGeom>
          <a:noFill/>
          <a:ln w="9525">
            <a:noFill/>
            <a:miter lim="800000"/>
            <a:headEnd/>
            <a:tailEnd/>
          </a:ln>
          <a:effectLst/>
        </p:spPr>
        <p:txBody>
          <a:bodyPr wrap="none">
            <a:spAutoFit/>
          </a:bodyPr>
          <a:lstStyle/>
          <a:p>
            <a:pPr algn="ctr">
              <a:defRPr/>
            </a:pPr>
            <a:r>
              <a:rPr lang="en-US" sz="3000" dirty="0">
                <a:solidFill>
                  <a:prstClr val="white"/>
                </a:solidFill>
                <a:effectLst>
                  <a:glow rad="76200">
                    <a:prstClr val="black">
                      <a:alpha val="60000"/>
                    </a:prstClr>
                  </a:glow>
                </a:effectLst>
                <a:latin typeface="Calibri" pitchFamily="34" charset="0"/>
                <a:cs typeface="Calibri" pitchFamily="34" charset="0"/>
              </a:rPr>
              <a:t>Feeding of the 5000?</a:t>
            </a:r>
          </a:p>
        </p:txBody>
      </p:sp>
      <p:sp>
        <p:nvSpPr>
          <p:cNvPr id="7" name="Oval 6"/>
          <p:cNvSpPr/>
          <p:nvPr/>
        </p:nvSpPr>
        <p:spPr>
          <a:xfrm>
            <a:off x="8772225" y="2945391"/>
            <a:ext cx="3800775" cy="1283709"/>
          </a:xfrm>
          <a:prstGeom prst="ellipse">
            <a:avLst/>
          </a:prstGeom>
          <a:noFill/>
          <a:ln w="50800"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a:solidFill>
                <a:srgbClr val="000000"/>
              </a:solidFill>
              <a:latin typeface="Arial"/>
            </a:endParaRPr>
          </a:p>
        </p:txBody>
      </p:sp>
      <p:sp>
        <p:nvSpPr>
          <p:cNvPr id="8" name="Oval 7"/>
          <p:cNvSpPr/>
          <p:nvPr/>
        </p:nvSpPr>
        <p:spPr>
          <a:xfrm>
            <a:off x="2743200" y="2883433"/>
            <a:ext cx="2382092" cy="839971"/>
          </a:xfrm>
          <a:prstGeom prst="ellipse">
            <a:avLst/>
          </a:prstGeom>
          <a:noFill/>
          <a:ln w="50800"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a:solidFill>
                <a:srgbClr val="000000"/>
              </a:solidFill>
              <a:latin typeface="Arial"/>
            </a:endParaRPr>
          </a:p>
        </p:txBody>
      </p:sp>
      <p:sp>
        <p:nvSpPr>
          <p:cNvPr id="9" name="Text Box 15"/>
          <p:cNvSpPr txBox="1">
            <a:spLocks noChangeArrowheads="1"/>
          </p:cNvSpPr>
          <p:nvPr/>
        </p:nvSpPr>
        <p:spPr bwMode="auto">
          <a:xfrm>
            <a:off x="3014391" y="2225224"/>
            <a:ext cx="1901033" cy="553998"/>
          </a:xfrm>
          <a:prstGeom prst="rect">
            <a:avLst/>
          </a:prstGeom>
          <a:noFill/>
          <a:ln w="9525">
            <a:noFill/>
            <a:miter lim="800000"/>
            <a:headEnd/>
            <a:tailEnd/>
          </a:ln>
          <a:effectLst/>
        </p:spPr>
        <p:txBody>
          <a:bodyPr wrap="none">
            <a:spAutoFit/>
          </a:bodyPr>
          <a:lstStyle/>
          <a:p>
            <a:pPr algn="ctr">
              <a:defRPr/>
            </a:pPr>
            <a:r>
              <a:rPr lang="en-US" sz="3000" dirty="0">
                <a:solidFill>
                  <a:prstClr val="white"/>
                </a:solidFill>
                <a:effectLst>
                  <a:glow rad="76200">
                    <a:prstClr val="black">
                      <a:alpha val="60000"/>
                    </a:prstClr>
                  </a:glow>
                </a:effectLst>
                <a:latin typeface="Calibri" pitchFamily="34" charset="0"/>
                <a:cs typeface="Calibri" pitchFamily="34" charset="0"/>
              </a:rPr>
              <a:t>Bethsaida?</a:t>
            </a:r>
          </a:p>
        </p:txBody>
      </p:sp>
    </p:spTree>
    <p:extLst>
      <p:ext uri="{BB962C8B-B14F-4D97-AF65-F5344CB8AC3E}">
        <p14:creationId xmlns:p14="http://schemas.microsoft.com/office/powerpoint/2010/main" val="238278469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grass, sky, nature&#10;&#10;Description automatically generated">
            <a:extLst>
              <a:ext uri="{FF2B5EF4-FFF2-40B4-BE49-F238E27FC236}">
                <a16:creationId xmlns:a16="http://schemas.microsoft.com/office/drawing/2014/main" id="{B3C49A9F-16B1-4D4D-A1B0-704460E989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Southern end of the Plain of Bethsaida (aerial view from the south)</a:t>
            </a:r>
          </a:p>
        </p:txBody>
      </p:sp>
      <p:sp>
        <p:nvSpPr>
          <p:cNvPr id="3" name="Text Placeholder 2"/>
          <p:cNvSpPr>
            <a:spLocks noGrp="1"/>
          </p:cNvSpPr>
          <p:nvPr>
            <p:ph type="body" sz="quarter" idx="12"/>
          </p:nvPr>
        </p:nvSpPr>
        <p:spPr/>
        <p:txBody>
          <a:bodyPr/>
          <a:lstStyle/>
          <a:p>
            <a:r>
              <a:rPr lang="en-US" dirty="0"/>
              <a:t>6:32</a:t>
            </a:r>
          </a:p>
        </p:txBody>
      </p:sp>
      <p:sp>
        <p:nvSpPr>
          <p:cNvPr id="4" name="Title 3"/>
          <p:cNvSpPr>
            <a:spLocks noGrp="1"/>
          </p:cNvSpPr>
          <p:nvPr>
            <p:ph type="title"/>
          </p:nvPr>
        </p:nvSpPr>
        <p:spPr/>
        <p:txBody>
          <a:bodyPr/>
          <a:lstStyle/>
          <a:p>
            <a:r>
              <a:rPr lang="en-US" dirty="0"/>
              <a:t>They went away in a boat to a deserted place by themselves</a:t>
            </a:r>
          </a:p>
        </p:txBody>
      </p:sp>
    </p:spTree>
    <p:extLst>
      <p:ext uri="{BB962C8B-B14F-4D97-AF65-F5344CB8AC3E}">
        <p14:creationId xmlns:p14="http://schemas.microsoft.com/office/powerpoint/2010/main" val="35672812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nature, mountain, grass&#10;&#10;Description automatically generated">
            <a:extLst>
              <a:ext uri="{FF2B5EF4-FFF2-40B4-BE49-F238E27FC236}">
                <a16:creationId xmlns:a16="http://schemas.microsoft.com/office/drawing/2014/main" id="{0E653BB8-5080-6896-F1FA-3E230A8E01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Plain of Gennesaret from Arbel</a:t>
            </a:r>
          </a:p>
        </p:txBody>
      </p:sp>
      <p:sp>
        <p:nvSpPr>
          <p:cNvPr id="8" name="Text Placeholder 2"/>
          <p:cNvSpPr>
            <a:spLocks noGrp="1"/>
          </p:cNvSpPr>
          <p:nvPr>
            <p:ph type="body" sz="quarter" idx="12"/>
          </p:nvPr>
        </p:nvSpPr>
        <p:spPr/>
        <p:txBody>
          <a:bodyPr/>
          <a:lstStyle/>
          <a:p>
            <a:r>
              <a:rPr lang="en-US" dirty="0"/>
              <a:t>6:33</a:t>
            </a:r>
          </a:p>
        </p:txBody>
      </p:sp>
      <p:sp>
        <p:nvSpPr>
          <p:cNvPr id="9" name="Title 3"/>
          <p:cNvSpPr>
            <a:spLocks noGrp="1"/>
          </p:cNvSpPr>
          <p:nvPr>
            <p:ph type="title"/>
          </p:nvPr>
        </p:nvSpPr>
        <p:spPr/>
        <p:txBody>
          <a:bodyPr/>
          <a:lstStyle/>
          <a:p>
            <a:r>
              <a:rPr lang="en-US" dirty="0"/>
              <a:t>The people saw them going . . . and ran there together on foot from all the towns</a:t>
            </a:r>
          </a:p>
        </p:txBody>
      </p:sp>
    </p:spTree>
    <p:extLst>
      <p:ext uri="{BB962C8B-B14F-4D97-AF65-F5344CB8AC3E}">
        <p14:creationId xmlns:p14="http://schemas.microsoft.com/office/powerpoint/2010/main" val="54871053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wall, indoor&#10;&#10;Description automatically generated">
            <a:extLst>
              <a:ext uri="{FF2B5EF4-FFF2-40B4-BE49-F238E27FC236}">
                <a16:creationId xmlns:a16="http://schemas.microsoft.com/office/drawing/2014/main" id="{12723CBD-4334-4413-A4F7-85EBC0394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8652" y="0"/>
            <a:ext cx="10190696" cy="10287000"/>
          </a:xfrm>
          <a:prstGeom prst="rect">
            <a:avLst/>
          </a:prstGeom>
        </p:spPr>
      </p:pic>
      <p:sp>
        <p:nvSpPr>
          <p:cNvPr id="2" name="Text Placeholder 1"/>
          <p:cNvSpPr>
            <a:spLocks noGrp="1"/>
          </p:cNvSpPr>
          <p:nvPr>
            <p:ph type="body" sz="quarter" idx="10"/>
          </p:nvPr>
        </p:nvSpPr>
        <p:spPr/>
        <p:txBody>
          <a:bodyPr/>
          <a:lstStyle/>
          <a:p>
            <a:r>
              <a:rPr lang="en-US" dirty="0"/>
              <a:t>Running servant statuette, bronze, Italic, 300–200 BC</a:t>
            </a:r>
          </a:p>
        </p:txBody>
      </p:sp>
      <p:sp>
        <p:nvSpPr>
          <p:cNvPr id="3" name="Text Placeholder 2"/>
          <p:cNvSpPr>
            <a:spLocks noGrp="1"/>
          </p:cNvSpPr>
          <p:nvPr>
            <p:ph type="body" sz="quarter" idx="12"/>
          </p:nvPr>
        </p:nvSpPr>
        <p:spPr/>
        <p:txBody>
          <a:bodyPr/>
          <a:lstStyle/>
          <a:p>
            <a:r>
              <a:rPr lang="en-US" dirty="0"/>
              <a:t>6:33</a:t>
            </a:r>
          </a:p>
        </p:txBody>
      </p:sp>
      <p:sp>
        <p:nvSpPr>
          <p:cNvPr id="4" name="Title 3"/>
          <p:cNvSpPr>
            <a:spLocks noGrp="1"/>
          </p:cNvSpPr>
          <p:nvPr>
            <p:ph type="title"/>
          </p:nvPr>
        </p:nvSpPr>
        <p:spPr/>
        <p:txBody>
          <a:bodyPr/>
          <a:lstStyle/>
          <a:p>
            <a:r>
              <a:rPr lang="en-US" dirty="0"/>
              <a:t>The people saw them going . . . and ran there together on foot from all the towns</a:t>
            </a:r>
          </a:p>
        </p:txBody>
      </p:sp>
    </p:spTree>
    <p:extLst>
      <p:ext uri="{BB962C8B-B14F-4D97-AF65-F5344CB8AC3E}">
        <p14:creationId xmlns:p14="http://schemas.microsoft.com/office/powerpoint/2010/main" val="10782689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water, mountain, grass&#10;&#10;Description automatically generated">
            <a:extLst>
              <a:ext uri="{FF2B5EF4-FFF2-40B4-BE49-F238E27FC236}">
                <a16:creationId xmlns:a16="http://schemas.microsoft.com/office/drawing/2014/main" id="{C0CC96DE-E15E-CC3C-E3ED-3D66FE9413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Area of ancient Magdala (aerial view from the east)</a:t>
            </a:r>
          </a:p>
        </p:txBody>
      </p:sp>
      <p:sp>
        <p:nvSpPr>
          <p:cNvPr id="8" name="Text Placeholder 2"/>
          <p:cNvSpPr>
            <a:spLocks noGrp="1"/>
          </p:cNvSpPr>
          <p:nvPr>
            <p:ph type="body" sz="quarter" idx="12"/>
          </p:nvPr>
        </p:nvSpPr>
        <p:spPr/>
        <p:txBody>
          <a:bodyPr/>
          <a:lstStyle/>
          <a:p>
            <a:r>
              <a:rPr lang="en-US" dirty="0"/>
              <a:t>6:33</a:t>
            </a:r>
          </a:p>
        </p:txBody>
      </p:sp>
      <p:sp>
        <p:nvSpPr>
          <p:cNvPr id="9" name="Title 3"/>
          <p:cNvSpPr>
            <a:spLocks noGrp="1"/>
          </p:cNvSpPr>
          <p:nvPr>
            <p:ph type="title"/>
          </p:nvPr>
        </p:nvSpPr>
        <p:spPr/>
        <p:txBody>
          <a:bodyPr/>
          <a:lstStyle/>
          <a:p>
            <a:r>
              <a:rPr lang="en-US" dirty="0"/>
              <a:t>The people saw them going . . . and ran there together on foot from all the towns</a:t>
            </a:r>
          </a:p>
        </p:txBody>
      </p:sp>
    </p:spTree>
    <p:extLst>
      <p:ext uri="{BB962C8B-B14F-4D97-AF65-F5344CB8AC3E}">
        <p14:creationId xmlns:p14="http://schemas.microsoft.com/office/powerpoint/2010/main" val="304807163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grass, nature, plant&#10;&#10;Description automatically generated">
            <a:extLst>
              <a:ext uri="{FF2B5EF4-FFF2-40B4-BE49-F238E27FC236}">
                <a16:creationId xmlns:a16="http://schemas.microsoft.com/office/drawing/2014/main" id="{F9F777C8-C218-02F3-A1C7-437673425E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Chorazin (from the west)</a:t>
            </a:r>
          </a:p>
        </p:txBody>
      </p:sp>
      <p:sp>
        <p:nvSpPr>
          <p:cNvPr id="8" name="Text Placeholder 2"/>
          <p:cNvSpPr>
            <a:spLocks noGrp="1"/>
          </p:cNvSpPr>
          <p:nvPr>
            <p:ph type="body" sz="quarter" idx="12"/>
          </p:nvPr>
        </p:nvSpPr>
        <p:spPr/>
        <p:txBody>
          <a:bodyPr/>
          <a:lstStyle/>
          <a:p>
            <a:r>
              <a:rPr lang="en-US" dirty="0"/>
              <a:t>6:33</a:t>
            </a:r>
          </a:p>
        </p:txBody>
      </p:sp>
      <p:sp>
        <p:nvSpPr>
          <p:cNvPr id="9" name="Title 3"/>
          <p:cNvSpPr>
            <a:spLocks noGrp="1"/>
          </p:cNvSpPr>
          <p:nvPr>
            <p:ph type="title"/>
          </p:nvPr>
        </p:nvSpPr>
        <p:spPr/>
        <p:txBody>
          <a:bodyPr/>
          <a:lstStyle/>
          <a:p>
            <a:r>
              <a:rPr lang="en-US" dirty="0"/>
              <a:t>The people saw them going . . . and ran there together on foot from all the towns</a:t>
            </a:r>
          </a:p>
        </p:txBody>
      </p:sp>
    </p:spTree>
    <p:extLst>
      <p:ext uri="{BB962C8B-B14F-4D97-AF65-F5344CB8AC3E}">
        <p14:creationId xmlns:p14="http://schemas.microsoft.com/office/powerpoint/2010/main" val="98448783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sky, ground, plant&#10;&#10;Description automatically generated">
            <a:extLst>
              <a:ext uri="{FF2B5EF4-FFF2-40B4-BE49-F238E27FC236}">
                <a16:creationId xmlns:a16="http://schemas.microsoft.com/office/drawing/2014/main" id="{29043646-3315-25ED-AEF9-37D16AD857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Roman street in Bethsaida</a:t>
            </a:r>
          </a:p>
        </p:txBody>
      </p:sp>
      <p:sp>
        <p:nvSpPr>
          <p:cNvPr id="8" name="Text Placeholder 2"/>
          <p:cNvSpPr>
            <a:spLocks noGrp="1"/>
          </p:cNvSpPr>
          <p:nvPr>
            <p:ph type="body" sz="quarter" idx="12"/>
          </p:nvPr>
        </p:nvSpPr>
        <p:spPr/>
        <p:txBody>
          <a:bodyPr/>
          <a:lstStyle/>
          <a:p>
            <a:r>
              <a:rPr lang="en-US" dirty="0"/>
              <a:t>6:33</a:t>
            </a:r>
          </a:p>
        </p:txBody>
      </p:sp>
      <p:sp>
        <p:nvSpPr>
          <p:cNvPr id="9" name="Title 3"/>
          <p:cNvSpPr>
            <a:spLocks noGrp="1"/>
          </p:cNvSpPr>
          <p:nvPr>
            <p:ph type="title"/>
          </p:nvPr>
        </p:nvSpPr>
        <p:spPr/>
        <p:txBody>
          <a:bodyPr/>
          <a:lstStyle/>
          <a:p>
            <a:r>
              <a:rPr lang="en-US" dirty="0"/>
              <a:t>The people saw them going . . . and ran there together on foot from all the towns</a:t>
            </a:r>
          </a:p>
        </p:txBody>
      </p:sp>
    </p:spTree>
    <p:extLst>
      <p:ext uri="{BB962C8B-B14F-4D97-AF65-F5344CB8AC3E}">
        <p14:creationId xmlns:p14="http://schemas.microsoft.com/office/powerpoint/2010/main" val="1298781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lothing, person, cave, artisan&#10;&#10;Description automatically generated">
            <a:extLst>
              <a:ext uri="{FF2B5EF4-FFF2-40B4-BE49-F238E27FC236}">
                <a16:creationId xmlns:a16="http://schemas.microsoft.com/office/drawing/2014/main" id="{3891A359-B7F7-9E0A-65D2-398DD72A0B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Carpenter and son at Nazareth Village</a:t>
            </a:r>
          </a:p>
        </p:txBody>
      </p:sp>
      <p:sp>
        <p:nvSpPr>
          <p:cNvPr id="8" name="Text Placeholder 2"/>
          <p:cNvSpPr>
            <a:spLocks noGrp="1"/>
          </p:cNvSpPr>
          <p:nvPr>
            <p:ph type="body" sz="quarter" idx="12"/>
          </p:nvPr>
        </p:nvSpPr>
        <p:spPr/>
        <p:txBody>
          <a:bodyPr/>
          <a:lstStyle/>
          <a:p>
            <a:r>
              <a:rPr lang="en-US" dirty="0"/>
              <a:t>6:3</a:t>
            </a:r>
          </a:p>
        </p:txBody>
      </p:sp>
      <p:sp>
        <p:nvSpPr>
          <p:cNvPr id="9" name="Title 3"/>
          <p:cNvSpPr>
            <a:spLocks noGrp="1"/>
          </p:cNvSpPr>
          <p:nvPr>
            <p:ph type="title"/>
          </p:nvPr>
        </p:nvSpPr>
        <p:spPr/>
        <p:txBody>
          <a:bodyPr/>
          <a:lstStyle/>
          <a:p>
            <a:r>
              <a:rPr lang="en-US" dirty="0"/>
              <a:t>Is not this the carpenter?</a:t>
            </a:r>
          </a:p>
        </p:txBody>
      </p:sp>
    </p:spTree>
    <p:extLst>
      <p:ext uri="{BB962C8B-B14F-4D97-AF65-F5344CB8AC3E}">
        <p14:creationId xmlns:p14="http://schemas.microsoft.com/office/powerpoint/2010/main" val="346875375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nature, outdoor, grass, landscape&#10;&#10;Description automatically generated">
            <a:extLst>
              <a:ext uri="{FF2B5EF4-FFF2-40B4-BE49-F238E27FC236}">
                <a16:creationId xmlns:a16="http://schemas.microsoft.com/office/drawing/2014/main" id="{81F5E1DE-6CE3-4499-E4E7-0107077DC2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Gamla (from the southwest)</a:t>
            </a:r>
          </a:p>
        </p:txBody>
      </p:sp>
      <p:sp>
        <p:nvSpPr>
          <p:cNvPr id="8" name="Text Placeholder 2"/>
          <p:cNvSpPr>
            <a:spLocks noGrp="1"/>
          </p:cNvSpPr>
          <p:nvPr>
            <p:ph type="body" sz="quarter" idx="12"/>
          </p:nvPr>
        </p:nvSpPr>
        <p:spPr/>
        <p:txBody>
          <a:bodyPr/>
          <a:lstStyle/>
          <a:p>
            <a:r>
              <a:rPr lang="en-US" dirty="0"/>
              <a:t>6:33</a:t>
            </a:r>
          </a:p>
        </p:txBody>
      </p:sp>
      <p:sp>
        <p:nvSpPr>
          <p:cNvPr id="9" name="Title 3"/>
          <p:cNvSpPr>
            <a:spLocks noGrp="1"/>
          </p:cNvSpPr>
          <p:nvPr>
            <p:ph type="title"/>
          </p:nvPr>
        </p:nvSpPr>
        <p:spPr/>
        <p:txBody>
          <a:bodyPr/>
          <a:lstStyle/>
          <a:p>
            <a:r>
              <a:rPr lang="en-US" dirty="0"/>
              <a:t>The people saw them going . . . and ran there together on foot from all the towns</a:t>
            </a:r>
          </a:p>
        </p:txBody>
      </p:sp>
    </p:spTree>
    <p:extLst>
      <p:ext uri="{BB962C8B-B14F-4D97-AF65-F5344CB8AC3E}">
        <p14:creationId xmlns:p14="http://schemas.microsoft.com/office/powerpoint/2010/main" val="213769504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arge crowd of people on a dock&#10;&#10;Description automatically generated with low confidence">
            <a:extLst>
              <a:ext uri="{FF2B5EF4-FFF2-40B4-BE49-F238E27FC236}">
                <a16:creationId xmlns:a16="http://schemas.microsoft.com/office/drawing/2014/main" id="{C5C68B84-B735-B58A-0D88-1C42764303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Crowds at the Tiberias harbor on the Sea of Galilee</a:t>
            </a:r>
          </a:p>
        </p:txBody>
      </p:sp>
      <p:sp>
        <p:nvSpPr>
          <p:cNvPr id="3" name="Text Placeholder 2"/>
          <p:cNvSpPr>
            <a:spLocks noGrp="1"/>
          </p:cNvSpPr>
          <p:nvPr>
            <p:ph type="body" sz="quarter" idx="12"/>
          </p:nvPr>
        </p:nvSpPr>
        <p:spPr/>
        <p:txBody>
          <a:bodyPr/>
          <a:lstStyle/>
          <a:p>
            <a:r>
              <a:rPr lang="en-US" dirty="0"/>
              <a:t>6:34</a:t>
            </a:r>
          </a:p>
        </p:txBody>
      </p:sp>
      <p:sp>
        <p:nvSpPr>
          <p:cNvPr id="4" name="Title 3"/>
          <p:cNvSpPr>
            <a:spLocks noGrp="1"/>
          </p:cNvSpPr>
          <p:nvPr>
            <p:ph type="title"/>
          </p:nvPr>
        </p:nvSpPr>
        <p:spPr/>
        <p:txBody>
          <a:bodyPr/>
          <a:lstStyle/>
          <a:p>
            <a:r>
              <a:rPr lang="en-US" dirty="0"/>
              <a:t>When He went ashore, He saw a large crowd</a:t>
            </a:r>
          </a:p>
        </p:txBody>
      </p:sp>
    </p:spTree>
    <p:extLst>
      <p:ext uri="{BB962C8B-B14F-4D97-AF65-F5344CB8AC3E}">
        <p14:creationId xmlns:p14="http://schemas.microsoft.com/office/powerpoint/2010/main" val="384320443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arge group of people&#10;&#10;Description automatically generated with low confidence">
            <a:extLst>
              <a:ext uri="{FF2B5EF4-FFF2-40B4-BE49-F238E27FC236}">
                <a16:creationId xmlns:a16="http://schemas.microsoft.com/office/drawing/2014/main" id="{2B973534-A64A-5C45-284E-27E2F2D172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Crowds on the beach at Ashkelon during Muslim celebrations</a:t>
            </a:r>
          </a:p>
        </p:txBody>
      </p:sp>
      <p:sp>
        <p:nvSpPr>
          <p:cNvPr id="3" name="Text Placeholder 2"/>
          <p:cNvSpPr>
            <a:spLocks noGrp="1"/>
          </p:cNvSpPr>
          <p:nvPr>
            <p:ph type="body" sz="quarter" idx="12"/>
          </p:nvPr>
        </p:nvSpPr>
        <p:spPr/>
        <p:txBody>
          <a:bodyPr/>
          <a:lstStyle/>
          <a:p>
            <a:r>
              <a:rPr lang="en-US" dirty="0"/>
              <a:t>6:34</a:t>
            </a:r>
          </a:p>
        </p:txBody>
      </p:sp>
      <p:sp>
        <p:nvSpPr>
          <p:cNvPr id="4" name="Title 3"/>
          <p:cNvSpPr>
            <a:spLocks noGrp="1"/>
          </p:cNvSpPr>
          <p:nvPr>
            <p:ph type="title"/>
          </p:nvPr>
        </p:nvSpPr>
        <p:spPr/>
        <p:txBody>
          <a:bodyPr/>
          <a:lstStyle/>
          <a:p>
            <a:r>
              <a:rPr lang="en-US" dirty="0"/>
              <a:t>When He went ashore, He saw a large crowd</a:t>
            </a:r>
          </a:p>
        </p:txBody>
      </p:sp>
    </p:spTree>
    <p:extLst>
      <p:ext uri="{BB962C8B-B14F-4D97-AF65-F5344CB8AC3E}">
        <p14:creationId xmlns:p14="http://schemas.microsoft.com/office/powerpoint/2010/main" val="191895103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sheep grazing in a grassy field&#10;&#10;Description automatically generated with low confidence">
            <a:extLst>
              <a:ext uri="{FF2B5EF4-FFF2-40B4-BE49-F238E27FC236}">
                <a16:creationId xmlns:a16="http://schemas.microsoft.com/office/drawing/2014/main" id="{739A98F2-483E-C4FF-3A02-65F432058C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nl-NL" dirty="0"/>
              <a:t>Sheep grazing in the Elah Valley</a:t>
            </a:r>
            <a:endParaRPr lang="en-US" dirty="0"/>
          </a:p>
        </p:txBody>
      </p:sp>
      <p:sp>
        <p:nvSpPr>
          <p:cNvPr id="8" name="Text Placeholder 2"/>
          <p:cNvSpPr>
            <a:spLocks noGrp="1"/>
          </p:cNvSpPr>
          <p:nvPr>
            <p:ph type="body" sz="quarter" idx="12"/>
          </p:nvPr>
        </p:nvSpPr>
        <p:spPr/>
        <p:txBody>
          <a:bodyPr/>
          <a:lstStyle/>
          <a:p>
            <a:r>
              <a:rPr lang="en-US" dirty="0"/>
              <a:t>6:34</a:t>
            </a:r>
          </a:p>
        </p:txBody>
      </p:sp>
      <p:sp>
        <p:nvSpPr>
          <p:cNvPr id="9" name="Title 3"/>
          <p:cNvSpPr>
            <a:spLocks noGrp="1"/>
          </p:cNvSpPr>
          <p:nvPr>
            <p:ph type="title"/>
          </p:nvPr>
        </p:nvSpPr>
        <p:spPr/>
        <p:txBody>
          <a:bodyPr/>
          <a:lstStyle/>
          <a:p>
            <a:r>
              <a:rPr lang="en-US" dirty="0"/>
              <a:t>He had compassion on them, because they were as sheep without a shepherd</a:t>
            </a:r>
          </a:p>
        </p:txBody>
      </p:sp>
    </p:spTree>
    <p:extLst>
      <p:ext uri="{BB962C8B-B14F-4D97-AF65-F5344CB8AC3E}">
        <p14:creationId xmlns:p14="http://schemas.microsoft.com/office/powerpoint/2010/main" val="136861460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grass, hill, nature&#10;&#10;Description automatically generated">
            <a:extLst>
              <a:ext uri="{FF2B5EF4-FFF2-40B4-BE49-F238E27FC236}">
                <a16:creationId xmlns:a16="http://schemas.microsoft.com/office/drawing/2014/main" id="{4EA651F0-B256-09E3-442A-0E148A9603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Sheep grazing in the Judean wilderness</a:t>
            </a:r>
          </a:p>
        </p:txBody>
      </p:sp>
      <p:sp>
        <p:nvSpPr>
          <p:cNvPr id="8" name="Text Placeholder 2"/>
          <p:cNvSpPr>
            <a:spLocks noGrp="1"/>
          </p:cNvSpPr>
          <p:nvPr>
            <p:ph type="body" sz="quarter" idx="12"/>
          </p:nvPr>
        </p:nvSpPr>
        <p:spPr/>
        <p:txBody>
          <a:bodyPr/>
          <a:lstStyle/>
          <a:p>
            <a:r>
              <a:rPr lang="en-US" dirty="0"/>
              <a:t>6:34</a:t>
            </a:r>
          </a:p>
        </p:txBody>
      </p:sp>
      <p:sp>
        <p:nvSpPr>
          <p:cNvPr id="9" name="Title 3"/>
          <p:cNvSpPr>
            <a:spLocks noGrp="1"/>
          </p:cNvSpPr>
          <p:nvPr>
            <p:ph type="title"/>
          </p:nvPr>
        </p:nvSpPr>
        <p:spPr/>
        <p:txBody>
          <a:bodyPr/>
          <a:lstStyle/>
          <a:p>
            <a:r>
              <a:rPr lang="en-US" dirty="0"/>
              <a:t>He had compassion on them, because they were as sheep without a shepherd</a:t>
            </a:r>
          </a:p>
        </p:txBody>
      </p:sp>
    </p:spTree>
    <p:extLst>
      <p:ext uri="{BB962C8B-B14F-4D97-AF65-F5344CB8AC3E}">
        <p14:creationId xmlns:p14="http://schemas.microsoft.com/office/powerpoint/2010/main" val="229023151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sheep in a field&#10;&#10;Description automatically generated with low confidence">
            <a:extLst>
              <a:ext uri="{FF2B5EF4-FFF2-40B4-BE49-F238E27FC236}">
                <a16:creationId xmlns:a16="http://schemas.microsoft.com/office/drawing/2014/main" id="{E02B13BB-7163-FCC5-F5C3-BF3CBCBA5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Sheep at Gath</a:t>
            </a:r>
          </a:p>
        </p:txBody>
      </p:sp>
      <p:sp>
        <p:nvSpPr>
          <p:cNvPr id="8" name="Text Placeholder 2"/>
          <p:cNvSpPr>
            <a:spLocks noGrp="1"/>
          </p:cNvSpPr>
          <p:nvPr>
            <p:ph type="body" sz="quarter" idx="12"/>
          </p:nvPr>
        </p:nvSpPr>
        <p:spPr/>
        <p:txBody>
          <a:bodyPr/>
          <a:lstStyle/>
          <a:p>
            <a:r>
              <a:rPr lang="en-US" dirty="0"/>
              <a:t>6:34</a:t>
            </a:r>
          </a:p>
        </p:txBody>
      </p:sp>
      <p:sp>
        <p:nvSpPr>
          <p:cNvPr id="9" name="Title 3"/>
          <p:cNvSpPr>
            <a:spLocks noGrp="1"/>
          </p:cNvSpPr>
          <p:nvPr>
            <p:ph type="title"/>
          </p:nvPr>
        </p:nvSpPr>
        <p:spPr/>
        <p:txBody>
          <a:bodyPr/>
          <a:lstStyle/>
          <a:p>
            <a:r>
              <a:rPr lang="en-US" dirty="0"/>
              <a:t>He had compassion on them, because they were as sheep without a shepherd</a:t>
            </a:r>
          </a:p>
        </p:txBody>
      </p:sp>
    </p:spTree>
    <p:extLst>
      <p:ext uri="{BB962C8B-B14F-4D97-AF65-F5344CB8AC3E}">
        <p14:creationId xmlns:p14="http://schemas.microsoft.com/office/powerpoint/2010/main" val="284069426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90AF0049-5DD3-4D53-8740-D6B5CBC43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83"/>
            <a:ext cx="18288000" cy="10287000"/>
          </a:xfrm>
          <a:prstGeom prst="rect">
            <a:avLst/>
          </a:prstGeom>
        </p:spPr>
      </p:pic>
      <p:sp>
        <p:nvSpPr>
          <p:cNvPr id="2" name="Text Placeholder 1"/>
          <p:cNvSpPr>
            <a:spLocks noGrp="1"/>
          </p:cNvSpPr>
          <p:nvPr>
            <p:ph type="body" sz="quarter" idx="10"/>
          </p:nvPr>
        </p:nvSpPr>
        <p:spPr/>
        <p:txBody>
          <a:bodyPr/>
          <a:lstStyle/>
          <a:p>
            <a:r>
              <a:rPr lang="en-US" dirty="0"/>
              <a:t>Torah scroll with Numbers 27:17 requesting a shepherd for the sheep of Israel</a:t>
            </a:r>
          </a:p>
        </p:txBody>
      </p:sp>
      <p:sp>
        <p:nvSpPr>
          <p:cNvPr id="3" name="Text Placeholder 2"/>
          <p:cNvSpPr>
            <a:spLocks noGrp="1"/>
          </p:cNvSpPr>
          <p:nvPr>
            <p:ph type="body" sz="quarter" idx="12"/>
          </p:nvPr>
        </p:nvSpPr>
        <p:spPr/>
        <p:txBody>
          <a:bodyPr/>
          <a:lstStyle/>
          <a:p>
            <a:r>
              <a:rPr lang="en-US" dirty="0"/>
              <a:t>6:34</a:t>
            </a:r>
          </a:p>
        </p:txBody>
      </p:sp>
      <p:sp>
        <p:nvSpPr>
          <p:cNvPr id="4" name="Title 3"/>
          <p:cNvSpPr>
            <a:spLocks noGrp="1"/>
          </p:cNvSpPr>
          <p:nvPr>
            <p:ph type="title"/>
          </p:nvPr>
        </p:nvSpPr>
        <p:spPr/>
        <p:txBody>
          <a:bodyPr/>
          <a:lstStyle/>
          <a:p>
            <a:r>
              <a:rPr lang="en-US" dirty="0"/>
              <a:t>He had compassion on them, because they were as sheep without a shepherd</a:t>
            </a:r>
          </a:p>
        </p:txBody>
      </p:sp>
      <p:sp>
        <p:nvSpPr>
          <p:cNvPr id="6" name="Rectangle 5"/>
          <p:cNvSpPr/>
          <p:nvPr/>
        </p:nvSpPr>
        <p:spPr>
          <a:xfrm>
            <a:off x="5600700" y="4305300"/>
            <a:ext cx="7124700" cy="2015097"/>
          </a:xfrm>
          <a:prstGeom prst="rect">
            <a:avLst/>
          </a:prstGeom>
          <a:noFill/>
          <a:ln w="50800"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a:solidFill>
                <a:srgbClr val="000000"/>
              </a:solidFill>
              <a:latin typeface="Arial"/>
            </a:endParaRPr>
          </a:p>
        </p:txBody>
      </p:sp>
    </p:spTree>
    <p:extLst>
      <p:ext uri="{BB962C8B-B14F-4D97-AF65-F5344CB8AC3E}">
        <p14:creationId xmlns:p14="http://schemas.microsoft.com/office/powerpoint/2010/main" val="57543861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ody of water with a sunset in the background&#10;&#10;Description automatically generated with medium confidence">
            <a:extLst>
              <a:ext uri="{FF2B5EF4-FFF2-40B4-BE49-F238E27FC236}">
                <a16:creationId xmlns:a16="http://schemas.microsoft.com/office/drawing/2014/main" id="{8D45E1AB-64BA-4C76-7C4F-3C00E216DD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Sea of Galilee sunset</a:t>
            </a:r>
          </a:p>
        </p:txBody>
      </p:sp>
      <p:sp>
        <p:nvSpPr>
          <p:cNvPr id="3" name="Text Placeholder 2"/>
          <p:cNvSpPr>
            <a:spLocks noGrp="1"/>
          </p:cNvSpPr>
          <p:nvPr>
            <p:ph type="body" sz="quarter" idx="12"/>
          </p:nvPr>
        </p:nvSpPr>
        <p:spPr/>
        <p:txBody>
          <a:bodyPr/>
          <a:lstStyle/>
          <a:p>
            <a:r>
              <a:rPr lang="en-US" dirty="0"/>
              <a:t>6:35</a:t>
            </a:r>
          </a:p>
        </p:txBody>
      </p:sp>
      <p:sp>
        <p:nvSpPr>
          <p:cNvPr id="4" name="Title 3"/>
          <p:cNvSpPr>
            <a:spLocks noGrp="1"/>
          </p:cNvSpPr>
          <p:nvPr>
            <p:ph type="title"/>
          </p:nvPr>
        </p:nvSpPr>
        <p:spPr/>
        <p:txBody>
          <a:bodyPr/>
          <a:lstStyle/>
          <a:p>
            <a:r>
              <a:rPr lang="en-US" dirty="0"/>
              <a:t>When it was already growing late in the day</a:t>
            </a:r>
          </a:p>
        </p:txBody>
      </p:sp>
    </p:spTree>
    <p:extLst>
      <p:ext uri="{BB962C8B-B14F-4D97-AF65-F5344CB8AC3E}">
        <p14:creationId xmlns:p14="http://schemas.microsoft.com/office/powerpoint/2010/main" val="178124643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nature, cloud, outdoor, water&#10;&#10;Description automatically generated">
            <a:extLst>
              <a:ext uri="{FF2B5EF4-FFF2-40B4-BE49-F238E27FC236}">
                <a16:creationId xmlns:a16="http://schemas.microsoft.com/office/drawing/2014/main" id="{B707A176-3587-AFEC-8975-C8E8508D29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Sunset over the Sea of Galilee from </a:t>
            </a:r>
            <a:r>
              <a:rPr lang="en-US" dirty="0" err="1"/>
              <a:t>Kursi</a:t>
            </a:r>
            <a:endParaRPr lang="en-US" dirty="0"/>
          </a:p>
        </p:txBody>
      </p:sp>
      <p:sp>
        <p:nvSpPr>
          <p:cNvPr id="3" name="Text Placeholder 2"/>
          <p:cNvSpPr>
            <a:spLocks noGrp="1"/>
          </p:cNvSpPr>
          <p:nvPr>
            <p:ph type="body" sz="quarter" idx="12"/>
          </p:nvPr>
        </p:nvSpPr>
        <p:spPr/>
        <p:txBody>
          <a:bodyPr/>
          <a:lstStyle/>
          <a:p>
            <a:r>
              <a:rPr lang="en-US" dirty="0"/>
              <a:t>6:35</a:t>
            </a:r>
          </a:p>
        </p:txBody>
      </p:sp>
      <p:sp>
        <p:nvSpPr>
          <p:cNvPr id="4" name="Title 3"/>
          <p:cNvSpPr>
            <a:spLocks noGrp="1"/>
          </p:cNvSpPr>
          <p:nvPr>
            <p:ph type="title"/>
          </p:nvPr>
        </p:nvSpPr>
        <p:spPr/>
        <p:txBody>
          <a:bodyPr/>
          <a:lstStyle/>
          <a:p>
            <a:r>
              <a:rPr lang="en-US" dirty="0"/>
              <a:t>When it was already growing late in the day</a:t>
            </a:r>
          </a:p>
        </p:txBody>
      </p:sp>
    </p:spTree>
    <p:extLst>
      <p:ext uri="{BB962C8B-B14F-4D97-AF65-F5344CB8AC3E}">
        <p14:creationId xmlns:p14="http://schemas.microsoft.com/office/powerpoint/2010/main" val="148900027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loud, nature, outdoor, water&#10;&#10;Description automatically generated">
            <a:extLst>
              <a:ext uri="{FF2B5EF4-FFF2-40B4-BE49-F238E27FC236}">
                <a16:creationId xmlns:a16="http://schemas.microsoft.com/office/drawing/2014/main" id="{3BB9B00A-0E0C-21D9-BC75-1857F63FEB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Clouds over the Sea of Galilee</a:t>
            </a:r>
          </a:p>
        </p:txBody>
      </p:sp>
      <p:sp>
        <p:nvSpPr>
          <p:cNvPr id="3" name="Text Placeholder 2"/>
          <p:cNvSpPr>
            <a:spLocks noGrp="1"/>
          </p:cNvSpPr>
          <p:nvPr>
            <p:ph type="body" sz="quarter" idx="12"/>
          </p:nvPr>
        </p:nvSpPr>
        <p:spPr/>
        <p:txBody>
          <a:bodyPr/>
          <a:lstStyle/>
          <a:p>
            <a:r>
              <a:rPr lang="en-US" dirty="0"/>
              <a:t>6:35</a:t>
            </a:r>
          </a:p>
        </p:txBody>
      </p:sp>
      <p:sp>
        <p:nvSpPr>
          <p:cNvPr id="4" name="Title 3"/>
          <p:cNvSpPr>
            <a:spLocks noGrp="1"/>
          </p:cNvSpPr>
          <p:nvPr>
            <p:ph type="title"/>
          </p:nvPr>
        </p:nvSpPr>
        <p:spPr/>
        <p:txBody>
          <a:bodyPr/>
          <a:lstStyle/>
          <a:p>
            <a:r>
              <a:rPr lang="en-US" dirty="0"/>
              <a:t>When it was already growing late in the day</a:t>
            </a:r>
          </a:p>
        </p:txBody>
      </p:sp>
    </p:spTree>
    <p:extLst>
      <p:ext uri="{BB962C8B-B14F-4D97-AF65-F5344CB8AC3E}">
        <p14:creationId xmlns:p14="http://schemas.microsoft.com/office/powerpoint/2010/main" val="3742902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B74EDB-BA3F-42D5-9BFC-6907C1304A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8410" y="0"/>
            <a:ext cx="15531181" cy="10287000"/>
          </a:xfrm>
          <a:prstGeom prst="rect">
            <a:avLst/>
          </a:prstGeom>
        </p:spPr>
      </p:pic>
      <p:sp>
        <p:nvSpPr>
          <p:cNvPr id="2" name="Text Placeholder 1"/>
          <p:cNvSpPr>
            <a:spLocks noGrp="1"/>
          </p:cNvSpPr>
          <p:nvPr>
            <p:ph type="body" sz="quarter" idx="10"/>
          </p:nvPr>
        </p:nvSpPr>
        <p:spPr/>
        <p:txBody>
          <a:bodyPr/>
          <a:lstStyle/>
          <a:p>
            <a:r>
              <a:rPr lang="en-US" dirty="0"/>
              <a:t>Father and son working in carpenter shop in Nablus</a:t>
            </a:r>
          </a:p>
        </p:txBody>
      </p:sp>
      <p:sp>
        <p:nvSpPr>
          <p:cNvPr id="3" name="Text Placeholder 2"/>
          <p:cNvSpPr>
            <a:spLocks noGrp="1"/>
          </p:cNvSpPr>
          <p:nvPr>
            <p:ph type="body" sz="quarter" idx="12"/>
          </p:nvPr>
        </p:nvSpPr>
        <p:spPr/>
        <p:txBody>
          <a:bodyPr/>
          <a:lstStyle/>
          <a:p>
            <a:r>
              <a:rPr lang="en-US" dirty="0"/>
              <a:t>6:3</a:t>
            </a:r>
          </a:p>
        </p:txBody>
      </p:sp>
      <p:sp>
        <p:nvSpPr>
          <p:cNvPr id="4" name="Title 3"/>
          <p:cNvSpPr>
            <a:spLocks noGrp="1"/>
          </p:cNvSpPr>
          <p:nvPr>
            <p:ph type="title"/>
          </p:nvPr>
        </p:nvSpPr>
        <p:spPr/>
        <p:txBody>
          <a:bodyPr/>
          <a:lstStyle/>
          <a:p>
            <a:r>
              <a:rPr lang="en-US" dirty="0"/>
              <a:t>Is not this the carpenter?</a:t>
            </a:r>
          </a:p>
        </p:txBody>
      </p:sp>
    </p:spTree>
    <p:extLst>
      <p:ext uri="{BB962C8B-B14F-4D97-AF65-F5344CB8AC3E}">
        <p14:creationId xmlns:p14="http://schemas.microsoft.com/office/powerpoint/2010/main" val="68158823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sky, tree, black and white&#10;&#10;Description automatically generated">
            <a:extLst>
              <a:ext uri="{FF2B5EF4-FFF2-40B4-BE49-F238E27FC236}">
                <a16:creationId xmlns:a16="http://schemas.microsoft.com/office/drawing/2014/main" id="{FEA36724-B166-4C1E-FDFD-4A55AFCD8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Arab village of el-Jib</a:t>
            </a:r>
          </a:p>
        </p:txBody>
      </p:sp>
      <p:sp>
        <p:nvSpPr>
          <p:cNvPr id="3" name="Text Placeholder 2"/>
          <p:cNvSpPr>
            <a:spLocks noGrp="1"/>
          </p:cNvSpPr>
          <p:nvPr>
            <p:ph type="body" sz="quarter" idx="12"/>
          </p:nvPr>
        </p:nvSpPr>
        <p:spPr/>
        <p:txBody>
          <a:bodyPr/>
          <a:lstStyle/>
          <a:p>
            <a:r>
              <a:rPr lang="en-US" dirty="0"/>
              <a:t>6:36</a:t>
            </a:r>
          </a:p>
        </p:txBody>
      </p:sp>
      <p:sp>
        <p:nvSpPr>
          <p:cNvPr id="4" name="Title 3"/>
          <p:cNvSpPr>
            <a:spLocks noGrp="1"/>
          </p:cNvSpPr>
          <p:nvPr>
            <p:ph type="title"/>
          </p:nvPr>
        </p:nvSpPr>
        <p:spPr/>
        <p:txBody>
          <a:bodyPr/>
          <a:lstStyle/>
          <a:p>
            <a:r>
              <a:rPr lang="en-US" dirty="0"/>
              <a:t>Send them away so that they may go into the surrounding countryside and villages</a:t>
            </a:r>
          </a:p>
        </p:txBody>
      </p:sp>
    </p:spTree>
    <p:extLst>
      <p:ext uri="{BB962C8B-B14F-4D97-AF65-F5344CB8AC3E}">
        <p14:creationId xmlns:p14="http://schemas.microsoft.com/office/powerpoint/2010/main" val="233032239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local food, natural foods, whole food&#10;&#10;Description automatically generated">
            <a:extLst>
              <a:ext uri="{FF2B5EF4-FFF2-40B4-BE49-F238E27FC236}">
                <a16:creationId xmlns:a16="http://schemas.microsoft.com/office/drawing/2014/main" id="{D7031AFB-6B08-0E0B-74DC-F9DFE0B67C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Men selling fruit in Luxor</a:t>
            </a:r>
          </a:p>
        </p:txBody>
      </p:sp>
      <p:sp>
        <p:nvSpPr>
          <p:cNvPr id="8" name="Text Placeholder 2"/>
          <p:cNvSpPr>
            <a:spLocks noGrp="1"/>
          </p:cNvSpPr>
          <p:nvPr>
            <p:ph type="body" sz="quarter" idx="12"/>
          </p:nvPr>
        </p:nvSpPr>
        <p:spPr/>
        <p:txBody>
          <a:bodyPr/>
          <a:lstStyle/>
          <a:p>
            <a:r>
              <a:rPr lang="en-US" dirty="0"/>
              <a:t>6:36</a:t>
            </a:r>
          </a:p>
        </p:txBody>
      </p:sp>
      <p:sp>
        <p:nvSpPr>
          <p:cNvPr id="9" name="Title 3"/>
          <p:cNvSpPr>
            <a:spLocks noGrp="1"/>
          </p:cNvSpPr>
          <p:nvPr>
            <p:ph type="title"/>
          </p:nvPr>
        </p:nvSpPr>
        <p:spPr/>
        <p:txBody>
          <a:bodyPr/>
          <a:lstStyle/>
          <a:p>
            <a:r>
              <a:rPr lang="en-US" dirty="0"/>
              <a:t>Send them away so that they may go . . . and buy themselves something to eat</a:t>
            </a:r>
          </a:p>
        </p:txBody>
      </p:sp>
    </p:spTree>
    <p:extLst>
      <p:ext uri="{BB962C8B-B14F-4D97-AF65-F5344CB8AC3E}">
        <p14:creationId xmlns:p14="http://schemas.microsoft.com/office/powerpoint/2010/main" val="71233608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old&#10;&#10;Description automatically generated">
            <a:extLst>
              <a:ext uri="{FF2B5EF4-FFF2-40B4-BE49-F238E27FC236}">
                <a16:creationId xmlns:a16="http://schemas.microsoft.com/office/drawing/2014/main" id="{1ED58688-B0A2-4E1A-8F01-0E4E0C32A22E}"/>
              </a:ext>
            </a:extLst>
          </p:cNvPr>
          <p:cNvPicPr>
            <a:picLocks noChangeAspect="1"/>
          </p:cNvPicPr>
          <p:nvPr/>
        </p:nvPicPr>
        <p:blipFill rotWithShape="1">
          <a:blip r:embed="rId3">
            <a:extLst>
              <a:ext uri="{28A0092B-C50C-407E-A947-70E740481C1C}">
                <a14:useLocalDpi xmlns:a14="http://schemas.microsoft.com/office/drawing/2010/main" val="0"/>
              </a:ext>
            </a:extLst>
          </a:blip>
          <a:srcRect t="19630" b="15185"/>
          <a:stretch/>
        </p:blipFill>
        <p:spPr>
          <a:xfrm>
            <a:off x="2633726" y="553998"/>
            <a:ext cx="13020549" cy="9225510"/>
          </a:xfrm>
          <a:prstGeom prst="rect">
            <a:avLst/>
          </a:prstGeom>
        </p:spPr>
      </p:pic>
      <p:sp>
        <p:nvSpPr>
          <p:cNvPr id="2" name="Text Placeholder 1"/>
          <p:cNvSpPr>
            <a:spLocks noGrp="1"/>
          </p:cNvSpPr>
          <p:nvPr>
            <p:ph type="body" sz="quarter" idx="10"/>
          </p:nvPr>
        </p:nvSpPr>
        <p:spPr/>
        <p:txBody>
          <a:bodyPr/>
          <a:lstStyle/>
          <a:p>
            <a:r>
              <a:rPr lang="en-US" dirty="0"/>
              <a:t>Fruit vendor, circa 1910</a:t>
            </a:r>
          </a:p>
        </p:txBody>
      </p:sp>
      <p:sp>
        <p:nvSpPr>
          <p:cNvPr id="8" name="Text Placeholder 2"/>
          <p:cNvSpPr>
            <a:spLocks noGrp="1"/>
          </p:cNvSpPr>
          <p:nvPr>
            <p:ph type="body" sz="quarter" idx="12"/>
          </p:nvPr>
        </p:nvSpPr>
        <p:spPr/>
        <p:txBody>
          <a:bodyPr/>
          <a:lstStyle/>
          <a:p>
            <a:r>
              <a:rPr lang="en-US" dirty="0"/>
              <a:t>6:36</a:t>
            </a:r>
          </a:p>
        </p:txBody>
      </p:sp>
      <p:sp>
        <p:nvSpPr>
          <p:cNvPr id="9" name="Title 3"/>
          <p:cNvSpPr>
            <a:spLocks noGrp="1"/>
          </p:cNvSpPr>
          <p:nvPr>
            <p:ph type="title"/>
          </p:nvPr>
        </p:nvSpPr>
        <p:spPr/>
        <p:txBody>
          <a:bodyPr/>
          <a:lstStyle/>
          <a:p>
            <a:r>
              <a:rPr lang="en-US" dirty="0"/>
              <a:t>Send them away so that they may go . . . and buy themselves something to eat</a:t>
            </a:r>
          </a:p>
        </p:txBody>
      </p:sp>
    </p:spTree>
    <p:extLst>
      <p:ext uri="{BB962C8B-B14F-4D97-AF65-F5344CB8AC3E}">
        <p14:creationId xmlns:p14="http://schemas.microsoft.com/office/powerpoint/2010/main" val="336060312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ouple of coins&#10;&#10;Description automatically generated with low confidence">
            <a:extLst>
              <a:ext uri="{FF2B5EF4-FFF2-40B4-BE49-F238E27FC236}">
                <a16:creationId xmlns:a16="http://schemas.microsoft.com/office/drawing/2014/main" id="{EFC54C74-148F-497C-8E31-E9C1725136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1288"/>
            <a:ext cx="18288000" cy="7964424"/>
          </a:xfrm>
          <a:prstGeom prst="rect">
            <a:avLst/>
          </a:prstGeom>
        </p:spPr>
      </p:pic>
      <p:sp>
        <p:nvSpPr>
          <p:cNvPr id="2" name="Text Placeholder 1"/>
          <p:cNvSpPr>
            <a:spLocks noGrp="1"/>
          </p:cNvSpPr>
          <p:nvPr>
            <p:ph type="body" sz="quarter" idx="10"/>
          </p:nvPr>
        </p:nvSpPr>
        <p:spPr/>
        <p:txBody>
          <a:bodyPr/>
          <a:lstStyle/>
          <a:p>
            <a:r>
              <a:rPr lang="en-US" dirty="0"/>
              <a:t>Gold aureus of Tiberius from </a:t>
            </a:r>
            <a:r>
              <a:rPr lang="en-US" dirty="0" err="1"/>
              <a:t>Lugdunum</a:t>
            </a:r>
            <a:r>
              <a:rPr lang="en-US" dirty="0"/>
              <a:t>, AD 14–37</a:t>
            </a:r>
          </a:p>
        </p:txBody>
      </p:sp>
      <p:sp>
        <p:nvSpPr>
          <p:cNvPr id="3" name="Text Placeholder 2"/>
          <p:cNvSpPr>
            <a:spLocks noGrp="1"/>
          </p:cNvSpPr>
          <p:nvPr>
            <p:ph type="body" sz="quarter" idx="12"/>
          </p:nvPr>
        </p:nvSpPr>
        <p:spPr/>
        <p:txBody>
          <a:bodyPr/>
          <a:lstStyle/>
          <a:p>
            <a:r>
              <a:rPr lang="en-US" dirty="0"/>
              <a:t>6:37</a:t>
            </a:r>
          </a:p>
        </p:txBody>
      </p:sp>
      <p:sp>
        <p:nvSpPr>
          <p:cNvPr id="4" name="Title 3"/>
          <p:cNvSpPr>
            <a:spLocks noGrp="1"/>
          </p:cNvSpPr>
          <p:nvPr>
            <p:ph type="title"/>
          </p:nvPr>
        </p:nvSpPr>
        <p:spPr/>
        <p:txBody>
          <a:bodyPr/>
          <a:lstStyle/>
          <a:p>
            <a:r>
              <a:rPr lang="en-US" dirty="0"/>
              <a:t>Shall we go and buy two hundred denarii worth of bread and give it to them to eat?</a:t>
            </a:r>
          </a:p>
        </p:txBody>
      </p:sp>
    </p:spTree>
    <p:extLst>
      <p:ext uri="{BB962C8B-B14F-4D97-AF65-F5344CB8AC3E}">
        <p14:creationId xmlns:p14="http://schemas.microsoft.com/office/powerpoint/2010/main" val="313677582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object, coin&#10;&#10;Description automatically generated">
            <a:extLst>
              <a:ext uri="{FF2B5EF4-FFF2-40B4-BE49-F238E27FC236}">
                <a16:creationId xmlns:a16="http://schemas.microsoft.com/office/drawing/2014/main" id="{EBBE1A45-FE61-470F-850E-EBCEA99984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3584"/>
            <a:ext cx="18288000" cy="7799832"/>
          </a:xfrm>
          <a:prstGeom prst="rect">
            <a:avLst/>
          </a:prstGeom>
        </p:spPr>
      </p:pic>
      <p:sp>
        <p:nvSpPr>
          <p:cNvPr id="2" name="Text Placeholder 1"/>
          <p:cNvSpPr>
            <a:spLocks noGrp="1"/>
          </p:cNvSpPr>
          <p:nvPr>
            <p:ph type="body" sz="quarter" idx="10"/>
          </p:nvPr>
        </p:nvSpPr>
        <p:spPr/>
        <p:txBody>
          <a:bodyPr/>
          <a:lstStyle/>
          <a:p>
            <a:r>
              <a:rPr lang="en-US" dirty="0"/>
              <a:t>Denarius of Augustus from Emerita, Spain, 25–23 BC</a:t>
            </a:r>
          </a:p>
        </p:txBody>
      </p:sp>
      <p:sp>
        <p:nvSpPr>
          <p:cNvPr id="3" name="Text Placeholder 2"/>
          <p:cNvSpPr>
            <a:spLocks noGrp="1"/>
          </p:cNvSpPr>
          <p:nvPr>
            <p:ph type="body" sz="quarter" idx="12"/>
          </p:nvPr>
        </p:nvSpPr>
        <p:spPr/>
        <p:txBody>
          <a:bodyPr/>
          <a:lstStyle/>
          <a:p>
            <a:r>
              <a:rPr lang="en-US" dirty="0"/>
              <a:t>6:37</a:t>
            </a:r>
          </a:p>
        </p:txBody>
      </p:sp>
      <p:sp>
        <p:nvSpPr>
          <p:cNvPr id="4" name="Title 3"/>
          <p:cNvSpPr>
            <a:spLocks noGrp="1"/>
          </p:cNvSpPr>
          <p:nvPr>
            <p:ph type="title"/>
          </p:nvPr>
        </p:nvSpPr>
        <p:spPr/>
        <p:txBody>
          <a:bodyPr/>
          <a:lstStyle/>
          <a:p>
            <a:r>
              <a:rPr lang="en-US" dirty="0"/>
              <a:t>Shall we go and buy two hundred denarii worth of bread and give it to them to eat?</a:t>
            </a:r>
          </a:p>
        </p:txBody>
      </p:sp>
    </p:spTree>
    <p:extLst>
      <p:ext uri="{BB962C8B-B14F-4D97-AF65-F5344CB8AC3E}">
        <p14:creationId xmlns:p14="http://schemas.microsoft.com/office/powerpoint/2010/main" val="271405699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ound, outdoor, stone, arch&#10;&#10;Description automatically generated">
            <a:extLst>
              <a:ext uri="{FF2B5EF4-FFF2-40B4-BE49-F238E27FC236}">
                <a16:creationId xmlns:a16="http://schemas.microsoft.com/office/drawing/2014/main" id="{426F3655-0C8F-4E55-ADAC-EEF22DD504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8384" y="0"/>
            <a:ext cx="7571232" cy="10287000"/>
          </a:xfrm>
          <a:prstGeom prst="rect">
            <a:avLst/>
          </a:prstGeom>
        </p:spPr>
      </p:pic>
      <p:sp>
        <p:nvSpPr>
          <p:cNvPr id="2" name="Text Placeholder 1"/>
          <p:cNvSpPr>
            <a:spLocks noGrp="1"/>
          </p:cNvSpPr>
          <p:nvPr>
            <p:ph type="body" sz="quarter" idx="10"/>
          </p:nvPr>
        </p:nvSpPr>
        <p:spPr/>
        <p:txBody>
          <a:bodyPr/>
          <a:lstStyle/>
          <a:p>
            <a:r>
              <a:rPr lang="en-US" dirty="0"/>
              <a:t>Bread sellers of Jerusalem</a:t>
            </a:r>
          </a:p>
        </p:txBody>
      </p:sp>
      <p:sp>
        <p:nvSpPr>
          <p:cNvPr id="8" name="Text Placeholder 2"/>
          <p:cNvSpPr>
            <a:spLocks noGrp="1"/>
          </p:cNvSpPr>
          <p:nvPr>
            <p:ph type="body" sz="quarter" idx="12"/>
          </p:nvPr>
        </p:nvSpPr>
        <p:spPr/>
        <p:txBody>
          <a:bodyPr/>
          <a:lstStyle/>
          <a:p>
            <a:r>
              <a:rPr lang="en-US" dirty="0"/>
              <a:t>6:37</a:t>
            </a:r>
          </a:p>
        </p:txBody>
      </p:sp>
      <p:sp>
        <p:nvSpPr>
          <p:cNvPr id="9" name="Title 3"/>
          <p:cNvSpPr>
            <a:spLocks noGrp="1"/>
          </p:cNvSpPr>
          <p:nvPr>
            <p:ph type="title"/>
          </p:nvPr>
        </p:nvSpPr>
        <p:spPr/>
        <p:txBody>
          <a:bodyPr/>
          <a:lstStyle/>
          <a:p>
            <a:r>
              <a:rPr lang="en-US" dirty="0"/>
              <a:t>Shall we go and buy two hundred denarii worth of bread and give it to them to eat?</a:t>
            </a:r>
          </a:p>
        </p:txBody>
      </p:sp>
    </p:spTree>
    <p:extLst>
      <p:ext uri="{BB962C8B-B14F-4D97-AF65-F5344CB8AC3E}">
        <p14:creationId xmlns:p14="http://schemas.microsoft.com/office/powerpoint/2010/main" val="30955274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erson, marketplace, preparing&#10;&#10;Description automatically generated">
            <a:extLst>
              <a:ext uri="{FF2B5EF4-FFF2-40B4-BE49-F238E27FC236}">
                <a16:creationId xmlns:a16="http://schemas.microsoft.com/office/drawing/2014/main" id="{C2FFA58E-7489-6288-DF32-DF64F20FF9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Bread vendor</a:t>
            </a:r>
          </a:p>
        </p:txBody>
      </p:sp>
      <p:sp>
        <p:nvSpPr>
          <p:cNvPr id="8" name="Text Placeholder 2"/>
          <p:cNvSpPr>
            <a:spLocks noGrp="1"/>
          </p:cNvSpPr>
          <p:nvPr>
            <p:ph type="body" sz="quarter" idx="12"/>
          </p:nvPr>
        </p:nvSpPr>
        <p:spPr/>
        <p:txBody>
          <a:bodyPr/>
          <a:lstStyle/>
          <a:p>
            <a:r>
              <a:rPr lang="en-US" dirty="0"/>
              <a:t>6:37</a:t>
            </a:r>
          </a:p>
        </p:txBody>
      </p:sp>
      <p:sp>
        <p:nvSpPr>
          <p:cNvPr id="9" name="Title 3"/>
          <p:cNvSpPr>
            <a:spLocks noGrp="1"/>
          </p:cNvSpPr>
          <p:nvPr>
            <p:ph type="title"/>
          </p:nvPr>
        </p:nvSpPr>
        <p:spPr/>
        <p:txBody>
          <a:bodyPr/>
          <a:lstStyle/>
          <a:p>
            <a:r>
              <a:rPr lang="en-US" dirty="0"/>
              <a:t>Shall we go and buy two hundred denarii worth of bread and give it to them to eat?</a:t>
            </a:r>
          </a:p>
        </p:txBody>
      </p:sp>
    </p:spTree>
    <p:extLst>
      <p:ext uri="{BB962C8B-B14F-4D97-AF65-F5344CB8AC3E}">
        <p14:creationId xmlns:p14="http://schemas.microsoft.com/office/powerpoint/2010/main" val="325605203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ast food, food, bread, meal&#10;&#10;Description automatically generated">
            <a:extLst>
              <a:ext uri="{FF2B5EF4-FFF2-40B4-BE49-F238E27FC236}">
                <a16:creationId xmlns:a16="http://schemas.microsoft.com/office/drawing/2014/main" id="{3E522709-8D1B-8F12-B8F6-E2EE2A2E6E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sv-SE" dirty="0"/>
              <a:t>St. Peter’s fish with bread</a:t>
            </a:r>
            <a:endParaRPr lang="en-US" dirty="0"/>
          </a:p>
        </p:txBody>
      </p:sp>
      <p:sp>
        <p:nvSpPr>
          <p:cNvPr id="8" name="Text Placeholder 2"/>
          <p:cNvSpPr>
            <a:spLocks noGrp="1"/>
          </p:cNvSpPr>
          <p:nvPr>
            <p:ph type="body" sz="quarter" idx="12"/>
          </p:nvPr>
        </p:nvSpPr>
        <p:spPr/>
        <p:txBody>
          <a:bodyPr/>
          <a:lstStyle/>
          <a:p>
            <a:r>
              <a:rPr lang="en-US" dirty="0"/>
              <a:t>6:38</a:t>
            </a:r>
          </a:p>
        </p:txBody>
      </p:sp>
      <p:sp>
        <p:nvSpPr>
          <p:cNvPr id="9" name="Title 3"/>
          <p:cNvSpPr>
            <a:spLocks noGrp="1"/>
          </p:cNvSpPr>
          <p:nvPr>
            <p:ph type="title"/>
          </p:nvPr>
        </p:nvSpPr>
        <p:spPr/>
        <p:txBody>
          <a:bodyPr/>
          <a:lstStyle/>
          <a:p>
            <a:r>
              <a:rPr lang="en-US" dirty="0"/>
              <a:t>He said to them, “How many loaves do you have?” . . . They said, “Five, and two fish”</a:t>
            </a:r>
          </a:p>
        </p:txBody>
      </p:sp>
    </p:spTree>
    <p:extLst>
      <p:ext uri="{BB962C8B-B14F-4D97-AF65-F5344CB8AC3E}">
        <p14:creationId xmlns:p14="http://schemas.microsoft.com/office/powerpoint/2010/main" val="353023956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ound, indoor, floor, wall&#10;&#10;Description automatically generated">
            <a:extLst>
              <a:ext uri="{FF2B5EF4-FFF2-40B4-BE49-F238E27FC236}">
                <a16:creationId xmlns:a16="http://schemas.microsoft.com/office/drawing/2014/main" id="{9A0CE6CF-E8DA-2C1B-649C-B0C9A33AFB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Mosaic of fish and loaves from </a:t>
            </a:r>
            <a:r>
              <a:rPr lang="en-US" dirty="0" err="1"/>
              <a:t>Tabgha</a:t>
            </a:r>
            <a:endParaRPr lang="en-US" dirty="0"/>
          </a:p>
        </p:txBody>
      </p:sp>
      <p:sp>
        <p:nvSpPr>
          <p:cNvPr id="8" name="Text Placeholder 2"/>
          <p:cNvSpPr>
            <a:spLocks noGrp="1"/>
          </p:cNvSpPr>
          <p:nvPr>
            <p:ph type="body" sz="quarter" idx="12"/>
          </p:nvPr>
        </p:nvSpPr>
        <p:spPr/>
        <p:txBody>
          <a:bodyPr/>
          <a:lstStyle/>
          <a:p>
            <a:r>
              <a:rPr lang="en-US" dirty="0"/>
              <a:t>6:38</a:t>
            </a:r>
          </a:p>
        </p:txBody>
      </p:sp>
      <p:sp>
        <p:nvSpPr>
          <p:cNvPr id="9" name="Title 3"/>
          <p:cNvSpPr>
            <a:spLocks noGrp="1"/>
          </p:cNvSpPr>
          <p:nvPr>
            <p:ph type="title"/>
          </p:nvPr>
        </p:nvSpPr>
        <p:spPr/>
        <p:txBody>
          <a:bodyPr/>
          <a:lstStyle/>
          <a:p>
            <a:r>
              <a:rPr lang="en-US" dirty="0"/>
              <a:t>He said to them, “How many loaves do you have?” . . . They said, “Five, and two fish”</a:t>
            </a:r>
          </a:p>
        </p:txBody>
      </p:sp>
    </p:spTree>
    <p:extLst>
      <p:ext uri="{BB962C8B-B14F-4D97-AF65-F5344CB8AC3E}">
        <p14:creationId xmlns:p14="http://schemas.microsoft.com/office/powerpoint/2010/main" val="66963145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osaic of fish and a bucket&#10;&#10;Description automatically generated with low confidence">
            <a:extLst>
              <a:ext uri="{FF2B5EF4-FFF2-40B4-BE49-F238E27FC236}">
                <a16:creationId xmlns:a16="http://schemas.microsoft.com/office/drawing/2014/main" id="{27EE08CE-302D-48BC-F4B8-543E72EC28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Mosaic of fish and loaves from </a:t>
            </a:r>
            <a:r>
              <a:rPr lang="en-US" dirty="0" err="1"/>
              <a:t>Tabgha</a:t>
            </a:r>
            <a:endParaRPr lang="en-US" dirty="0"/>
          </a:p>
        </p:txBody>
      </p:sp>
      <p:sp>
        <p:nvSpPr>
          <p:cNvPr id="8" name="Text Placeholder 2"/>
          <p:cNvSpPr>
            <a:spLocks noGrp="1"/>
          </p:cNvSpPr>
          <p:nvPr>
            <p:ph type="body" sz="quarter" idx="12"/>
          </p:nvPr>
        </p:nvSpPr>
        <p:spPr/>
        <p:txBody>
          <a:bodyPr/>
          <a:lstStyle/>
          <a:p>
            <a:r>
              <a:rPr lang="en-US" dirty="0"/>
              <a:t>6:38</a:t>
            </a:r>
          </a:p>
        </p:txBody>
      </p:sp>
      <p:sp>
        <p:nvSpPr>
          <p:cNvPr id="9" name="Title 3"/>
          <p:cNvSpPr>
            <a:spLocks noGrp="1"/>
          </p:cNvSpPr>
          <p:nvPr>
            <p:ph type="title"/>
          </p:nvPr>
        </p:nvSpPr>
        <p:spPr/>
        <p:txBody>
          <a:bodyPr/>
          <a:lstStyle/>
          <a:p>
            <a:r>
              <a:rPr lang="en-US" dirty="0"/>
              <a:t>He said to them, “How many loaves do you have?” . . . They said, “Five, and two fish”</a:t>
            </a:r>
          </a:p>
        </p:txBody>
      </p:sp>
    </p:spTree>
    <p:extLst>
      <p:ext uri="{BB962C8B-B14F-4D97-AF65-F5344CB8AC3E}">
        <p14:creationId xmlns:p14="http://schemas.microsoft.com/office/powerpoint/2010/main" val="1269625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ground, rock, stone&#10;&#10;Description automatically generated">
            <a:extLst>
              <a:ext uri="{FF2B5EF4-FFF2-40B4-BE49-F238E27FC236}">
                <a16:creationId xmlns:a16="http://schemas.microsoft.com/office/drawing/2014/main" id="{80CA7AB5-4F66-6261-5254-B31082510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Construction tools at </a:t>
            </a:r>
            <a:r>
              <a:rPr lang="en-US" dirty="0" err="1"/>
              <a:t>Qatzrin</a:t>
            </a:r>
            <a:endParaRPr lang="en-US" dirty="0"/>
          </a:p>
        </p:txBody>
      </p:sp>
      <p:sp>
        <p:nvSpPr>
          <p:cNvPr id="8" name="Text Placeholder 2"/>
          <p:cNvSpPr>
            <a:spLocks noGrp="1"/>
          </p:cNvSpPr>
          <p:nvPr>
            <p:ph type="body" sz="quarter" idx="12"/>
          </p:nvPr>
        </p:nvSpPr>
        <p:spPr/>
        <p:txBody>
          <a:bodyPr/>
          <a:lstStyle/>
          <a:p>
            <a:r>
              <a:rPr lang="en-US" dirty="0"/>
              <a:t>6:3</a:t>
            </a:r>
          </a:p>
        </p:txBody>
      </p:sp>
      <p:sp>
        <p:nvSpPr>
          <p:cNvPr id="9" name="Title 3"/>
          <p:cNvSpPr>
            <a:spLocks noGrp="1"/>
          </p:cNvSpPr>
          <p:nvPr>
            <p:ph type="title"/>
          </p:nvPr>
        </p:nvSpPr>
        <p:spPr/>
        <p:txBody>
          <a:bodyPr/>
          <a:lstStyle/>
          <a:p>
            <a:r>
              <a:rPr lang="en-US" dirty="0"/>
              <a:t>Is not this the carpenter?</a:t>
            </a:r>
          </a:p>
        </p:txBody>
      </p:sp>
    </p:spTree>
    <p:extLst>
      <p:ext uri="{BB962C8B-B14F-4D97-AF65-F5344CB8AC3E}">
        <p14:creationId xmlns:p14="http://schemas.microsoft.com/office/powerpoint/2010/main" val="86337483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stone floor&#10;&#10;Description automatically generated with low confidence">
            <a:extLst>
              <a:ext uri="{FF2B5EF4-FFF2-40B4-BE49-F238E27FC236}">
                <a16:creationId xmlns:a16="http://schemas.microsoft.com/office/drawing/2014/main" id="{9606CD51-A63C-5014-F9E4-97E24AD29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Byzantine mosaic of fish and loaves from the </a:t>
            </a:r>
            <a:r>
              <a:rPr lang="en-US" dirty="0" err="1"/>
              <a:t>Ajlun</a:t>
            </a:r>
            <a:r>
              <a:rPr lang="en-US" dirty="0"/>
              <a:t> Castle</a:t>
            </a:r>
          </a:p>
        </p:txBody>
      </p:sp>
      <p:sp>
        <p:nvSpPr>
          <p:cNvPr id="8" name="Text Placeholder 2"/>
          <p:cNvSpPr>
            <a:spLocks noGrp="1"/>
          </p:cNvSpPr>
          <p:nvPr>
            <p:ph type="body" sz="quarter" idx="12"/>
          </p:nvPr>
        </p:nvSpPr>
        <p:spPr/>
        <p:txBody>
          <a:bodyPr/>
          <a:lstStyle/>
          <a:p>
            <a:r>
              <a:rPr lang="en-US" dirty="0"/>
              <a:t>6:38</a:t>
            </a:r>
          </a:p>
        </p:txBody>
      </p:sp>
      <p:sp>
        <p:nvSpPr>
          <p:cNvPr id="9" name="Title 3"/>
          <p:cNvSpPr>
            <a:spLocks noGrp="1"/>
          </p:cNvSpPr>
          <p:nvPr>
            <p:ph type="title"/>
          </p:nvPr>
        </p:nvSpPr>
        <p:spPr/>
        <p:txBody>
          <a:bodyPr/>
          <a:lstStyle/>
          <a:p>
            <a:r>
              <a:rPr lang="en-US" dirty="0"/>
              <a:t>He said to them, “How many loaves do you have?” . . . They said, “Five, and two fish”</a:t>
            </a:r>
          </a:p>
        </p:txBody>
      </p:sp>
    </p:spTree>
    <p:extLst>
      <p:ext uri="{BB962C8B-B14F-4D97-AF65-F5344CB8AC3E}">
        <p14:creationId xmlns:p14="http://schemas.microsoft.com/office/powerpoint/2010/main" val="50573747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ssy field with trees in the background&#10;&#10;Description automatically generated with medium confidence">
            <a:extLst>
              <a:ext uri="{FF2B5EF4-FFF2-40B4-BE49-F238E27FC236}">
                <a16:creationId xmlns:a16="http://schemas.microsoft.com/office/drawing/2014/main" id="{3415B82F-F301-3518-9467-06774C6B1E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Plain of Bethsaida with green grass</a:t>
            </a:r>
          </a:p>
        </p:txBody>
      </p:sp>
      <p:sp>
        <p:nvSpPr>
          <p:cNvPr id="8" name="Text Placeholder 2"/>
          <p:cNvSpPr>
            <a:spLocks noGrp="1"/>
          </p:cNvSpPr>
          <p:nvPr>
            <p:ph type="body" sz="quarter" idx="12"/>
          </p:nvPr>
        </p:nvSpPr>
        <p:spPr/>
        <p:txBody>
          <a:bodyPr/>
          <a:lstStyle/>
          <a:p>
            <a:r>
              <a:rPr lang="en-US" dirty="0"/>
              <a:t>6:39</a:t>
            </a:r>
          </a:p>
        </p:txBody>
      </p:sp>
      <p:sp>
        <p:nvSpPr>
          <p:cNvPr id="9" name="Title 3"/>
          <p:cNvSpPr>
            <a:spLocks noGrp="1"/>
          </p:cNvSpPr>
          <p:nvPr>
            <p:ph type="title"/>
          </p:nvPr>
        </p:nvSpPr>
        <p:spPr/>
        <p:txBody>
          <a:bodyPr/>
          <a:lstStyle/>
          <a:p>
            <a:r>
              <a:rPr lang="en-US" dirty="0"/>
              <a:t>He commanded them all to sit down by groups on the green grass</a:t>
            </a:r>
          </a:p>
        </p:txBody>
      </p:sp>
    </p:spTree>
    <p:extLst>
      <p:ext uri="{BB962C8B-B14F-4D97-AF65-F5344CB8AC3E}">
        <p14:creationId xmlns:p14="http://schemas.microsoft.com/office/powerpoint/2010/main" val="95381575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FBB96C-003C-42A2-AB9A-C2313E5322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856" y="0"/>
            <a:ext cx="13734288" cy="10287000"/>
          </a:xfrm>
          <a:prstGeom prst="rect">
            <a:avLst/>
          </a:prstGeom>
        </p:spPr>
      </p:pic>
      <p:sp>
        <p:nvSpPr>
          <p:cNvPr id="2" name="Text Placeholder 1"/>
          <p:cNvSpPr>
            <a:spLocks noGrp="1"/>
          </p:cNvSpPr>
          <p:nvPr>
            <p:ph type="body" sz="quarter" idx="10"/>
          </p:nvPr>
        </p:nvSpPr>
        <p:spPr/>
        <p:txBody>
          <a:bodyPr/>
          <a:lstStyle/>
          <a:p>
            <a:r>
              <a:rPr lang="en-US" dirty="0"/>
              <a:t>Eating meal</a:t>
            </a:r>
          </a:p>
        </p:txBody>
      </p:sp>
      <p:sp>
        <p:nvSpPr>
          <p:cNvPr id="8" name="Text Placeholder 2"/>
          <p:cNvSpPr>
            <a:spLocks noGrp="1"/>
          </p:cNvSpPr>
          <p:nvPr>
            <p:ph type="body" sz="quarter" idx="12"/>
          </p:nvPr>
        </p:nvSpPr>
        <p:spPr/>
        <p:txBody>
          <a:bodyPr/>
          <a:lstStyle/>
          <a:p>
            <a:r>
              <a:rPr lang="en-US" dirty="0"/>
              <a:t>6:39</a:t>
            </a:r>
          </a:p>
        </p:txBody>
      </p:sp>
      <p:sp>
        <p:nvSpPr>
          <p:cNvPr id="9" name="Title 3"/>
          <p:cNvSpPr>
            <a:spLocks noGrp="1"/>
          </p:cNvSpPr>
          <p:nvPr>
            <p:ph type="title"/>
          </p:nvPr>
        </p:nvSpPr>
        <p:spPr/>
        <p:txBody>
          <a:bodyPr/>
          <a:lstStyle/>
          <a:p>
            <a:r>
              <a:rPr lang="en-US" dirty="0"/>
              <a:t>He commanded them all to sit down by groups on the green grass</a:t>
            </a:r>
          </a:p>
        </p:txBody>
      </p:sp>
    </p:spTree>
    <p:extLst>
      <p:ext uri="{BB962C8B-B14F-4D97-AF65-F5344CB8AC3E}">
        <p14:creationId xmlns:p14="http://schemas.microsoft.com/office/powerpoint/2010/main" val="319806439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wnloads\00.159.134_P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434340"/>
            <a:ext cx="13716000" cy="9418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i="1" dirty="0"/>
              <a:t>The Miracle of the Loaves and the Fishes</a:t>
            </a:r>
            <a:r>
              <a:rPr lang="en-US" dirty="0"/>
              <a:t>, by James Tissot, circa 1891</a:t>
            </a:r>
          </a:p>
        </p:txBody>
      </p:sp>
      <p:sp>
        <p:nvSpPr>
          <p:cNvPr id="3" name="Text Placeholder 2"/>
          <p:cNvSpPr>
            <a:spLocks noGrp="1"/>
          </p:cNvSpPr>
          <p:nvPr>
            <p:ph type="body" sz="quarter" idx="12"/>
          </p:nvPr>
        </p:nvSpPr>
        <p:spPr/>
        <p:txBody>
          <a:bodyPr/>
          <a:lstStyle/>
          <a:p>
            <a:r>
              <a:rPr lang="en-US" dirty="0"/>
              <a:t>6:39</a:t>
            </a:r>
          </a:p>
        </p:txBody>
      </p:sp>
      <p:sp>
        <p:nvSpPr>
          <p:cNvPr id="4" name="Title 3"/>
          <p:cNvSpPr>
            <a:spLocks noGrp="1"/>
          </p:cNvSpPr>
          <p:nvPr>
            <p:ph type="title"/>
          </p:nvPr>
        </p:nvSpPr>
        <p:spPr/>
        <p:txBody>
          <a:bodyPr/>
          <a:lstStyle/>
          <a:p>
            <a:r>
              <a:rPr lang="en-US" dirty="0"/>
              <a:t>He commanded them all to sit down by groups on the green grass</a:t>
            </a:r>
          </a:p>
        </p:txBody>
      </p:sp>
    </p:spTree>
    <p:extLst>
      <p:ext uri="{BB962C8B-B14F-4D97-AF65-F5344CB8AC3E}">
        <p14:creationId xmlns:p14="http://schemas.microsoft.com/office/powerpoint/2010/main" val="39019065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outdoor, plant&#10;&#10;Description automatically generated">
            <a:extLst>
              <a:ext uri="{FF2B5EF4-FFF2-40B4-BE49-F238E27FC236}">
                <a16:creationId xmlns:a16="http://schemas.microsoft.com/office/drawing/2014/main" id="{45F5C69C-D117-B4CC-2A42-9E09E3A0F9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Private garden and vineyards in </a:t>
            </a:r>
            <a:r>
              <a:rPr lang="en-US" dirty="0" err="1"/>
              <a:t>Wadi</a:t>
            </a:r>
            <a:r>
              <a:rPr lang="en-US" dirty="0"/>
              <a:t> </a:t>
            </a:r>
            <a:r>
              <a:rPr lang="en-US" dirty="0" err="1"/>
              <a:t>Biyar</a:t>
            </a:r>
            <a:endParaRPr lang="en-US" dirty="0"/>
          </a:p>
        </p:txBody>
      </p:sp>
      <p:sp>
        <p:nvSpPr>
          <p:cNvPr id="3" name="Text Placeholder 2"/>
          <p:cNvSpPr>
            <a:spLocks noGrp="1"/>
          </p:cNvSpPr>
          <p:nvPr>
            <p:ph type="body" sz="quarter" idx="12"/>
          </p:nvPr>
        </p:nvSpPr>
        <p:spPr/>
        <p:txBody>
          <a:bodyPr/>
          <a:lstStyle/>
          <a:p>
            <a:r>
              <a:rPr lang="en-US" dirty="0"/>
              <a:t>6:40</a:t>
            </a:r>
          </a:p>
        </p:txBody>
      </p:sp>
      <p:sp>
        <p:nvSpPr>
          <p:cNvPr id="4" name="Title 3"/>
          <p:cNvSpPr>
            <a:spLocks noGrp="1"/>
          </p:cNvSpPr>
          <p:nvPr>
            <p:ph type="title"/>
          </p:nvPr>
        </p:nvSpPr>
        <p:spPr/>
        <p:txBody>
          <a:bodyPr/>
          <a:lstStyle/>
          <a:p>
            <a:r>
              <a:rPr lang="en-US" dirty="0"/>
              <a:t>And they sat down in groups, by hundreds, and by fifties</a:t>
            </a:r>
          </a:p>
        </p:txBody>
      </p:sp>
    </p:spTree>
    <p:extLst>
      <p:ext uri="{BB962C8B-B14F-4D97-AF65-F5344CB8AC3E}">
        <p14:creationId xmlns:p14="http://schemas.microsoft.com/office/powerpoint/2010/main" val="104435937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sky, funeral, ground&#10;&#10;Description automatically generated">
            <a:extLst>
              <a:ext uri="{FF2B5EF4-FFF2-40B4-BE49-F238E27FC236}">
                <a16:creationId xmlns:a16="http://schemas.microsoft.com/office/drawing/2014/main" id="{E36EB62B-5EE9-5D6A-A2A3-24FA718F9B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Turkish soldiers on parade grounds</a:t>
            </a:r>
          </a:p>
        </p:txBody>
      </p:sp>
      <p:sp>
        <p:nvSpPr>
          <p:cNvPr id="3" name="Text Placeholder 2"/>
          <p:cNvSpPr>
            <a:spLocks noGrp="1"/>
          </p:cNvSpPr>
          <p:nvPr>
            <p:ph type="body" sz="quarter" idx="12"/>
          </p:nvPr>
        </p:nvSpPr>
        <p:spPr/>
        <p:txBody>
          <a:bodyPr/>
          <a:lstStyle/>
          <a:p>
            <a:r>
              <a:rPr lang="en-US" dirty="0"/>
              <a:t>6:40</a:t>
            </a:r>
          </a:p>
        </p:txBody>
      </p:sp>
      <p:sp>
        <p:nvSpPr>
          <p:cNvPr id="4" name="Title 3"/>
          <p:cNvSpPr>
            <a:spLocks noGrp="1"/>
          </p:cNvSpPr>
          <p:nvPr>
            <p:ph type="title"/>
          </p:nvPr>
        </p:nvSpPr>
        <p:spPr/>
        <p:txBody>
          <a:bodyPr/>
          <a:lstStyle/>
          <a:p>
            <a:r>
              <a:rPr lang="en-US" dirty="0"/>
              <a:t>And they sat down in groups, by hundreds, and by fifties</a:t>
            </a:r>
          </a:p>
        </p:txBody>
      </p:sp>
    </p:spTree>
    <p:extLst>
      <p:ext uri="{BB962C8B-B14F-4D97-AF65-F5344CB8AC3E}">
        <p14:creationId xmlns:p14="http://schemas.microsoft.com/office/powerpoint/2010/main" val="334620475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sky, cloud, nature&#10;&#10;Description automatically generated">
            <a:extLst>
              <a:ext uri="{FF2B5EF4-FFF2-40B4-BE49-F238E27FC236}">
                <a16:creationId xmlns:a16="http://schemas.microsoft.com/office/drawing/2014/main" id="{85F00167-4BE2-F37E-7FF4-2907A0E6BC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Clouds above the Sea of Galilee</a:t>
            </a:r>
          </a:p>
        </p:txBody>
      </p:sp>
      <p:sp>
        <p:nvSpPr>
          <p:cNvPr id="3" name="Text Placeholder 2"/>
          <p:cNvSpPr>
            <a:spLocks noGrp="1"/>
          </p:cNvSpPr>
          <p:nvPr>
            <p:ph type="body" sz="quarter" idx="12"/>
          </p:nvPr>
        </p:nvSpPr>
        <p:spPr/>
        <p:txBody>
          <a:bodyPr/>
          <a:lstStyle/>
          <a:p>
            <a:r>
              <a:rPr lang="en-US" dirty="0"/>
              <a:t>6:41</a:t>
            </a:r>
          </a:p>
        </p:txBody>
      </p:sp>
      <p:sp>
        <p:nvSpPr>
          <p:cNvPr id="4" name="Title 3"/>
          <p:cNvSpPr>
            <a:spLocks noGrp="1"/>
          </p:cNvSpPr>
          <p:nvPr>
            <p:ph type="title"/>
          </p:nvPr>
        </p:nvSpPr>
        <p:spPr/>
        <p:txBody>
          <a:bodyPr/>
          <a:lstStyle/>
          <a:p>
            <a:r>
              <a:rPr lang="en-US" dirty="0"/>
              <a:t>Looking up to heaven, He blessed the food</a:t>
            </a:r>
          </a:p>
        </p:txBody>
      </p:sp>
    </p:spTree>
    <p:extLst>
      <p:ext uri="{BB962C8B-B14F-4D97-AF65-F5344CB8AC3E}">
        <p14:creationId xmlns:p14="http://schemas.microsoft.com/office/powerpoint/2010/main" val="198344274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uilding with palm trees&#10;&#10;Description automatically generated with low confidence">
            <a:extLst>
              <a:ext uri="{FF2B5EF4-FFF2-40B4-BE49-F238E27FC236}">
                <a16:creationId xmlns:a16="http://schemas.microsoft.com/office/drawing/2014/main" id="{147ECC3E-249B-3C05-9038-6D441BD5FC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Church of the Multiplication of Loaves and Fishes at </a:t>
            </a:r>
            <a:r>
              <a:rPr lang="en-US" dirty="0" err="1"/>
              <a:t>Heptapegon</a:t>
            </a:r>
            <a:r>
              <a:rPr lang="en-US" dirty="0"/>
              <a:t> (Tabgha)</a:t>
            </a:r>
          </a:p>
        </p:txBody>
      </p:sp>
      <p:sp>
        <p:nvSpPr>
          <p:cNvPr id="8" name="Text Placeholder 2"/>
          <p:cNvSpPr>
            <a:spLocks noGrp="1"/>
          </p:cNvSpPr>
          <p:nvPr>
            <p:ph type="body" sz="quarter" idx="12"/>
          </p:nvPr>
        </p:nvSpPr>
        <p:spPr/>
        <p:txBody>
          <a:bodyPr/>
          <a:lstStyle/>
          <a:p>
            <a:r>
              <a:rPr lang="en-US" dirty="0"/>
              <a:t>6:42</a:t>
            </a:r>
          </a:p>
        </p:txBody>
      </p:sp>
      <p:sp>
        <p:nvSpPr>
          <p:cNvPr id="9" name="Title 3"/>
          <p:cNvSpPr>
            <a:spLocks noGrp="1"/>
          </p:cNvSpPr>
          <p:nvPr>
            <p:ph type="title"/>
          </p:nvPr>
        </p:nvSpPr>
        <p:spPr/>
        <p:txBody>
          <a:bodyPr/>
          <a:lstStyle/>
          <a:p>
            <a:r>
              <a:rPr lang="en-US" dirty="0"/>
              <a:t>And they all ate and were filled</a:t>
            </a:r>
          </a:p>
        </p:txBody>
      </p:sp>
    </p:spTree>
    <p:extLst>
      <p:ext uri="{BB962C8B-B14F-4D97-AF65-F5344CB8AC3E}">
        <p14:creationId xmlns:p14="http://schemas.microsoft.com/office/powerpoint/2010/main" val="54768047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in a field of flowers&#10;&#10;Description automatically generated with medium confidence">
            <a:extLst>
              <a:ext uri="{FF2B5EF4-FFF2-40B4-BE49-F238E27FC236}">
                <a16:creationId xmlns:a16="http://schemas.microsoft.com/office/drawing/2014/main" id="{3F974BAD-5359-8E5A-CDCF-A1BAEA4B5E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err="1"/>
              <a:t>Hadjar</a:t>
            </a:r>
            <a:r>
              <a:rPr lang="en-US" dirty="0"/>
              <a:t> </a:t>
            </a:r>
            <a:r>
              <a:rPr lang="en-US" dirty="0" err="1"/>
              <a:t>en-Nasaroh</a:t>
            </a:r>
            <a:r>
              <a:rPr lang="en-US" dirty="0"/>
              <a:t>, a traditional location of the multiplication of the five loaves</a:t>
            </a:r>
          </a:p>
        </p:txBody>
      </p:sp>
      <p:sp>
        <p:nvSpPr>
          <p:cNvPr id="8" name="Text Placeholder 2"/>
          <p:cNvSpPr>
            <a:spLocks noGrp="1"/>
          </p:cNvSpPr>
          <p:nvPr>
            <p:ph type="body" sz="quarter" idx="12"/>
          </p:nvPr>
        </p:nvSpPr>
        <p:spPr/>
        <p:txBody>
          <a:bodyPr/>
          <a:lstStyle/>
          <a:p>
            <a:r>
              <a:rPr lang="en-US" dirty="0"/>
              <a:t>6:42</a:t>
            </a:r>
          </a:p>
        </p:txBody>
      </p:sp>
      <p:sp>
        <p:nvSpPr>
          <p:cNvPr id="9" name="Title 3"/>
          <p:cNvSpPr>
            <a:spLocks noGrp="1"/>
          </p:cNvSpPr>
          <p:nvPr>
            <p:ph type="title"/>
          </p:nvPr>
        </p:nvSpPr>
        <p:spPr/>
        <p:txBody>
          <a:bodyPr/>
          <a:lstStyle/>
          <a:p>
            <a:r>
              <a:rPr lang="en-US" dirty="0"/>
              <a:t>And they all ate and were filled</a:t>
            </a:r>
          </a:p>
        </p:txBody>
      </p:sp>
    </p:spTree>
    <p:extLst>
      <p:ext uri="{BB962C8B-B14F-4D97-AF65-F5344CB8AC3E}">
        <p14:creationId xmlns:p14="http://schemas.microsoft.com/office/powerpoint/2010/main" val="85628385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asket, storage basket, wicker, container&#10;&#10;Description automatically generated">
            <a:extLst>
              <a:ext uri="{FF2B5EF4-FFF2-40B4-BE49-F238E27FC236}">
                <a16:creationId xmlns:a16="http://schemas.microsoft.com/office/drawing/2014/main" id="{6FA71F4B-1C5D-B432-29AD-D4FA974D7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3060" y="0"/>
            <a:ext cx="15041880" cy="10287000"/>
          </a:xfrm>
          <a:prstGeom prst="rect">
            <a:avLst/>
          </a:prstGeom>
        </p:spPr>
      </p:pic>
      <p:sp>
        <p:nvSpPr>
          <p:cNvPr id="2" name="Text Placeholder 1"/>
          <p:cNvSpPr>
            <a:spLocks noGrp="1"/>
          </p:cNvSpPr>
          <p:nvPr>
            <p:ph type="body" sz="quarter" idx="10"/>
          </p:nvPr>
        </p:nvSpPr>
        <p:spPr/>
        <p:txBody>
          <a:bodyPr/>
          <a:lstStyle/>
          <a:p>
            <a:r>
              <a:rPr lang="en-US" dirty="0"/>
              <a:t>Fiber basket with pottery cups, Middle Kingdom, from </a:t>
            </a:r>
            <a:r>
              <a:rPr lang="en-US" dirty="0" err="1"/>
              <a:t>Dashur</a:t>
            </a:r>
            <a:endParaRPr lang="en-US" dirty="0"/>
          </a:p>
        </p:txBody>
      </p:sp>
      <p:sp>
        <p:nvSpPr>
          <p:cNvPr id="3" name="Text Placeholder 2"/>
          <p:cNvSpPr>
            <a:spLocks noGrp="1"/>
          </p:cNvSpPr>
          <p:nvPr>
            <p:ph type="body" sz="quarter" idx="12"/>
          </p:nvPr>
        </p:nvSpPr>
        <p:spPr/>
        <p:txBody>
          <a:bodyPr/>
          <a:lstStyle/>
          <a:p>
            <a:r>
              <a:rPr lang="en-US" dirty="0"/>
              <a:t>6:43</a:t>
            </a:r>
          </a:p>
        </p:txBody>
      </p:sp>
      <p:sp>
        <p:nvSpPr>
          <p:cNvPr id="4" name="Title 3"/>
          <p:cNvSpPr>
            <a:spLocks noGrp="1"/>
          </p:cNvSpPr>
          <p:nvPr>
            <p:ph type="title"/>
          </p:nvPr>
        </p:nvSpPr>
        <p:spPr/>
        <p:txBody>
          <a:bodyPr/>
          <a:lstStyle/>
          <a:p>
            <a:r>
              <a:rPr lang="en-US" dirty="0"/>
              <a:t>They took up twelve baskets full of broken pieces and of the fish</a:t>
            </a:r>
          </a:p>
        </p:txBody>
      </p:sp>
    </p:spTree>
    <p:extLst>
      <p:ext uri="{BB962C8B-B14F-4D97-AF65-F5344CB8AC3E}">
        <p14:creationId xmlns:p14="http://schemas.microsoft.com/office/powerpoint/2010/main" val="3764518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ound, outdoor, rock, old&#10;&#10;Description automatically generated">
            <a:extLst>
              <a:ext uri="{FF2B5EF4-FFF2-40B4-BE49-F238E27FC236}">
                <a16:creationId xmlns:a16="http://schemas.microsoft.com/office/drawing/2014/main" id="{1328E160-9D89-43F9-9AC9-0071664FCD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2816" y="0"/>
            <a:ext cx="9802368" cy="10287000"/>
          </a:xfrm>
          <a:prstGeom prst="rect">
            <a:avLst/>
          </a:prstGeom>
        </p:spPr>
      </p:pic>
      <p:sp>
        <p:nvSpPr>
          <p:cNvPr id="2" name="Text Placeholder 1"/>
          <p:cNvSpPr>
            <a:spLocks noGrp="1"/>
          </p:cNvSpPr>
          <p:nvPr>
            <p:ph type="body" sz="quarter" idx="10"/>
          </p:nvPr>
        </p:nvSpPr>
        <p:spPr/>
        <p:txBody>
          <a:bodyPr/>
          <a:lstStyle/>
          <a:p>
            <a:r>
              <a:rPr lang="en-US" dirty="0"/>
              <a:t>Village carpenter with awl</a:t>
            </a:r>
          </a:p>
        </p:txBody>
      </p:sp>
      <p:sp>
        <p:nvSpPr>
          <p:cNvPr id="8" name="Text Placeholder 2"/>
          <p:cNvSpPr>
            <a:spLocks noGrp="1"/>
          </p:cNvSpPr>
          <p:nvPr>
            <p:ph type="body" sz="quarter" idx="12"/>
          </p:nvPr>
        </p:nvSpPr>
        <p:spPr/>
        <p:txBody>
          <a:bodyPr/>
          <a:lstStyle/>
          <a:p>
            <a:r>
              <a:rPr lang="en-US" dirty="0"/>
              <a:t>6:3</a:t>
            </a:r>
          </a:p>
        </p:txBody>
      </p:sp>
      <p:sp>
        <p:nvSpPr>
          <p:cNvPr id="9" name="Title 3"/>
          <p:cNvSpPr>
            <a:spLocks noGrp="1"/>
          </p:cNvSpPr>
          <p:nvPr>
            <p:ph type="title"/>
          </p:nvPr>
        </p:nvSpPr>
        <p:spPr/>
        <p:txBody>
          <a:bodyPr/>
          <a:lstStyle/>
          <a:p>
            <a:r>
              <a:rPr lang="en-US" dirty="0"/>
              <a:t>Is not this the carpenter?</a:t>
            </a:r>
          </a:p>
        </p:txBody>
      </p:sp>
    </p:spTree>
    <p:extLst>
      <p:ext uri="{BB962C8B-B14F-4D97-AF65-F5344CB8AC3E}">
        <p14:creationId xmlns:p14="http://schemas.microsoft.com/office/powerpoint/2010/main" val="263456231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skets of fish in a basket&#10;&#10;Description automatically generated with low confidence">
            <a:extLst>
              <a:ext uri="{FF2B5EF4-FFF2-40B4-BE49-F238E27FC236}">
                <a16:creationId xmlns:a16="http://schemas.microsoft.com/office/drawing/2014/main" id="{5239DC6A-B372-F8E6-0478-242C3DB16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x-none" dirty="0"/>
              <a:t>Fish market in Alexandria</a:t>
            </a:r>
          </a:p>
        </p:txBody>
      </p:sp>
      <p:sp>
        <p:nvSpPr>
          <p:cNvPr id="3" name="Text Placeholder 2"/>
          <p:cNvSpPr>
            <a:spLocks noGrp="1"/>
          </p:cNvSpPr>
          <p:nvPr>
            <p:ph type="body" sz="quarter" idx="12"/>
          </p:nvPr>
        </p:nvSpPr>
        <p:spPr/>
        <p:txBody>
          <a:bodyPr/>
          <a:lstStyle/>
          <a:p>
            <a:r>
              <a:rPr lang="en-US" dirty="0"/>
              <a:t>6:43</a:t>
            </a:r>
          </a:p>
        </p:txBody>
      </p:sp>
      <p:sp>
        <p:nvSpPr>
          <p:cNvPr id="4" name="Title 3"/>
          <p:cNvSpPr>
            <a:spLocks noGrp="1"/>
          </p:cNvSpPr>
          <p:nvPr>
            <p:ph type="title"/>
          </p:nvPr>
        </p:nvSpPr>
        <p:spPr/>
        <p:txBody>
          <a:bodyPr/>
          <a:lstStyle/>
          <a:p>
            <a:r>
              <a:rPr lang="en-US" dirty="0"/>
              <a:t>They took up twelve baskets full of broken pieces and of the fish</a:t>
            </a:r>
          </a:p>
        </p:txBody>
      </p:sp>
    </p:spTree>
    <p:extLst>
      <p:ext uri="{BB962C8B-B14F-4D97-AF65-F5344CB8AC3E}">
        <p14:creationId xmlns:p14="http://schemas.microsoft.com/office/powerpoint/2010/main" val="145226291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basket, container&#10;&#10;Description automatically generated">
            <a:extLst>
              <a:ext uri="{FF2B5EF4-FFF2-40B4-BE49-F238E27FC236}">
                <a16:creationId xmlns:a16="http://schemas.microsoft.com/office/drawing/2014/main" id="{AD25DB72-8796-45F9-A793-0D8C78039D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7196" y="0"/>
            <a:ext cx="8693609" cy="10287000"/>
          </a:xfrm>
          <a:prstGeom prst="rect">
            <a:avLst/>
          </a:prstGeom>
        </p:spPr>
      </p:pic>
      <p:sp>
        <p:nvSpPr>
          <p:cNvPr id="2" name="Text Placeholder 1"/>
          <p:cNvSpPr>
            <a:spLocks noGrp="1"/>
          </p:cNvSpPr>
          <p:nvPr>
            <p:ph type="body" sz="quarter" idx="10"/>
          </p:nvPr>
        </p:nvSpPr>
        <p:spPr/>
        <p:txBody>
          <a:bodyPr/>
          <a:lstStyle/>
          <a:p>
            <a:r>
              <a:rPr lang="x-none" dirty="0"/>
              <a:t>Oval basket with linen cord</a:t>
            </a:r>
            <a:r>
              <a:rPr lang="x-none"/>
              <a:t>, </a:t>
            </a:r>
            <a:r>
              <a:rPr lang="en-US" dirty="0"/>
              <a:t>18th </a:t>
            </a:r>
            <a:r>
              <a:rPr lang="x-none"/>
              <a:t>dynasty</a:t>
            </a:r>
            <a:r>
              <a:rPr lang="x-none" dirty="0"/>
              <a:t>, </a:t>
            </a:r>
            <a:r>
              <a:rPr lang="en-US" dirty="0"/>
              <a:t>from </a:t>
            </a:r>
            <a:r>
              <a:rPr lang="x-none" dirty="0"/>
              <a:t>Sheikh Abd el-Qurna</a:t>
            </a:r>
          </a:p>
        </p:txBody>
      </p:sp>
      <p:sp>
        <p:nvSpPr>
          <p:cNvPr id="3" name="Text Placeholder 2"/>
          <p:cNvSpPr>
            <a:spLocks noGrp="1"/>
          </p:cNvSpPr>
          <p:nvPr>
            <p:ph type="body" sz="quarter" idx="12"/>
          </p:nvPr>
        </p:nvSpPr>
        <p:spPr/>
        <p:txBody>
          <a:bodyPr/>
          <a:lstStyle/>
          <a:p>
            <a:r>
              <a:rPr lang="en-US" dirty="0"/>
              <a:t>6:43</a:t>
            </a:r>
          </a:p>
        </p:txBody>
      </p:sp>
      <p:sp>
        <p:nvSpPr>
          <p:cNvPr id="4" name="Title 3"/>
          <p:cNvSpPr>
            <a:spLocks noGrp="1"/>
          </p:cNvSpPr>
          <p:nvPr>
            <p:ph type="title"/>
          </p:nvPr>
        </p:nvSpPr>
        <p:spPr/>
        <p:txBody>
          <a:bodyPr/>
          <a:lstStyle/>
          <a:p>
            <a:r>
              <a:rPr lang="en-US" dirty="0"/>
              <a:t>They took up twelve baskets full of broken pieces and of the fish</a:t>
            </a:r>
          </a:p>
        </p:txBody>
      </p:sp>
    </p:spTree>
    <p:extLst>
      <p:ext uri="{BB962C8B-B14F-4D97-AF65-F5344CB8AC3E}">
        <p14:creationId xmlns:p14="http://schemas.microsoft.com/office/powerpoint/2010/main" val="64896503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women carrying baskets on their heads&#10;&#10;Description automatically generated">
            <a:extLst>
              <a:ext uri="{FF2B5EF4-FFF2-40B4-BE49-F238E27FC236}">
                <a16:creationId xmlns:a16="http://schemas.microsoft.com/office/drawing/2014/main" id="{D2A0FD00-65B1-F618-510E-E744C08C93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484" y="0"/>
            <a:ext cx="15115032" cy="10287000"/>
          </a:xfrm>
          <a:prstGeom prst="rect">
            <a:avLst/>
          </a:prstGeom>
        </p:spPr>
      </p:pic>
      <p:sp>
        <p:nvSpPr>
          <p:cNvPr id="2" name="Text Placeholder 1"/>
          <p:cNvSpPr>
            <a:spLocks noGrp="1"/>
          </p:cNvSpPr>
          <p:nvPr>
            <p:ph type="body" sz="quarter" idx="10"/>
          </p:nvPr>
        </p:nvSpPr>
        <p:spPr/>
        <p:txBody>
          <a:bodyPr/>
          <a:lstStyle/>
          <a:p>
            <a:r>
              <a:rPr lang="en-US" dirty="0"/>
              <a:t>Women on the way to the market with baskets on their heads</a:t>
            </a:r>
          </a:p>
        </p:txBody>
      </p:sp>
      <p:sp>
        <p:nvSpPr>
          <p:cNvPr id="8" name="Text Placeholder 2"/>
          <p:cNvSpPr>
            <a:spLocks noGrp="1"/>
          </p:cNvSpPr>
          <p:nvPr>
            <p:ph type="body" sz="quarter" idx="12"/>
          </p:nvPr>
        </p:nvSpPr>
        <p:spPr/>
        <p:txBody>
          <a:bodyPr/>
          <a:lstStyle/>
          <a:p>
            <a:r>
              <a:rPr lang="en-US" dirty="0"/>
              <a:t>6:43</a:t>
            </a:r>
          </a:p>
        </p:txBody>
      </p:sp>
      <p:sp>
        <p:nvSpPr>
          <p:cNvPr id="9" name="Title 3"/>
          <p:cNvSpPr>
            <a:spLocks noGrp="1"/>
          </p:cNvSpPr>
          <p:nvPr>
            <p:ph type="title"/>
          </p:nvPr>
        </p:nvSpPr>
        <p:spPr/>
        <p:txBody>
          <a:bodyPr/>
          <a:lstStyle/>
          <a:p>
            <a:r>
              <a:rPr lang="en-US" dirty="0"/>
              <a:t>They took up twelve baskets full of broken pieces and of the fish</a:t>
            </a:r>
          </a:p>
        </p:txBody>
      </p:sp>
    </p:spTree>
    <p:extLst>
      <p:ext uri="{BB962C8B-B14F-4D97-AF65-F5344CB8AC3E}">
        <p14:creationId xmlns:p14="http://schemas.microsoft.com/office/powerpoint/2010/main" val="398661872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tone, huge, crowd&#10;&#10;Description automatically generated">
            <a:extLst>
              <a:ext uri="{FF2B5EF4-FFF2-40B4-BE49-F238E27FC236}">
                <a16:creationId xmlns:a16="http://schemas.microsoft.com/office/drawing/2014/main" id="{BC5B6EDF-F910-3175-1418-50A1432570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Men’s prayer area at the Western Wall filled during Sukkot</a:t>
            </a:r>
          </a:p>
        </p:txBody>
      </p:sp>
      <p:sp>
        <p:nvSpPr>
          <p:cNvPr id="3" name="Text Placeholder 2"/>
          <p:cNvSpPr>
            <a:spLocks noGrp="1"/>
          </p:cNvSpPr>
          <p:nvPr>
            <p:ph type="body" sz="quarter" idx="12"/>
          </p:nvPr>
        </p:nvSpPr>
        <p:spPr/>
        <p:txBody>
          <a:bodyPr/>
          <a:lstStyle/>
          <a:p>
            <a:r>
              <a:rPr lang="en-US" dirty="0"/>
              <a:t>6:44</a:t>
            </a:r>
          </a:p>
        </p:txBody>
      </p:sp>
      <p:sp>
        <p:nvSpPr>
          <p:cNvPr id="4" name="Title 3"/>
          <p:cNvSpPr>
            <a:spLocks noGrp="1"/>
          </p:cNvSpPr>
          <p:nvPr>
            <p:ph type="title"/>
          </p:nvPr>
        </p:nvSpPr>
        <p:spPr/>
        <p:txBody>
          <a:bodyPr/>
          <a:lstStyle/>
          <a:p>
            <a:r>
              <a:rPr lang="en-US" dirty="0"/>
              <a:t>Those who ate the loaves were five thousand men</a:t>
            </a:r>
          </a:p>
        </p:txBody>
      </p:sp>
    </p:spTree>
    <p:extLst>
      <p:ext uri="{BB962C8B-B14F-4D97-AF65-F5344CB8AC3E}">
        <p14:creationId xmlns:p14="http://schemas.microsoft.com/office/powerpoint/2010/main" val="255584417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lothing, painting, indoor, human face&#10;&#10;Description automatically generated">
            <a:extLst>
              <a:ext uri="{FF2B5EF4-FFF2-40B4-BE49-F238E27FC236}">
                <a16:creationId xmlns:a16="http://schemas.microsoft.com/office/drawing/2014/main" id="{C816906B-D23A-4EC1-E513-9A6F7A569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Druze peasant men of Mount Carmel eating meal</a:t>
            </a:r>
          </a:p>
        </p:txBody>
      </p:sp>
      <p:sp>
        <p:nvSpPr>
          <p:cNvPr id="8" name="Text Placeholder 2"/>
          <p:cNvSpPr>
            <a:spLocks noGrp="1"/>
          </p:cNvSpPr>
          <p:nvPr>
            <p:ph type="body" sz="quarter" idx="12"/>
          </p:nvPr>
        </p:nvSpPr>
        <p:spPr/>
        <p:txBody>
          <a:bodyPr/>
          <a:lstStyle/>
          <a:p>
            <a:r>
              <a:rPr lang="en-US" dirty="0"/>
              <a:t>6:44</a:t>
            </a:r>
          </a:p>
        </p:txBody>
      </p:sp>
      <p:sp>
        <p:nvSpPr>
          <p:cNvPr id="9" name="Title 3"/>
          <p:cNvSpPr>
            <a:spLocks noGrp="1"/>
          </p:cNvSpPr>
          <p:nvPr>
            <p:ph type="title"/>
          </p:nvPr>
        </p:nvSpPr>
        <p:spPr/>
        <p:txBody>
          <a:bodyPr/>
          <a:lstStyle/>
          <a:p>
            <a:r>
              <a:rPr lang="en-US" dirty="0"/>
              <a:t>Those who ate the loaves were five thousand men</a:t>
            </a:r>
          </a:p>
        </p:txBody>
      </p:sp>
    </p:spTree>
    <p:extLst>
      <p:ext uri="{BB962C8B-B14F-4D97-AF65-F5344CB8AC3E}">
        <p14:creationId xmlns:p14="http://schemas.microsoft.com/office/powerpoint/2010/main" val="87733640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408D91-BDF8-BB2A-D220-A3F1AC7A0A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First-century AD boat excavated in the Sea of Galilee</a:t>
            </a:r>
          </a:p>
        </p:txBody>
      </p:sp>
      <p:sp>
        <p:nvSpPr>
          <p:cNvPr id="8" name="Text Placeholder 2"/>
          <p:cNvSpPr>
            <a:spLocks noGrp="1"/>
          </p:cNvSpPr>
          <p:nvPr>
            <p:ph type="body" sz="quarter" idx="12"/>
          </p:nvPr>
        </p:nvSpPr>
        <p:spPr/>
        <p:txBody>
          <a:bodyPr/>
          <a:lstStyle/>
          <a:p>
            <a:r>
              <a:rPr lang="en-US" dirty="0"/>
              <a:t>6:45</a:t>
            </a:r>
          </a:p>
        </p:txBody>
      </p:sp>
      <p:sp>
        <p:nvSpPr>
          <p:cNvPr id="9" name="Title 3"/>
          <p:cNvSpPr>
            <a:spLocks noGrp="1"/>
          </p:cNvSpPr>
          <p:nvPr>
            <p:ph type="title"/>
          </p:nvPr>
        </p:nvSpPr>
        <p:spPr/>
        <p:txBody>
          <a:bodyPr/>
          <a:lstStyle/>
          <a:p>
            <a:r>
              <a:rPr lang="en-US" dirty="0"/>
              <a:t>He made His disciples get into a boat and go ahead of Him to the other side, to Bethsaida</a:t>
            </a:r>
          </a:p>
        </p:txBody>
      </p:sp>
    </p:spTree>
    <p:extLst>
      <p:ext uri="{BB962C8B-B14F-4D97-AF65-F5344CB8AC3E}">
        <p14:creationId xmlns:p14="http://schemas.microsoft.com/office/powerpoint/2010/main" val="161247250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at in the water&#10;&#10;Description automatically generated with low confidence">
            <a:extLst>
              <a:ext uri="{FF2B5EF4-FFF2-40B4-BE49-F238E27FC236}">
                <a16:creationId xmlns:a16="http://schemas.microsoft.com/office/drawing/2014/main" id="{B064AF93-A139-5E09-70F1-40A254B870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Sea of Galilee with boat</a:t>
            </a:r>
          </a:p>
        </p:txBody>
      </p:sp>
      <p:sp>
        <p:nvSpPr>
          <p:cNvPr id="8" name="Text Placeholder 2"/>
          <p:cNvSpPr>
            <a:spLocks noGrp="1"/>
          </p:cNvSpPr>
          <p:nvPr>
            <p:ph type="body" sz="quarter" idx="12"/>
          </p:nvPr>
        </p:nvSpPr>
        <p:spPr/>
        <p:txBody>
          <a:bodyPr/>
          <a:lstStyle/>
          <a:p>
            <a:r>
              <a:rPr lang="en-US" dirty="0"/>
              <a:t>6:45</a:t>
            </a:r>
          </a:p>
        </p:txBody>
      </p:sp>
      <p:sp>
        <p:nvSpPr>
          <p:cNvPr id="9" name="Title 3"/>
          <p:cNvSpPr>
            <a:spLocks noGrp="1"/>
          </p:cNvSpPr>
          <p:nvPr>
            <p:ph type="title"/>
          </p:nvPr>
        </p:nvSpPr>
        <p:spPr/>
        <p:txBody>
          <a:bodyPr/>
          <a:lstStyle/>
          <a:p>
            <a:r>
              <a:rPr lang="en-US" dirty="0"/>
              <a:t>He made His disciples get into a boat and go ahead of Him to the other side, to Bethsaida</a:t>
            </a:r>
          </a:p>
        </p:txBody>
      </p:sp>
    </p:spTree>
    <p:extLst>
      <p:ext uri="{BB962C8B-B14F-4D97-AF65-F5344CB8AC3E}">
        <p14:creationId xmlns:p14="http://schemas.microsoft.com/office/powerpoint/2010/main" val="77066092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tree, plant community, sky&#10;&#10;Description automatically generated">
            <a:extLst>
              <a:ext uri="{FF2B5EF4-FFF2-40B4-BE49-F238E27FC236}">
                <a16:creationId xmlns:a16="http://schemas.microsoft.com/office/drawing/2014/main" id="{F1FBE75F-F83B-9FA4-F8F2-0CA3864807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Et-Tell, possible location of Bethsaida (aerial view from the northeast)</a:t>
            </a:r>
          </a:p>
        </p:txBody>
      </p:sp>
      <p:sp>
        <p:nvSpPr>
          <p:cNvPr id="3" name="Text Placeholder 2"/>
          <p:cNvSpPr>
            <a:spLocks noGrp="1"/>
          </p:cNvSpPr>
          <p:nvPr>
            <p:ph type="body" sz="quarter" idx="12"/>
          </p:nvPr>
        </p:nvSpPr>
        <p:spPr/>
        <p:txBody>
          <a:bodyPr/>
          <a:lstStyle/>
          <a:p>
            <a:r>
              <a:rPr lang="en-US" dirty="0"/>
              <a:t>6:45</a:t>
            </a:r>
          </a:p>
        </p:txBody>
      </p:sp>
      <p:sp>
        <p:nvSpPr>
          <p:cNvPr id="4" name="Title 3"/>
          <p:cNvSpPr>
            <a:spLocks noGrp="1"/>
          </p:cNvSpPr>
          <p:nvPr>
            <p:ph type="title"/>
          </p:nvPr>
        </p:nvSpPr>
        <p:spPr/>
        <p:txBody>
          <a:bodyPr/>
          <a:lstStyle/>
          <a:p>
            <a:r>
              <a:rPr lang="en-US" dirty="0"/>
              <a:t>He made His disciples get into a boat and go ahead of Him to the other side, to Bethsaida</a:t>
            </a:r>
          </a:p>
        </p:txBody>
      </p:sp>
    </p:spTree>
    <p:extLst>
      <p:ext uri="{BB962C8B-B14F-4D97-AF65-F5344CB8AC3E}">
        <p14:creationId xmlns:p14="http://schemas.microsoft.com/office/powerpoint/2010/main" val="2621918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plant, nature, plant community&#10;&#10;Description automatically generated">
            <a:extLst>
              <a:ext uri="{FF2B5EF4-FFF2-40B4-BE49-F238E27FC236}">
                <a16:creationId xmlns:a16="http://schemas.microsoft.com/office/drawing/2014/main" id="{FC25BD86-3839-929D-8ACF-EFFFD27A4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Et-Tell, possible location of Bethsaida (aerial view from the east)</a:t>
            </a:r>
          </a:p>
        </p:txBody>
      </p:sp>
      <p:sp>
        <p:nvSpPr>
          <p:cNvPr id="3" name="Text Placeholder 2"/>
          <p:cNvSpPr>
            <a:spLocks noGrp="1"/>
          </p:cNvSpPr>
          <p:nvPr>
            <p:ph type="body" sz="quarter" idx="12"/>
          </p:nvPr>
        </p:nvSpPr>
        <p:spPr/>
        <p:txBody>
          <a:bodyPr/>
          <a:lstStyle/>
          <a:p>
            <a:r>
              <a:rPr lang="en-US" dirty="0"/>
              <a:t>6:45</a:t>
            </a:r>
          </a:p>
        </p:txBody>
      </p:sp>
      <p:sp>
        <p:nvSpPr>
          <p:cNvPr id="4" name="Title 3"/>
          <p:cNvSpPr>
            <a:spLocks noGrp="1"/>
          </p:cNvSpPr>
          <p:nvPr>
            <p:ph type="title"/>
          </p:nvPr>
        </p:nvSpPr>
        <p:spPr/>
        <p:txBody>
          <a:bodyPr/>
          <a:lstStyle/>
          <a:p>
            <a:r>
              <a:rPr lang="en-US" dirty="0"/>
              <a:t>He made His disciples get into a boat and go ahead of Him to the other side, to Bethsaida</a:t>
            </a:r>
          </a:p>
        </p:txBody>
      </p:sp>
    </p:spTree>
    <p:extLst>
      <p:ext uri="{BB962C8B-B14F-4D97-AF65-F5344CB8AC3E}">
        <p14:creationId xmlns:p14="http://schemas.microsoft.com/office/powerpoint/2010/main" val="171700118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tree, sky, ground&#10;&#10;Description automatically generated">
            <a:extLst>
              <a:ext uri="{FF2B5EF4-FFF2-40B4-BE49-F238E27FC236}">
                <a16:creationId xmlns:a16="http://schemas.microsoft.com/office/drawing/2014/main" id="{E42C3A56-72B7-DE5E-FD90-D1605DB05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View to the Sea of Galilee from the ruins of et-Tell, possible location of Bethsaida</a:t>
            </a:r>
          </a:p>
        </p:txBody>
      </p:sp>
      <p:sp>
        <p:nvSpPr>
          <p:cNvPr id="8" name="Text Placeholder 2"/>
          <p:cNvSpPr>
            <a:spLocks noGrp="1"/>
          </p:cNvSpPr>
          <p:nvPr>
            <p:ph type="body" sz="quarter" idx="12"/>
          </p:nvPr>
        </p:nvSpPr>
        <p:spPr/>
        <p:txBody>
          <a:bodyPr/>
          <a:lstStyle/>
          <a:p>
            <a:r>
              <a:rPr lang="en-US" dirty="0"/>
              <a:t>6:45</a:t>
            </a:r>
          </a:p>
        </p:txBody>
      </p:sp>
      <p:sp>
        <p:nvSpPr>
          <p:cNvPr id="9" name="Title 3"/>
          <p:cNvSpPr>
            <a:spLocks noGrp="1"/>
          </p:cNvSpPr>
          <p:nvPr>
            <p:ph type="title"/>
          </p:nvPr>
        </p:nvSpPr>
        <p:spPr/>
        <p:txBody>
          <a:bodyPr/>
          <a:lstStyle/>
          <a:p>
            <a:r>
              <a:rPr lang="en-US" dirty="0"/>
              <a:t>He made His disciples get into a boat and go ahead of Him to the other side, to Bethsaida</a:t>
            </a:r>
          </a:p>
        </p:txBody>
      </p:sp>
    </p:spTree>
    <p:extLst>
      <p:ext uri="{BB962C8B-B14F-4D97-AF65-F5344CB8AC3E}">
        <p14:creationId xmlns:p14="http://schemas.microsoft.com/office/powerpoint/2010/main" val="1942982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uilding&#10;&#10;Description automatically generated">
            <a:extLst>
              <a:ext uri="{FF2B5EF4-FFF2-40B4-BE49-F238E27FC236}">
                <a16:creationId xmlns:a16="http://schemas.microsoft.com/office/drawing/2014/main" id="{6F3656CE-2A4C-4C3F-AD03-5FDE5E001F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4536" y="0"/>
            <a:ext cx="5138928" cy="10287000"/>
          </a:xfrm>
          <a:prstGeom prst="rect">
            <a:avLst/>
          </a:prstGeom>
        </p:spPr>
      </p:pic>
      <p:sp>
        <p:nvSpPr>
          <p:cNvPr id="2" name="Text Placeholder 1"/>
          <p:cNvSpPr>
            <a:spLocks noGrp="1"/>
          </p:cNvSpPr>
          <p:nvPr>
            <p:ph type="body" sz="quarter" idx="10"/>
          </p:nvPr>
        </p:nvSpPr>
        <p:spPr/>
        <p:txBody>
          <a:bodyPr/>
          <a:lstStyle/>
          <a:p>
            <a:r>
              <a:rPr lang="en-US" dirty="0"/>
              <a:t>Copper alloy saw from </a:t>
            </a:r>
            <a:r>
              <a:rPr lang="en-US" dirty="0" err="1"/>
              <a:t>Medinet</a:t>
            </a:r>
            <a:r>
              <a:rPr lang="en-US" dirty="0"/>
              <a:t> </a:t>
            </a:r>
            <a:r>
              <a:rPr lang="en-US" dirty="0" err="1"/>
              <a:t>Habu</a:t>
            </a:r>
            <a:r>
              <a:rPr lang="en-US" dirty="0"/>
              <a:t>, temple of Aye and </a:t>
            </a:r>
            <a:r>
              <a:rPr lang="en-US" dirty="0" err="1"/>
              <a:t>Horemheb</a:t>
            </a:r>
            <a:r>
              <a:rPr lang="en-US" dirty="0"/>
              <a:t>, ca. 1321 BC</a:t>
            </a:r>
          </a:p>
        </p:txBody>
      </p:sp>
      <p:sp>
        <p:nvSpPr>
          <p:cNvPr id="8" name="Text Placeholder 2"/>
          <p:cNvSpPr>
            <a:spLocks noGrp="1"/>
          </p:cNvSpPr>
          <p:nvPr>
            <p:ph type="body" sz="quarter" idx="12"/>
          </p:nvPr>
        </p:nvSpPr>
        <p:spPr/>
        <p:txBody>
          <a:bodyPr/>
          <a:lstStyle/>
          <a:p>
            <a:r>
              <a:rPr lang="en-US" dirty="0"/>
              <a:t>6:3</a:t>
            </a:r>
          </a:p>
        </p:txBody>
      </p:sp>
      <p:sp>
        <p:nvSpPr>
          <p:cNvPr id="9" name="Title 3"/>
          <p:cNvSpPr>
            <a:spLocks noGrp="1"/>
          </p:cNvSpPr>
          <p:nvPr>
            <p:ph type="title"/>
          </p:nvPr>
        </p:nvSpPr>
        <p:spPr/>
        <p:txBody>
          <a:bodyPr/>
          <a:lstStyle/>
          <a:p>
            <a:r>
              <a:rPr lang="en-US" dirty="0"/>
              <a:t>Is not this the carpenter?</a:t>
            </a:r>
          </a:p>
        </p:txBody>
      </p:sp>
    </p:spTree>
    <p:extLst>
      <p:ext uri="{BB962C8B-B14F-4D97-AF65-F5344CB8AC3E}">
        <p14:creationId xmlns:p14="http://schemas.microsoft.com/office/powerpoint/2010/main" val="324588273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mountain, outdoor, nature&#10;&#10;Description automatically generated">
            <a:extLst>
              <a:ext uri="{FF2B5EF4-FFF2-40B4-BE49-F238E27FC236}">
                <a16:creationId xmlns:a16="http://schemas.microsoft.com/office/drawing/2014/main" id="{0B0D26DB-3E61-4510-9F56-42924EFE16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El-</a:t>
            </a:r>
            <a:r>
              <a:rPr lang="en-US" dirty="0" err="1"/>
              <a:t>Araj</a:t>
            </a:r>
            <a:r>
              <a:rPr lang="en-US" dirty="0"/>
              <a:t> (possible Bethsaida), Jordan River, and Sea of Galilee (aerial view from the north)</a:t>
            </a:r>
          </a:p>
        </p:txBody>
      </p:sp>
      <p:sp>
        <p:nvSpPr>
          <p:cNvPr id="3" name="Text Placeholder 2"/>
          <p:cNvSpPr>
            <a:spLocks noGrp="1"/>
          </p:cNvSpPr>
          <p:nvPr>
            <p:ph type="body" sz="quarter" idx="12"/>
          </p:nvPr>
        </p:nvSpPr>
        <p:spPr/>
        <p:txBody>
          <a:bodyPr/>
          <a:lstStyle/>
          <a:p>
            <a:r>
              <a:rPr lang="en-US" dirty="0"/>
              <a:t>6:45</a:t>
            </a:r>
          </a:p>
        </p:txBody>
      </p:sp>
      <p:sp>
        <p:nvSpPr>
          <p:cNvPr id="4" name="Title 3"/>
          <p:cNvSpPr>
            <a:spLocks noGrp="1"/>
          </p:cNvSpPr>
          <p:nvPr>
            <p:ph type="title"/>
          </p:nvPr>
        </p:nvSpPr>
        <p:spPr/>
        <p:txBody>
          <a:bodyPr/>
          <a:lstStyle/>
          <a:p>
            <a:r>
              <a:rPr lang="en-US" dirty="0"/>
              <a:t>He made His disciples get into a boat and go ahead of Him to the other side, to Bethsaida</a:t>
            </a:r>
          </a:p>
        </p:txBody>
      </p:sp>
    </p:spTree>
    <p:extLst>
      <p:ext uri="{BB962C8B-B14F-4D97-AF65-F5344CB8AC3E}">
        <p14:creationId xmlns:p14="http://schemas.microsoft.com/office/powerpoint/2010/main" val="389985663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grass, mountain, outdoor, nature&#10;&#10;Description automatically generated">
            <a:extLst>
              <a:ext uri="{FF2B5EF4-FFF2-40B4-BE49-F238E27FC236}">
                <a16:creationId xmlns:a16="http://schemas.microsoft.com/office/drawing/2014/main" id="{A2576D3A-A86C-40A7-BC36-F3D1CCF6A8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El-</a:t>
            </a:r>
            <a:r>
              <a:rPr lang="en-US" dirty="0" err="1"/>
              <a:t>Araj</a:t>
            </a:r>
            <a:r>
              <a:rPr lang="en-US" dirty="0"/>
              <a:t> (possible Bethsaida), Jordan River, and Sea of Galilee (aerial view from the north)</a:t>
            </a:r>
          </a:p>
        </p:txBody>
      </p:sp>
      <p:sp>
        <p:nvSpPr>
          <p:cNvPr id="3" name="Text Placeholder 2"/>
          <p:cNvSpPr>
            <a:spLocks noGrp="1"/>
          </p:cNvSpPr>
          <p:nvPr>
            <p:ph type="body" sz="quarter" idx="12"/>
          </p:nvPr>
        </p:nvSpPr>
        <p:spPr/>
        <p:txBody>
          <a:bodyPr/>
          <a:lstStyle/>
          <a:p>
            <a:r>
              <a:rPr lang="en-US" dirty="0"/>
              <a:t>6:45</a:t>
            </a:r>
          </a:p>
        </p:txBody>
      </p:sp>
      <p:sp>
        <p:nvSpPr>
          <p:cNvPr id="4" name="Title 3"/>
          <p:cNvSpPr>
            <a:spLocks noGrp="1"/>
          </p:cNvSpPr>
          <p:nvPr>
            <p:ph type="title"/>
          </p:nvPr>
        </p:nvSpPr>
        <p:spPr/>
        <p:txBody>
          <a:bodyPr/>
          <a:lstStyle/>
          <a:p>
            <a:r>
              <a:rPr lang="en-US" dirty="0"/>
              <a:t>He made His disciples get into a boat and go ahead of Him to the other side, to Bethsaida</a:t>
            </a:r>
          </a:p>
        </p:txBody>
      </p:sp>
      <p:sp>
        <p:nvSpPr>
          <p:cNvPr id="7" name="Text Box 15"/>
          <p:cNvSpPr txBox="1">
            <a:spLocks noChangeArrowheads="1"/>
          </p:cNvSpPr>
          <p:nvPr/>
        </p:nvSpPr>
        <p:spPr bwMode="auto">
          <a:xfrm>
            <a:off x="1343971" y="2481217"/>
            <a:ext cx="1261080" cy="553998"/>
          </a:xfrm>
          <a:prstGeom prst="rect">
            <a:avLst/>
          </a:prstGeom>
          <a:noFill/>
          <a:ln w="9525">
            <a:noFill/>
            <a:miter lim="800000"/>
            <a:headEnd/>
            <a:tailEnd/>
          </a:ln>
          <a:effectLst/>
        </p:spPr>
        <p:txBody>
          <a:bodyPr wrap="square">
            <a:spAutoFit/>
          </a:bodyPr>
          <a:lstStyle/>
          <a:p>
            <a:pPr algn="ctr">
              <a:defRPr/>
            </a:pPr>
            <a:r>
              <a:rPr lang="en-US" sz="3000" dirty="0">
                <a:solidFill>
                  <a:prstClr val="white"/>
                </a:solidFill>
                <a:effectLst>
                  <a:glow rad="76200">
                    <a:prstClr val="black">
                      <a:alpha val="60000"/>
                    </a:prstClr>
                  </a:glow>
                </a:effectLst>
                <a:latin typeface="Calibri" pitchFamily="34" charset="0"/>
                <a:cs typeface="Calibri" pitchFamily="34" charset="0"/>
              </a:rPr>
              <a:t>el-</a:t>
            </a:r>
            <a:r>
              <a:rPr lang="en-US" sz="3000" dirty="0" err="1">
                <a:solidFill>
                  <a:prstClr val="white"/>
                </a:solidFill>
                <a:effectLst>
                  <a:glow rad="76200">
                    <a:prstClr val="black">
                      <a:alpha val="60000"/>
                    </a:prstClr>
                  </a:glow>
                </a:effectLst>
                <a:latin typeface="Calibri" pitchFamily="34" charset="0"/>
                <a:cs typeface="Calibri" pitchFamily="34" charset="0"/>
              </a:rPr>
              <a:t>Araj</a:t>
            </a:r>
            <a:endParaRPr lang="en-US" sz="3000" dirty="0">
              <a:solidFill>
                <a:prstClr val="white"/>
              </a:solidFill>
              <a:effectLst>
                <a:glow rad="76200">
                  <a:prstClr val="black">
                    <a:alpha val="60000"/>
                  </a:prstClr>
                </a:glow>
              </a:effectLst>
              <a:latin typeface="Calibri" pitchFamily="34" charset="0"/>
              <a:cs typeface="Calibri" pitchFamily="34" charset="0"/>
            </a:endParaRPr>
          </a:p>
        </p:txBody>
      </p:sp>
      <p:sp>
        <p:nvSpPr>
          <p:cNvPr id="8" name="Oval 7"/>
          <p:cNvSpPr/>
          <p:nvPr/>
        </p:nvSpPr>
        <p:spPr>
          <a:xfrm>
            <a:off x="2209800" y="2781300"/>
            <a:ext cx="3429000" cy="1524000"/>
          </a:xfrm>
          <a:prstGeom prst="ellipse">
            <a:avLst/>
          </a:prstGeom>
          <a:noFill/>
          <a:ln w="50800"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a:solidFill>
                <a:srgbClr val="000000"/>
              </a:solidFill>
              <a:latin typeface="Arial"/>
            </a:endParaRPr>
          </a:p>
        </p:txBody>
      </p:sp>
    </p:spTree>
    <p:extLst>
      <p:ext uri="{BB962C8B-B14F-4D97-AF65-F5344CB8AC3E}">
        <p14:creationId xmlns:p14="http://schemas.microsoft.com/office/powerpoint/2010/main" val="9783301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sky, grass, cloud&#10;&#10;Description automatically generated">
            <a:extLst>
              <a:ext uri="{FF2B5EF4-FFF2-40B4-BE49-F238E27FC236}">
                <a16:creationId xmlns:a16="http://schemas.microsoft.com/office/drawing/2014/main" id="{A0FBA579-976B-0811-9C6A-76EDCF6C1A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El-</a:t>
            </a:r>
            <a:r>
              <a:rPr lang="en-US" dirty="0" err="1"/>
              <a:t>Araj</a:t>
            </a:r>
            <a:r>
              <a:rPr lang="en-US" dirty="0"/>
              <a:t>, possible location of Bethsaida</a:t>
            </a:r>
          </a:p>
        </p:txBody>
      </p:sp>
      <p:sp>
        <p:nvSpPr>
          <p:cNvPr id="8" name="Text Placeholder 2"/>
          <p:cNvSpPr>
            <a:spLocks noGrp="1"/>
          </p:cNvSpPr>
          <p:nvPr>
            <p:ph type="body" sz="quarter" idx="12"/>
          </p:nvPr>
        </p:nvSpPr>
        <p:spPr/>
        <p:txBody>
          <a:bodyPr/>
          <a:lstStyle/>
          <a:p>
            <a:r>
              <a:rPr lang="en-US" dirty="0"/>
              <a:t>6:45</a:t>
            </a:r>
          </a:p>
        </p:txBody>
      </p:sp>
      <p:sp>
        <p:nvSpPr>
          <p:cNvPr id="9" name="Title 3"/>
          <p:cNvSpPr>
            <a:spLocks noGrp="1"/>
          </p:cNvSpPr>
          <p:nvPr>
            <p:ph type="title"/>
          </p:nvPr>
        </p:nvSpPr>
        <p:spPr/>
        <p:txBody>
          <a:bodyPr/>
          <a:lstStyle/>
          <a:p>
            <a:r>
              <a:rPr lang="en-US" dirty="0"/>
              <a:t>He made His disciples get into a boat and go ahead of Him to the other side, to Bethsaida</a:t>
            </a:r>
          </a:p>
        </p:txBody>
      </p:sp>
    </p:spTree>
    <p:extLst>
      <p:ext uri="{BB962C8B-B14F-4D97-AF65-F5344CB8AC3E}">
        <p14:creationId xmlns:p14="http://schemas.microsoft.com/office/powerpoint/2010/main" val="22444942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building, grass, building material&#10;&#10;Description automatically generated">
            <a:extLst>
              <a:ext uri="{FF2B5EF4-FFF2-40B4-BE49-F238E27FC236}">
                <a16:creationId xmlns:a16="http://schemas.microsoft.com/office/drawing/2014/main" id="{C6FEA1B1-A71A-12B0-AE7B-D4FAC74CF2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Architectural pieces from el-</a:t>
            </a:r>
            <a:r>
              <a:rPr lang="en-US" dirty="0" err="1"/>
              <a:t>Araj</a:t>
            </a:r>
            <a:r>
              <a:rPr lang="en-US" dirty="0"/>
              <a:t>, possible location of Bethsaida</a:t>
            </a:r>
          </a:p>
        </p:txBody>
      </p:sp>
      <p:sp>
        <p:nvSpPr>
          <p:cNvPr id="8" name="Text Placeholder 2"/>
          <p:cNvSpPr>
            <a:spLocks noGrp="1"/>
          </p:cNvSpPr>
          <p:nvPr>
            <p:ph type="body" sz="quarter" idx="12"/>
          </p:nvPr>
        </p:nvSpPr>
        <p:spPr/>
        <p:txBody>
          <a:bodyPr/>
          <a:lstStyle/>
          <a:p>
            <a:r>
              <a:rPr lang="en-US" dirty="0"/>
              <a:t>6:45</a:t>
            </a:r>
          </a:p>
        </p:txBody>
      </p:sp>
      <p:sp>
        <p:nvSpPr>
          <p:cNvPr id="9" name="Title 3"/>
          <p:cNvSpPr>
            <a:spLocks noGrp="1"/>
          </p:cNvSpPr>
          <p:nvPr>
            <p:ph type="title"/>
          </p:nvPr>
        </p:nvSpPr>
        <p:spPr/>
        <p:txBody>
          <a:bodyPr/>
          <a:lstStyle/>
          <a:p>
            <a:r>
              <a:rPr lang="en-US" dirty="0"/>
              <a:t>He made His disciples get into a boat and go ahead of Him to the other side, to Bethsaida</a:t>
            </a:r>
          </a:p>
        </p:txBody>
      </p:sp>
    </p:spTree>
    <p:extLst>
      <p:ext uri="{BB962C8B-B14F-4D97-AF65-F5344CB8AC3E}">
        <p14:creationId xmlns:p14="http://schemas.microsoft.com/office/powerpoint/2010/main" val="353510856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on a hill&#10;&#10;Description automatically generated">
            <a:extLst>
              <a:ext uri="{FF2B5EF4-FFF2-40B4-BE49-F238E27FC236}">
                <a16:creationId xmlns:a16="http://schemas.microsoft.com/office/drawing/2014/main" id="{A1738849-1EDB-89B4-3954-D3B63BCD57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Plain of Bethsaida and the Sea of Galilee (from the west)</a:t>
            </a:r>
          </a:p>
        </p:txBody>
      </p:sp>
      <p:sp>
        <p:nvSpPr>
          <p:cNvPr id="8" name="Text Placeholder 2"/>
          <p:cNvSpPr>
            <a:spLocks noGrp="1"/>
          </p:cNvSpPr>
          <p:nvPr>
            <p:ph type="body" sz="quarter" idx="12"/>
          </p:nvPr>
        </p:nvSpPr>
        <p:spPr/>
        <p:txBody>
          <a:bodyPr/>
          <a:lstStyle/>
          <a:p>
            <a:r>
              <a:rPr lang="en-US" dirty="0"/>
              <a:t>6:46</a:t>
            </a:r>
          </a:p>
        </p:txBody>
      </p:sp>
      <p:sp>
        <p:nvSpPr>
          <p:cNvPr id="9" name="Title 3"/>
          <p:cNvSpPr>
            <a:spLocks noGrp="1"/>
          </p:cNvSpPr>
          <p:nvPr>
            <p:ph type="title"/>
          </p:nvPr>
        </p:nvSpPr>
        <p:spPr/>
        <p:txBody>
          <a:bodyPr/>
          <a:lstStyle/>
          <a:p>
            <a:r>
              <a:rPr lang="en-US" dirty="0"/>
              <a:t>After He had taken leave of them, He departed to the mountain to pray</a:t>
            </a:r>
          </a:p>
        </p:txBody>
      </p:sp>
    </p:spTree>
    <p:extLst>
      <p:ext uri="{BB962C8B-B14F-4D97-AF65-F5344CB8AC3E}">
        <p14:creationId xmlns:p14="http://schemas.microsoft.com/office/powerpoint/2010/main" val="206955179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grass, landscape, nature&#10;&#10;Description automatically generated">
            <a:extLst>
              <a:ext uri="{FF2B5EF4-FFF2-40B4-BE49-F238E27FC236}">
                <a16:creationId xmlns:a16="http://schemas.microsoft.com/office/drawing/2014/main" id="{32D145F3-8057-3210-B1D5-41267EC1A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Plain of Bethsaida, showing mountains or hills on sides of plain (from the northwest)</a:t>
            </a:r>
          </a:p>
        </p:txBody>
      </p:sp>
      <p:sp>
        <p:nvSpPr>
          <p:cNvPr id="8" name="Text Placeholder 2"/>
          <p:cNvSpPr>
            <a:spLocks noGrp="1"/>
          </p:cNvSpPr>
          <p:nvPr>
            <p:ph type="body" sz="quarter" idx="12"/>
          </p:nvPr>
        </p:nvSpPr>
        <p:spPr/>
        <p:txBody>
          <a:bodyPr/>
          <a:lstStyle/>
          <a:p>
            <a:r>
              <a:rPr lang="en-US" dirty="0"/>
              <a:t>6:46</a:t>
            </a:r>
          </a:p>
        </p:txBody>
      </p:sp>
      <p:sp>
        <p:nvSpPr>
          <p:cNvPr id="9" name="Title 3"/>
          <p:cNvSpPr>
            <a:spLocks noGrp="1"/>
          </p:cNvSpPr>
          <p:nvPr>
            <p:ph type="title"/>
          </p:nvPr>
        </p:nvSpPr>
        <p:spPr/>
        <p:txBody>
          <a:bodyPr/>
          <a:lstStyle/>
          <a:p>
            <a:r>
              <a:rPr lang="en-US" dirty="0"/>
              <a:t>After He had taken leave of them, He departed to the mountain to pray</a:t>
            </a:r>
          </a:p>
        </p:txBody>
      </p:sp>
    </p:spTree>
    <p:extLst>
      <p:ext uri="{BB962C8B-B14F-4D97-AF65-F5344CB8AC3E}">
        <p14:creationId xmlns:p14="http://schemas.microsoft.com/office/powerpoint/2010/main" val="232641422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hill, nature, sky&#10;&#10;Description automatically generated">
            <a:extLst>
              <a:ext uri="{FF2B5EF4-FFF2-40B4-BE49-F238E27FC236}">
                <a16:creationId xmlns:a16="http://schemas.microsoft.com/office/drawing/2014/main" id="{0144104A-B9C7-15A8-1C0D-B1847CFB05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Southern end of the Plain of Bethsaida</a:t>
            </a:r>
          </a:p>
        </p:txBody>
      </p:sp>
      <p:sp>
        <p:nvSpPr>
          <p:cNvPr id="8" name="Text Placeholder 2"/>
          <p:cNvSpPr>
            <a:spLocks noGrp="1"/>
          </p:cNvSpPr>
          <p:nvPr>
            <p:ph type="body" sz="quarter" idx="12"/>
          </p:nvPr>
        </p:nvSpPr>
        <p:spPr/>
        <p:txBody>
          <a:bodyPr/>
          <a:lstStyle/>
          <a:p>
            <a:r>
              <a:rPr lang="en-US" dirty="0"/>
              <a:t>6:46</a:t>
            </a:r>
          </a:p>
        </p:txBody>
      </p:sp>
      <p:sp>
        <p:nvSpPr>
          <p:cNvPr id="9" name="Title 3"/>
          <p:cNvSpPr>
            <a:spLocks noGrp="1"/>
          </p:cNvSpPr>
          <p:nvPr>
            <p:ph type="title"/>
          </p:nvPr>
        </p:nvSpPr>
        <p:spPr/>
        <p:txBody>
          <a:bodyPr/>
          <a:lstStyle/>
          <a:p>
            <a:r>
              <a:rPr lang="en-US" dirty="0"/>
              <a:t>After He had taken leave of them, He departed to the mountain to pray</a:t>
            </a:r>
          </a:p>
        </p:txBody>
      </p:sp>
    </p:spTree>
    <p:extLst>
      <p:ext uri="{BB962C8B-B14F-4D97-AF65-F5344CB8AC3E}">
        <p14:creationId xmlns:p14="http://schemas.microsoft.com/office/powerpoint/2010/main" val="6002103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arge body of water with a boat in the distance&#10;&#10;Description automatically generated with low confidence">
            <a:extLst>
              <a:ext uri="{FF2B5EF4-FFF2-40B4-BE49-F238E27FC236}">
                <a16:creationId xmlns:a16="http://schemas.microsoft.com/office/drawing/2014/main" id="{BB49C96B-D141-2943-421B-D819FA45CF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Sea of Galilee at dusk from Tiberias</a:t>
            </a:r>
          </a:p>
        </p:txBody>
      </p:sp>
      <p:sp>
        <p:nvSpPr>
          <p:cNvPr id="3" name="Text Placeholder 2"/>
          <p:cNvSpPr>
            <a:spLocks noGrp="1"/>
          </p:cNvSpPr>
          <p:nvPr>
            <p:ph type="body" sz="quarter" idx="12"/>
          </p:nvPr>
        </p:nvSpPr>
        <p:spPr/>
        <p:txBody>
          <a:bodyPr/>
          <a:lstStyle/>
          <a:p>
            <a:r>
              <a:rPr lang="en-US" dirty="0"/>
              <a:t>6:47</a:t>
            </a:r>
          </a:p>
        </p:txBody>
      </p:sp>
      <p:sp>
        <p:nvSpPr>
          <p:cNvPr id="4" name="Title 3"/>
          <p:cNvSpPr>
            <a:spLocks noGrp="1"/>
          </p:cNvSpPr>
          <p:nvPr>
            <p:ph type="title"/>
          </p:nvPr>
        </p:nvSpPr>
        <p:spPr/>
        <p:txBody>
          <a:bodyPr/>
          <a:lstStyle/>
          <a:p>
            <a:r>
              <a:rPr lang="en-US" dirty="0"/>
              <a:t>When evening came, the boat was in the middle of the sea, and He was alone on the land</a:t>
            </a:r>
          </a:p>
        </p:txBody>
      </p:sp>
    </p:spTree>
    <p:extLst>
      <p:ext uri="{BB962C8B-B14F-4D97-AF65-F5344CB8AC3E}">
        <p14:creationId xmlns:p14="http://schemas.microsoft.com/office/powerpoint/2010/main" val="142576228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dy of water with hills in the background&#10;&#10;Description automatically generated with medium confidence">
            <a:extLst>
              <a:ext uri="{FF2B5EF4-FFF2-40B4-BE49-F238E27FC236}">
                <a16:creationId xmlns:a16="http://schemas.microsoft.com/office/drawing/2014/main" id="{59814C56-DE76-4CF9-B00B-D30A0B781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Sea of Galilee (aerial view from the east)</a:t>
            </a:r>
          </a:p>
        </p:txBody>
      </p:sp>
      <p:sp>
        <p:nvSpPr>
          <p:cNvPr id="3" name="Text Placeholder 2"/>
          <p:cNvSpPr>
            <a:spLocks noGrp="1"/>
          </p:cNvSpPr>
          <p:nvPr>
            <p:ph type="body" sz="quarter" idx="12"/>
          </p:nvPr>
        </p:nvSpPr>
        <p:spPr/>
        <p:txBody>
          <a:bodyPr/>
          <a:lstStyle/>
          <a:p>
            <a:r>
              <a:rPr lang="en-US" dirty="0"/>
              <a:t>6:47</a:t>
            </a:r>
          </a:p>
        </p:txBody>
      </p:sp>
      <p:sp>
        <p:nvSpPr>
          <p:cNvPr id="4" name="Title 3"/>
          <p:cNvSpPr>
            <a:spLocks noGrp="1"/>
          </p:cNvSpPr>
          <p:nvPr>
            <p:ph type="title"/>
          </p:nvPr>
        </p:nvSpPr>
        <p:spPr/>
        <p:txBody>
          <a:bodyPr/>
          <a:lstStyle/>
          <a:p>
            <a:r>
              <a:rPr lang="en-US" dirty="0"/>
              <a:t>When evening came, the boat was in the middle of the sea, and He was alone on the land</a:t>
            </a:r>
          </a:p>
        </p:txBody>
      </p:sp>
    </p:spTree>
    <p:extLst>
      <p:ext uri="{BB962C8B-B14F-4D97-AF65-F5344CB8AC3E}">
        <p14:creationId xmlns:p14="http://schemas.microsoft.com/office/powerpoint/2010/main" val="139189350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itting on rocks&#10;&#10;Description automatically generated with medium confidence">
            <a:extLst>
              <a:ext uri="{FF2B5EF4-FFF2-40B4-BE49-F238E27FC236}">
                <a16:creationId xmlns:a16="http://schemas.microsoft.com/office/drawing/2014/main" id="{056F7DB8-CAD7-D5F4-9AB3-9D3D20315A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Man on shoreline of the Sea of Galilee at Tabgha</a:t>
            </a:r>
          </a:p>
        </p:txBody>
      </p:sp>
      <p:sp>
        <p:nvSpPr>
          <p:cNvPr id="3" name="Text Placeholder 2"/>
          <p:cNvSpPr>
            <a:spLocks noGrp="1"/>
          </p:cNvSpPr>
          <p:nvPr>
            <p:ph type="body" sz="quarter" idx="12"/>
          </p:nvPr>
        </p:nvSpPr>
        <p:spPr/>
        <p:txBody>
          <a:bodyPr/>
          <a:lstStyle/>
          <a:p>
            <a:r>
              <a:rPr lang="en-US" dirty="0"/>
              <a:t>6:47</a:t>
            </a:r>
          </a:p>
        </p:txBody>
      </p:sp>
      <p:sp>
        <p:nvSpPr>
          <p:cNvPr id="4" name="Title 3"/>
          <p:cNvSpPr>
            <a:spLocks noGrp="1"/>
          </p:cNvSpPr>
          <p:nvPr>
            <p:ph type="title"/>
          </p:nvPr>
        </p:nvSpPr>
        <p:spPr/>
        <p:txBody>
          <a:bodyPr/>
          <a:lstStyle/>
          <a:p>
            <a:r>
              <a:rPr lang="en-US" dirty="0"/>
              <a:t>And He was alone on the land</a:t>
            </a:r>
          </a:p>
        </p:txBody>
      </p:sp>
    </p:spTree>
    <p:extLst>
      <p:ext uri="{BB962C8B-B14F-4D97-AF65-F5344CB8AC3E}">
        <p14:creationId xmlns:p14="http://schemas.microsoft.com/office/powerpoint/2010/main" val="691865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lothing, person, blue-collar worker, outdoor&#10;&#10;Description automatically generated">
            <a:extLst>
              <a:ext uri="{FF2B5EF4-FFF2-40B4-BE49-F238E27FC236}">
                <a16:creationId xmlns:a16="http://schemas.microsoft.com/office/drawing/2014/main" id="{AB00A45B-D97E-43F7-7AE5-1E3B734B5F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Carpenter at work in Nazareth Village</a:t>
            </a:r>
          </a:p>
        </p:txBody>
      </p:sp>
      <p:sp>
        <p:nvSpPr>
          <p:cNvPr id="8" name="Text Placeholder 2"/>
          <p:cNvSpPr>
            <a:spLocks noGrp="1"/>
          </p:cNvSpPr>
          <p:nvPr>
            <p:ph type="body" sz="quarter" idx="12"/>
          </p:nvPr>
        </p:nvSpPr>
        <p:spPr/>
        <p:txBody>
          <a:bodyPr/>
          <a:lstStyle/>
          <a:p>
            <a:r>
              <a:rPr lang="en-US" dirty="0"/>
              <a:t>6:3</a:t>
            </a:r>
          </a:p>
        </p:txBody>
      </p:sp>
      <p:sp>
        <p:nvSpPr>
          <p:cNvPr id="9" name="Title 3"/>
          <p:cNvSpPr>
            <a:spLocks noGrp="1"/>
          </p:cNvSpPr>
          <p:nvPr>
            <p:ph type="title"/>
          </p:nvPr>
        </p:nvSpPr>
        <p:spPr/>
        <p:txBody>
          <a:bodyPr/>
          <a:lstStyle/>
          <a:p>
            <a:r>
              <a:rPr lang="en-US" dirty="0"/>
              <a:t>Is not this the carpenter?</a:t>
            </a:r>
          </a:p>
        </p:txBody>
      </p:sp>
    </p:spTree>
    <p:extLst>
      <p:ext uri="{BB962C8B-B14F-4D97-AF65-F5344CB8AC3E}">
        <p14:creationId xmlns:p14="http://schemas.microsoft.com/office/powerpoint/2010/main" val="29674520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y, water, outdoor, rock&#10;&#10;Description automatically generated">
            <a:extLst>
              <a:ext uri="{FF2B5EF4-FFF2-40B4-BE49-F238E27FC236}">
                <a16:creationId xmlns:a16="http://schemas.microsoft.com/office/drawing/2014/main" id="{AD56F5AE-7350-4C56-B59B-BDD56551111C}"/>
              </a:ext>
            </a:extLst>
          </p:cNvPr>
          <p:cNvPicPr>
            <a:picLocks noChangeAspect="1"/>
          </p:cNvPicPr>
          <p:nvPr/>
        </p:nvPicPr>
        <p:blipFill rotWithShape="1">
          <a:blip r:embed="rId3">
            <a:extLst>
              <a:ext uri="{28A0092B-C50C-407E-A947-70E740481C1C}">
                <a14:useLocalDpi xmlns:a14="http://schemas.microsoft.com/office/drawing/2010/main" val="0"/>
              </a:ext>
            </a:extLst>
          </a:blip>
          <a:srcRect t="33704"/>
          <a:stretch/>
        </p:blipFill>
        <p:spPr>
          <a:xfrm>
            <a:off x="4263362" y="553998"/>
            <a:ext cx="9761277" cy="9733002"/>
          </a:xfrm>
          <a:prstGeom prst="rect">
            <a:avLst/>
          </a:prstGeom>
        </p:spPr>
      </p:pic>
      <p:sp>
        <p:nvSpPr>
          <p:cNvPr id="2" name="Text Placeholder 1"/>
          <p:cNvSpPr>
            <a:spLocks noGrp="1"/>
          </p:cNvSpPr>
          <p:nvPr>
            <p:ph type="body" sz="quarter" idx="10"/>
          </p:nvPr>
        </p:nvSpPr>
        <p:spPr/>
        <p:txBody>
          <a:bodyPr/>
          <a:lstStyle/>
          <a:p>
            <a:r>
              <a:rPr lang="en-US" dirty="0"/>
              <a:t>Man on shore of the Sea of Galilee</a:t>
            </a:r>
          </a:p>
        </p:txBody>
      </p:sp>
      <p:sp>
        <p:nvSpPr>
          <p:cNvPr id="3" name="Text Placeholder 2"/>
          <p:cNvSpPr>
            <a:spLocks noGrp="1"/>
          </p:cNvSpPr>
          <p:nvPr>
            <p:ph type="body" sz="quarter" idx="12"/>
          </p:nvPr>
        </p:nvSpPr>
        <p:spPr/>
        <p:txBody>
          <a:bodyPr/>
          <a:lstStyle/>
          <a:p>
            <a:r>
              <a:rPr lang="en-US" dirty="0"/>
              <a:t>6:47</a:t>
            </a:r>
          </a:p>
        </p:txBody>
      </p:sp>
      <p:sp>
        <p:nvSpPr>
          <p:cNvPr id="4" name="Title 3"/>
          <p:cNvSpPr>
            <a:spLocks noGrp="1"/>
          </p:cNvSpPr>
          <p:nvPr>
            <p:ph type="title"/>
          </p:nvPr>
        </p:nvSpPr>
        <p:spPr/>
        <p:txBody>
          <a:bodyPr/>
          <a:lstStyle/>
          <a:p>
            <a:r>
              <a:rPr lang="en-US" dirty="0"/>
              <a:t>And He was alone on the land</a:t>
            </a:r>
          </a:p>
        </p:txBody>
      </p:sp>
    </p:spTree>
    <p:extLst>
      <p:ext uri="{BB962C8B-B14F-4D97-AF65-F5344CB8AC3E}">
        <p14:creationId xmlns:p14="http://schemas.microsoft.com/office/powerpoint/2010/main" val="114564626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water, sky, boating&#10;&#10;Description automatically generated">
            <a:extLst>
              <a:ext uri="{FF2B5EF4-FFF2-40B4-BE49-F238E27FC236}">
                <a16:creationId xmlns:a16="http://schemas.microsoft.com/office/drawing/2014/main" id="{CE73D072-2E00-05EB-8DFE-C311C7E5CB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Capernaum from the Sea of Galilee</a:t>
            </a:r>
          </a:p>
        </p:txBody>
      </p:sp>
      <p:sp>
        <p:nvSpPr>
          <p:cNvPr id="3" name="Text Placeholder 2"/>
          <p:cNvSpPr>
            <a:spLocks noGrp="1"/>
          </p:cNvSpPr>
          <p:nvPr>
            <p:ph type="body" sz="quarter" idx="12"/>
          </p:nvPr>
        </p:nvSpPr>
        <p:spPr/>
        <p:txBody>
          <a:bodyPr/>
          <a:lstStyle/>
          <a:p>
            <a:r>
              <a:rPr lang="en-US" dirty="0"/>
              <a:t>6:48</a:t>
            </a:r>
          </a:p>
        </p:txBody>
      </p:sp>
      <p:sp>
        <p:nvSpPr>
          <p:cNvPr id="4" name="Title 3"/>
          <p:cNvSpPr>
            <a:spLocks noGrp="1"/>
          </p:cNvSpPr>
          <p:nvPr>
            <p:ph type="title"/>
          </p:nvPr>
        </p:nvSpPr>
        <p:spPr/>
        <p:txBody>
          <a:bodyPr/>
          <a:lstStyle/>
          <a:p>
            <a:r>
              <a:rPr lang="en-US" dirty="0"/>
              <a:t>And seeing them straining at the oars</a:t>
            </a:r>
          </a:p>
        </p:txBody>
      </p:sp>
    </p:spTree>
    <p:extLst>
      <p:ext uri="{BB962C8B-B14F-4D97-AF65-F5344CB8AC3E}">
        <p14:creationId xmlns:p14="http://schemas.microsoft.com/office/powerpoint/2010/main" val="61451197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water, boat, sky&#10;&#10;Description automatically generated">
            <a:extLst>
              <a:ext uri="{FF2B5EF4-FFF2-40B4-BE49-F238E27FC236}">
                <a16:creationId xmlns:a16="http://schemas.microsoft.com/office/drawing/2014/main" id="{9FF6C0ED-0719-45A7-9F17-AB624F8D007F}"/>
              </a:ext>
            </a:extLst>
          </p:cNvPr>
          <p:cNvPicPr>
            <a:picLocks noChangeAspect="1"/>
          </p:cNvPicPr>
          <p:nvPr/>
        </p:nvPicPr>
        <p:blipFill rotWithShape="1">
          <a:blip r:embed="rId3">
            <a:extLst>
              <a:ext uri="{28A0092B-C50C-407E-A947-70E740481C1C}">
                <a14:useLocalDpi xmlns:a14="http://schemas.microsoft.com/office/drawing/2010/main" val="0"/>
              </a:ext>
            </a:extLst>
          </a:blip>
          <a:srcRect t="27037"/>
          <a:stretch/>
        </p:blipFill>
        <p:spPr>
          <a:xfrm>
            <a:off x="4543304" y="553998"/>
            <a:ext cx="9201392" cy="9733002"/>
          </a:xfrm>
          <a:prstGeom prst="rect">
            <a:avLst/>
          </a:prstGeom>
        </p:spPr>
      </p:pic>
      <p:sp>
        <p:nvSpPr>
          <p:cNvPr id="2" name="Text Placeholder 1"/>
          <p:cNvSpPr>
            <a:spLocks noGrp="1"/>
          </p:cNvSpPr>
          <p:nvPr>
            <p:ph type="body" sz="quarter" idx="10"/>
          </p:nvPr>
        </p:nvSpPr>
        <p:spPr/>
        <p:txBody>
          <a:bodyPr/>
          <a:lstStyle/>
          <a:p>
            <a:r>
              <a:rPr lang="en-US" dirty="0"/>
              <a:t>Fishermen in boats on the Sea of Galilee near the mouth of the Jordan River</a:t>
            </a:r>
          </a:p>
        </p:txBody>
      </p:sp>
      <p:sp>
        <p:nvSpPr>
          <p:cNvPr id="3" name="Text Placeholder 2"/>
          <p:cNvSpPr>
            <a:spLocks noGrp="1"/>
          </p:cNvSpPr>
          <p:nvPr>
            <p:ph type="body" sz="quarter" idx="12"/>
          </p:nvPr>
        </p:nvSpPr>
        <p:spPr/>
        <p:txBody>
          <a:bodyPr/>
          <a:lstStyle/>
          <a:p>
            <a:r>
              <a:rPr lang="en-US" dirty="0"/>
              <a:t>6:48</a:t>
            </a:r>
          </a:p>
        </p:txBody>
      </p:sp>
      <p:sp>
        <p:nvSpPr>
          <p:cNvPr id="4" name="Title 3"/>
          <p:cNvSpPr>
            <a:spLocks noGrp="1"/>
          </p:cNvSpPr>
          <p:nvPr>
            <p:ph type="title"/>
          </p:nvPr>
        </p:nvSpPr>
        <p:spPr/>
        <p:txBody>
          <a:bodyPr/>
          <a:lstStyle/>
          <a:p>
            <a:r>
              <a:rPr lang="en-US" dirty="0"/>
              <a:t>And seeing them straining at the oars</a:t>
            </a:r>
          </a:p>
        </p:txBody>
      </p:sp>
    </p:spTree>
    <p:extLst>
      <p:ext uri="{BB962C8B-B14F-4D97-AF65-F5344CB8AC3E}">
        <p14:creationId xmlns:p14="http://schemas.microsoft.com/office/powerpoint/2010/main" val="234705692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ndscape with a body of water in the back&#10;&#10;Description automatically generated with medium confidence">
            <a:extLst>
              <a:ext uri="{FF2B5EF4-FFF2-40B4-BE49-F238E27FC236}">
                <a16:creationId xmlns:a16="http://schemas.microsoft.com/office/drawing/2014/main" id="{F7A774FB-4E9F-3C12-5AAE-7C307C31E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Sea of Galilee at dusk (from the east)</a:t>
            </a:r>
          </a:p>
        </p:txBody>
      </p:sp>
      <p:sp>
        <p:nvSpPr>
          <p:cNvPr id="8" name="Text Placeholder 2"/>
          <p:cNvSpPr>
            <a:spLocks noGrp="1"/>
          </p:cNvSpPr>
          <p:nvPr>
            <p:ph type="body" sz="quarter" idx="12"/>
          </p:nvPr>
        </p:nvSpPr>
        <p:spPr/>
        <p:txBody>
          <a:bodyPr/>
          <a:lstStyle/>
          <a:p>
            <a:r>
              <a:rPr lang="en-US" dirty="0"/>
              <a:t>6:48</a:t>
            </a:r>
          </a:p>
        </p:txBody>
      </p:sp>
      <p:sp>
        <p:nvSpPr>
          <p:cNvPr id="9" name="Title 3"/>
          <p:cNvSpPr>
            <a:spLocks noGrp="1"/>
          </p:cNvSpPr>
          <p:nvPr>
            <p:ph type="title"/>
          </p:nvPr>
        </p:nvSpPr>
        <p:spPr/>
        <p:txBody>
          <a:bodyPr/>
          <a:lstStyle/>
          <a:p>
            <a:r>
              <a:rPr lang="en-US" dirty="0"/>
              <a:t>About the fourth watch of the night He came to them, walking on the sea</a:t>
            </a:r>
          </a:p>
        </p:txBody>
      </p:sp>
    </p:spTree>
    <p:extLst>
      <p:ext uri="{BB962C8B-B14F-4D97-AF65-F5344CB8AC3E}">
        <p14:creationId xmlns:p14="http://schemas.microsoft.com/office/powerpoint/2010/main" val="90623877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ss, nature, outdoor, sunset&#10;&#10;Description automatically generated">
            <a:extLst>
              <a:ext uri="{FF2B5EF4-FFF2-40B4-BE49-F238E27FC236}">
                <a16:creationId xmlns:a16="http://schemas.microsoft.com/office/drawing/2014/main" id="{91317F20-DD4C-4488-B883-1B76C0A9FB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500"/>
            <a:ext cx="18288000" cy="9144001"/>
          </a:xfrm>
          <a:prstGeom prst="rect">
            <a:avLst/>
          </a:prstGeom>
        </p:spPr>
      </p:pic>
      <p:sp>
        <p:nvSpPr>
          <p:cNvPr id="2" name="Text Placeholder 1"/>
          <p:cNvSpPr>
            <a:spLocks noGrp="1"/>
          </p:cNvSpPr>
          <p:nvPr>
            <p:ph type="body" sz="quarter" idx="10"/>
          </p:nvPr>
        </p:nvSpPr>
        <p:spPr/>
        <p:txBody>
          <a:bodyPr/>
          <a:lstStyle/>
          <a:p>
            <a:r>
              <a:rPr lang="en-US" i="1" dirty="0"/>
              <a:t>Christ Walking on the Waters</a:t>
            </a:r>
            <a:r>
              <a:rPr lang="en-US" dirty="0"/>
              <a:t>, by Julius Sergius Von </a:t>
            </a:r>
            <a:r>
              <a:rPr lang="en-US" dirty="0" err="1"/>
              <a:t>Klever</a:t>
            </a:r>
            <a:r>
              <a:rPr lang="en-US" dirty="0"/>
              <a:t>, circa 1880</a:t>
            </a:r>
          </a:p>
        </p:txBody>
      </p:sp>
      <p:sp>
        <p:nvSpPr>
          <p:cNvPr id="3" name="Text Placeholder 2"/>
          <p:cNvSpPr>
            <a:spLocks noGrp="1"/>
          </p:cNvSpPr>
          <p:nvPr>
            <p:ph type="body" sz="quarter" idx="12"/>
          </p:nvPr>
        </p:nvSpPr>
        <p:spPr/>
        <p:txBody>
          <a:bodyPr/>
          <a:lstStyle/>
          <a:p>
            <a:r>
              <a:rPr lang="en-US" dirty="0"/>
              <a:t>6:48</a:t>
            </a:r>
          </a:p>
        </p:txBody>
      </p:sp>
      <p:sp>
        <p:nvSpPr>
          <p:cNvPr id="4" name="Title 3"/>
          <p:cNvSpPr>
            <a:spLocks noGrp="1"/>
          </p:cNvSpPr>
          <p:nvPr>
            <p:ph type="title"/>
          </p:nvPr>
        </p:nvSpPr>
        <p:spPr/>
        <p:txBody>
          <a:bodyPr/>
          <a:lstStyle/>
          <a:p>
            <a:r>
              <a:rPr lang="en-US" dirty="0"/>
              <a:t>About the fourth watch of the night He came to them, walking on the sea</a:t>
            </a:r>
          </a:p>
        </p:txBody>
      </p:sp>
    </p:spTree>
    <p:extLst>
      <p:ext uri="{BB962C8B-B14F-4D97-AF65-F5344CB8AC3E}">
        <p14:creationId xmlns:p14="http://schemas.microsoft.com/office/powerpoint/2010/main" val="404274064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in water&#10;&#10;Description automatically generated with low confidence">
            <a:extLst>
              <a:ext uri="{FF2B5EF4-FFF2-40B4-BE49-F238E27FC236}">
                <a16:creationId xmlns:a16="http://schemas.microsoft.com/office/drawing/2014/main" id="{87FF0A53-9AD0-4107-A198-ED54D280CF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Dramatization of Jesus walking on the Sea of Galilee</a:t>
            </a:r>
          </a:p>
        </p:txBody>
      </p:sp>
      <p:sp>
        <p:nvSpPr>
          <p:cNvPr id="8" name="Text Placeholder 2"/>
          <p:cNvSpPr>
            <a:spLocks noGrp="1"/>
          </p:cNvSpPr>
          <p:nvPr>
            <p:ph type="body" sz="quarter" idx="12"/>
          </p:nvPr>
        </p:nvSpPr>
        <p:spPr/>
        <p:txBody>
          <a:bodyPr/>
          <a:lstStyle/>
          <a:p>
            <a:r>
              <a:rPr lang="en-US" dirty="0"/>
              <a:t>6:48</a:t>
            </a:r>
          </a:p>
        </p:txBody>
      </p:sp>
      <p:sp>
        <p:nvSpPr>
          <p:cNvPr id="9" name="Title 3"/>
          <p:cNvSpPr>
            <a:spLocks noGrp="1"/>
          </p:cNvSpPr>
          <p:nvPr>
            <p:ph type="title"/>
          </p:nvPr>
        </p:nvSpPr>
        <p:spPr/>
        <p:txBody>
          <a:bodyPr/>
          <a:lstStyle/>
          <a:p>
            <a:r>
              <a:rPr lang="en-US" dirty="0"/>
              <a:t>About the fourth watch of the night He came to them, walking on the sea</a:t>
            </a:r>
          </a:p>
        </p:txBody>
      </p:sp>
    </p:spTree>
    <p:extLst>
      <p:ext uri="{BB962C8B-B14F-4D97-AF65-F5344CB8AC3E}">
        <p14:creationId xmlns:p14="http://schemas.microsoft.com/office/powerpoint/2010/main" val="240804073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in water&#10;&#10;Description automatically generated with medium confidence">
            <a:extLst>
              <a:ext uri="{FF2B5EF4-FFF2-40B4-BE49-F238E27FC236}">
                <a16:creationId xmlns:a16="http://schemas.microsoft.com/office/drawing/2014/main" id="{32F0E4A1-814F-1A97-40F8-E528E119CE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Dramatization of Jesus walking on the Sea of Galilee</a:t>
            </a:r>
          </a:p>
        </p:txBody>
      </p:sp>
      <p:sp>
        <p:nvSpPr>
          <p:cNvPr id="8" name="Text Placeholder 2"/>
          <p:cNvSpPr>
            <a:spLocks noGrp="1"/>
          </p:cNvSpPr>
          <p:nvPr>
            <p:ph type="body" sz="quarter" idx="12"/>
          </p:nvPr>
        </p:nvSpPr>
        <p:spPr/>
        <p:txBody>
          <a:bodyPr/>
          <a:lstStyle/>
          <a:p>
            <a:r>
              <a:rPr lang="en-US" dirty="0"/>
              <a:t>6:48</a:t>
            </a:r>
          </a:p>
        </p:txBody>
      </p:sp>
      <p:sp>
        <p:nvSpPr>
          <p:cNvPr id="9" name="Title 3"/>
          <p:cNvSpPr>
            <a:spLocks noGrp="1"/>
          </p:cNvSpPr>
          <p:nvPr>
            <p:ph type="title"/>
          </p:nvPr>
        </p:nvSpPr>
        <p:spPr/>
        <p:txBody>
          <a:bodyPr/>
          <a:lstStyle/>
          <a:p>
            <a:r>
              <a:rPr lang="en-US" dirty="0"/>
              <a:t>About the fourth watch of the night He came to them, walking on the sea</a:t>
            </a:r>
          </a:p>
        </p:txBody>
      </p:sp>
    </p:spTree>
    <p:extLst>
      <p:ext uri="{BB962C8B-B14F-4D97-AF65-F5344CB8AC3E}">
        <p14:creationId xmlns:p14="http://schemas.microsoft.com/office/powerpoint/2010/main" val="188970111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ign on a green surface&#10;&#10;Description automatically generated with low confidence">
            <a:extLst>
              <a:ext uri="{FF2B5EF4-FFF2-40B4-BE49-F238E27FC236}">
                <a16:creationId xmlns:a16="http://schemas.microsoft.com/office/drawing/2014/main" id="{C1DBB030-271A-AC0F-3936-F926D07E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8" y="0"/>
            <a:ext cx="18296436" cy="10287000"/>
          </a:xfrm>
          <a:prstGeom prst="rect">
            <a:avLst/>
          </a:prstGeom>
        </p:spPr>
      </p:pic>
      <p:sp>
        <p:nvSpPr>
          <p:cNvPr id="2" name="Text Placeholder 1"/>
          <p:cNvSpPr>
            <a:spLocks noGrp="1"/>
          </p:cNvSpPr>
          <p:nvPr>
            <p:ph type="body" sz="quarter" idx="10"/>
          </p:nvPr>
        </p:nvSpPr>
        <p:spPr/>
        <p:txBody>
          <a:bodyPr/>
          <a:lstStyle/>
          <a:p>
            <a:r>
              <a:rPr lang="en-US" dirty="0"/>
              <a:t>“No walking on water” sign</a:t>
            </a:r>
          </a:p>
        </p:txBody>
      </p:sp>
      <p:sp>
        <p:nvSpPr>
          <p:cNvPr id="8" name="Text Placeholder 2"/>
          <p:cNvSpPr>
            <a:spLocks noGrp="1"/>
          </p:cNvSpPr>
          <p:nvPr>
            <p:ph type="body" sz="quarter" idx="12"/>
          </p:nvPr>
        </p:nvSpPr>
        <p:spPr/>
        <p:txBody>
          <a:bodyPr/>
          <a:lstStyle/>
          <a:p>
            <a:r>
              <a:rPr lang="en-US" dirty="0"/>
              <a:t>6:48</a:t>
            </a:r>
          </a:p>
        </p:txBody>
      </p:sp>
      <p:sp>
        <p:nvSpPr>
          <p:cNvPr id="9" name="Title 3"/>
          <p:cNvSpPr>
            <a:spLocks noGrp="1"/>
          </p:cNvSpPr>
          <p:nvPr>
            <p:ph type="title"/>
          </p:nvPr>
        </p:nvSpPr>
        <p:spPr/>
        <p:txBody>
          <a:bodyPr/>
          <a:lstStyle/>
          <a:p>
            <a:r>
              <a:rPr lang="en-US" dirty="0"/>
              <a:t>About the fourth watch of the night He came to them, walking on the sea</a:t>
            </a:r>
          </a:p>
        </p:txBody>
      </p:sp>
    </p:spTree>
    <p:extLst>
      <p:ext uri="{BB962C8B-B14F-4D97-AF65-F5344CB8AC3E}">
        <p14:creationId xmlns:p14="http://schemas.microsoft.com/office/powerpoint/2010/main" val="367561564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975896-4200-2A0C-C332-EF7F575D0A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Dramatization of Jesus walking on the Sea of Galilee</a:t>
            </a:r>
          </a:p>
        </p:txBody>
      </p:sp>
      <p:sp>
        <p:nvSpPr>
          <p:cNvPr id="8" name="Text Placeholder 2"/>
          <p:cNvSpPr>
            <a:spLocks noGrp="1"/>
          </p:cNvSpPr>
          <p:nvPr>
            <p:ph type="body" sz="quarter" idx="12"/>
          </p:nvPr>
        </p:nvSpPr>
        <p:spPr/>
        <p:txBody>
          <a:bodyPr/>
          <a:lstStyle/>
          <a:p>
            <a:r>
              <a:rPr lang="en-US" dirty="0"/>
              <a:t>6:48</a:t>
            </a:r>
          </a:p>
        </p:txBody>
      </p:sp>
      <p:sp>
        <p:nvSpPr>
          <p:cNvPr id="9" name="Title 3"/>
          <p:cNvSpPr>
            <a:spLocks noGrp="1"/>
          </p:cNvSpPr>
          <p:nvPr>
            <p:ph type="title"/>
          </p:nvPr>
        </p:nvSpPr>
        <p:spPr/>
        <p:txBody>
          <a:bodyPr/>
          <a:lstStyle/>
          <a:p>
            <a:r>
              <a:rPr lang="en-US" dirty="0"/>
              <a:t>And He would have passed by them</a:t>
            </a:r>
          </a:p>
        </p:txBody>
      </p:sp>
    </p:spTree>
    <p:extLst>
      <p:ext uri="{BB962C8B-B14F-4D97-AF65-F5344CB8AC3E}">
        <p14:creationId xmlns:p14="http://schemas.microsoft.com/office/powerpoint/2010/main" val="61805608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tanding in the water&#10;&#10;Description automatically generated">
            <a:extLst>
              <a:ext uri="{FF2B5EF4-FFF2-40B4-BE49-F238E27FC236}">
                <a16:creationId xmlns:a16="http://schemas.microsoft.com/office/drawing/2014/main" id="{6D5399E3-9705-EE33-FE40-65954BEFE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Dramatization of Jesus walking on the Sea of Galilee</a:t>
            </a:r>
          </a:p>
        </p:txBody>
      </p:sp>
      <p:sp>
        <p:nvSpPr>
          <p:cNvPr id="3" name="Text Placeholder 2"/>
          <p:cNvSpPr>
            <a:spLocks noGrp="1"/>
          </p:cNvSpPr>
          <p:nvPr>
            <p:ph type="body" sz="quarter" idx="12"/>
          </p:nvPr>
        </p:nvSpPr>
        <p:spPr/>
        <p:txBody>
          <a:bodyPr/>
          <a:lstStyle/>
          <a:p>
            <a:r>
              <a:rPr lang="en-US" dirty="0"/>
              <a:t>6:48</a:t>
            </a:r>
          </a:p>
        </p:txBody>
      </p:sp>
      <p:sp>
        <p:nvSpPr>
          <p:cNvPr id="4" name="Title 3"/>
          <p:cNvSpPr>
            <a:spLocks noGrp="1"/>
          </p:cNvSpPr>
          <p:nvPr>
            <p:ph type="title"/>
          </p:nvPr>
        </p:nvSpPr>
        <p:spPr/>
        <p:txBody>
          <a:bodyPr/>
          <a:lstStyle/>
          <a:p>
            <a:r>
              <a:rPr lang="en-US" dirty="0"/>
              <a:t>And He would have passed by them</a:t>
            </a:r>
          </a:p>
        </p:txBody>
      </p:sp>
    </p:spTree>
    <p:extLst>
      <p:ext uri="{BB962C8B-B14F-4D97-AF65-F5344CB8AC3E}">
        <p14:creationId xmlns:p14="http://schemas.microsoft.com/office/powerpoint/2010/main" val="22079788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clothing, artisan, cave&#10;&#10;Description automatically generated">
            <a:extLst>
              <a:ext uri="{FF2B5EF4-FFF2-40B4-BE49-F238E27FC236}">
                <a16:creationId xmlns:a16="http://schemas.microsoft.com/office/drawing/2014/main" id="{4E37D3A5-D6E1-602C-5D5B-CA5C0455CA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Carpenter at work in Nazareth Village</a:t>
            </a:r>
          </a:p>
        </p:txBody>
      </p:sp>
      <p:sp>
        <p:nvSpPr>
          <p:cNvPr id="8" name="Text Placeholder 2"/>
          <p:cNvSpPr>
            <a:spLocks noGrp="1"/>
          </p:cNvSpPr>
          <p:nvPr>
            <p:ph type="body" sz="quarter" idx="12"/>
          </p:nvPr>
        </p:nvSpPr>
        <p:spPr/>
        <p:txBody>
          <a:bodyPr/>
          <a:lstStyle/>
          <a:p>
            <a:r>
              <a:rPr lang="en-US" dirty="0"/>
              <a:t>6:3</a:t>
            </a:r>
          </a:p>
        </p:txBody>
      </p:sp>
      <p:sp>
        <p:nvSpPr>
          <p:cNvPr id="9" name="Title 3"/>
          <p:cNvSpPr>
            <a:spLocks noGrp="1"/>
          </p:cNvSpPr>
          <p:nvPr>
            <p:ph type="title"/>
          </p:nvPr>
        </p:nvSpPr>
        <p:spPr/>
        <p:txBody>
          <a:bodyPr/>
          <a:lstStyle/>
          <a:p>
            <a:r>
              <a:rPr lang="en-US" dirty="0"/>
              <a:t>Is not this the carpenter?</a:t>
            </a:r>
          </a:p>
        </p:txBody>
      </p:sp>
    </p:spTree>
    <p:extLst>
      <p:ext uri="{BB962C8B-B14F-4D97-AF65-F5344CB8AC3E}">
        <p14:creationId xmlns:p14="http://schemas.microsoft.com/office/powerpoint/2010/main" val="220739672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water, outdoor, landscape, sky&#10;&#10;Description automatically generated">
            <a:extLst>
              <a:ext uri="{FF2B5EF4-FFF2-40B4-BE49-F238E27FC236}">
                <a16:creationId xmlns:a16="http://schemas.microsoft.com/office/drawing/2014/main" id="{11CBCB22-34CA-9439-3555-7B018628D0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Sea of Galilee calm at dusk</a:t>
            </a:r>
          </a:p>
        </p:txBody>
      </p:sp>
      <p:sp>
        <p:nvSpPr>
          <p:cNvPr id="3" name="Text Placeholder 2"/>
          <p:cNvSpPr>
            <a:spLocks noGrp="1"/>
          </p:cNvSpPr>
          <p:nvPr>
            <p:ph type="body" sz="quarter" idx="12"/>
          </p:nvPr>
        </p:nvSpPr>
        <p:spPr/>
        <p:txBody>
          <a:bodyPr/>
          <a:lstStyle/>
          <a:p>
            <a:r>
              <a:rPr lang="en-US" dirty="0"/>
              <a:t>6:51</a:t>
            </a:r>
          </a:p>
        </p:txBody>
      </p:sp>
      <p:sp>
        <p:nvSpPr>
          <p:cNvPr id="4" name="Title 3"/>
          <p:cNvSpPr>
            <a:spLocks noGrp="1"/>
          </p:cNvSpPr>
          <p:nvPr>
            <p:ph type="title"/>
          </p:nvPr>
        </p:nvSpPr>
        <p:spPr/>
        <p:txBody>
          <a:bodyPr/>
          <a:lstStyle/>
          <a:p>
            <a:r>
              <a:rPr lang="en-US" dirty="0"/>
              <a:t>He went up to them into the boat, and the wind ceased</a:t>
            </a:r>
          </a:p>
        </p:txBody>
      </p:sp>
    </p:spTree>
    <p:extLst>
      <p:ext uri="{BB962C8B-B14F-4D97-AF65-F5344CB8AC3E}">
        <p14:creationId xmlns:p14="http://schemas.microsoft.com/office/powerpoint/2010/main" val="47124288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nack, fast food, bread, food&#10;&#10;Description automatically generated">
            <a:extLst>
              <a:ext uri="{FF2B5EF4-FFF2-40B4-BE49-F238E27FC236}">
                <a16:creationId xmlns:a16="http://schemas.microsoft.com/office/drawing/2014/main" id="{7636435F-1E41-59F3-B832-C0D9D41BEB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Bread for sale near Damascus Gate</a:t>
            </a:r>
          </a:p>
        </p:txBody>
      </p:sp>
      <p:sp>
        <p:nvSpPr>
          <p:cNvPr id="3" name="Text Placeholder 2"/>
          <p:cNvSpPr>
            <a:spLocks noGrp="1"/>
          </p:cNvSpPr>
          <p:nvPr>
            <p:ph type="body" sz="quarter" idx="12"/>
          </p:nvPr>
        </p:nvSpPr>
        <p:spPr/>
        <p:txBody>
          <a:bodyPr/>
          <a:lstStyle/>
          <a:p>
            <a:r>
              <a:rPr lang="en-US" dirty="0"/>
              <a:t>6:52</a:t>
            </a:r>
          </a:p>
        </p:txBody>
      </p:sp>
      <p:sp>
        <p:nvSpPr>
          <p:cNvPr id="4" name="Title 3"/>
          <p:cNvSpPr>
            <a:spLocks noGrp="1"/>
          </p:cNvSpPr>
          <p:nvPr>
            <p:ph type="title"/>
          </p:nvPr>
        </p:nvSpPr>
        <p:spPr/>
        <p:txBody>
          <a:bodyPr/>
          <a:lstStyle/>
          <a:p>
            <a:r>
              <a:rPr lang="en-US" dirty="0"/>
              <a:t>For they did not understand about the loaves</a:t>
            </a:r>
          </a:p>
        </p:txBody>
      </p:sp>
    </p:spTree>
    <p:extLst>
      <p:ext uri="{BB962C8B-B14F-4D97-AF65-F5344CB8AC3E}">
        <p14:creationId xmlns:p14="http://schemas.microsoft.com/office/powerpoint/2010/main" val="129397923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heart shaped rock on the ground&#10;&#10;Description automatically generated with low confidence">
            <a:extLst>
              <a:ext uri="{FF2B5EF4-FFF2-40B4-BE49-F238E27FC236}">
                <a16:creationId xmlns:a16="http://schemas.microsoft.com/office/drawing/2014/main" id="{178B2B6C-4821-833E-0ABE-850DB36A7A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Heart-shaped column drum on summit of Penuel</a:t>
            </a:r>
          </a:p>
        </p:txBody>
      </p:sp>
      <p:sp>
        <p:nvSpPr>
          <p:cNvPr id="3" name="Text Placeholder 2"/>
          <p:cNvSpPr>
            <a:spLocks noGrp="1"/>
          </p:cNvSpPr>
          <p:nvPr>
            <p:ph type="body" sz="quarter" idx="12"/>
          </p:nvPr>
        </p:nvSpPr>
        <p:spPr/>
        <p:txBody>
          <a:bodyPr/>
          <a:lstStyle/>
          <a:p>
            <a:r>
              <a:rPr lang="en-US" dirty="0"/>
              <a:t>6:52</a:t>
            </a:r>
          </a:p>
        </p:txBody>
      </p:sp>
      <p:sp>
        <p:nvSpPr>
          <p:cNvPr id="4" name="Title 3"/>
          <p:cNvSpPr>
            <a:spLocks noGrp="1"/>
          </p:cNvSpPr>
          <p:nvPr>
            <p:ph type="title"/>
          </p:nvPr>
        </p:nvSpPr>
        <p:spPr/>
        <p:txBody>
          <a:bodyPr/>
          <a:lstStyle/>
          <a:p>
            <a:r>
              <a:rPr lang="en-US" dirty="0"/>
              <a:t>But their hearts were hardened</a:t>
            </a:r>
          </a:p>
        </p:txBody>
      </p:sp>
    </p:spTree>
    <p:extLst>
      <p:ext uri="{BB962C8B-B14F-4D97-AF65-F5344CB8AC3E}">
        <p14:creationId xmlns:p14="http://schemas.microsoft.com/office/powerpoint/2010/main" val="254972814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BFB6D7-0821-C1DA-642B-A8A9538F9F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Plain of Gennesaret and the Sea of Galilee (aerial view from the southwest)</a:t>
            </a:r>
          </a:p>
        </p:txBody>
      </p:sp>
      <p:sp>
        <p:nvSpPr>
          <p:cNvPr id="3" name="Text Placeholder 2"/>
          <p:cNvSpPr>
            <a:spLocks noGrp="1"/>
          </p:cNvSpPr>
          <p:nvPr>
            <p:ph type="body" sz="quarter" idx="12"/>
          </p:nvPr>
        </p:nvSpPr>
        <p:spPr/>
        <p:txBody>
          <a:bodyPr/>
          <a:lstStyle/>
          <a:p>
            <a:r>
              <a:rPr lang="en-US" dirty="0"/>
              <a:t>6:53</a:t>
            </a:r>
          </a:p>
        </p:txBody>
      </p:sp>
      <p:sp>
        <p:nvSpPr>
          <p:cNvPr id="4" name="Title 3"/>
          <p:cNvSpPr>
            <a:spLocks noGrp="1"/>
          </p:cNvSpPr>
          <p:nvPr>
            <p:ph type="title"/>
          </p:nvPr>
        </p:nvSpPr>
        <p:spPr/>
        <p:txBody>
          <a:bodyPr/>
          <a:lstStyle/>
          <a:p>
            <a:r>
              <a:rPr lang="en-US" dirty="0"/>
              <a:t>When they had crossed over, they landed at Gennesaret</a:t>
            </a:r>
          </a:p>
        </p:txBody>
      </p:sp>
    </p:spTree>
    <p:extLst>
      <p:ext uri="{BB962C8B-B14F-4D97-AF65-F5344CB8AC3E}">
        <p14:creationId xmlns:p14="http://schemas.microsoft.com/office/powerpoint/2010/main" val="35132598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landscape, nature, grass&#10;&#10;Description automatically generated">
            <a:extLst>
              <a:ext uri="{FF2B5EF4-FFF2-40B4-BE49-F238E27FC236}">
                <a16:creationId xmlns:a16="http://schemas.microsoft.com/office/drawing/2014/main" id="{1123BBA8-8134-B11F-2E66-D3AAC67B7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Sea of Galilee and Plain of </a:t>
            </a:r>
            <a:r>
              <a:rPr lang="en-US" dirty="0" err="1"/>
              <a:t>Gennesaret</a:t>
            </a:r>
            <a:r>
              <a:rPr lang="en-US" dirty="0"/>
              <a:t> (from the north)</a:t>
            </a:r>
          </a:p>
        </p:txBody>
      </p:sp>
      <p:sp>
        <p:nvSpPr>
          <p:cNvPr id="3" name="Text Placeholder 2"/>
          <p:cNvSpPr>
            <a:spLocks noGrp="1"/>
          </p:cNvSpPr>
          <p:nvPr>
            <p:ph type="body" sz="quarter" idx="12"/>
          </p:nvPr>
        </p:nvSpPr>
        <p:spPr/>
        <p:txBody>
          <a:bodyPr/>
          <a:lstStyle/>
          <a:p>
            <a:r>
              <a:rPr lang="en-US" dirty="0"/>
              <a:t>6:53</a:t>
            </a:r>
          </a:p>
        </p:txBody>
      </p:sp>
      <p:sp>
        <p:nvSpPr>
          <p:cNvPr id="4" name="Title 3"/>
          <p:cNvSpPr>
            <a:spLocks noGrp="1"/>
          </p:cNvSpPr>
          <p:nvPr>
            <p:ph type="title"/>
          </p:nvPr>
        </p:nvSpPr>
        <p:spPr/>
        <p:txBody>
          <a:bodyPr/>
          <a:lstStyle/>
          <a:p>
            <a:r>
              <a:rPr lang="en-US" dirty="0"/>
              <a:t>When they had crossed over, they landed at Gennesaret</a:t>
            </a:r>
          </a:p>
        </p:txBody>
      </p:sp>
    </p:spTree>
    <p:extLst>
      <p:ext uri="{BB962C8B-B14F-4D97-AF65-F5344CB8AC3E}">
        <p14:creationId xmlns:p14="http://schemas.microsoft.com/office/powerpoint/2010/main" val="12572118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a boat&#10;&#10;Description automatically generated with low confidence">
            <a:extLst>
              <a:ext uri="{FF2B5EF4-FFF2-40B4-BE49-F238E27FC236}">
                <a16:creationId xmlns:a16="http://schemas.microsoft.com/office/drawing/2014/main" id="{23EEA950-D69C-E8FE-C4B5-89E6CA808A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6684" y="0"/>
            <a:ext cx="11914632" cy="10287000"/>
          </a:xfrm>
          <a:prstGeom prst="rect">
            <a:avLst/>
          </a:prstGeom>
        </p:spPr>
      </p:pic>
      <p:sp>
        <p:nvSpPr>
          <p:cNvPr id="2" name="Text Placeholder 1"/>
          <p:cNvSpPr>
            <a:spLocks noGrp="1"/>
          </p:cNvSpPr>
          <p:nvPr>
            <p:ph type="body" sz="quarter" idx="10"/>
          </p:nvPr>
        </p:nvSpPr>
        <p:spPr/>
        <p:txBody>
          <a:bodyPr/>
          <a:lstStyle/>
          <a:p>
            <a:r>
              <a:rPr lang="en-US" dirty="0"/>
              <a:t>Fishing boat along the shore of the Sea of Galilee</a:t>
            </a:r>
          </a:p>
        </p:txBody>
      </p:sp>
      <p:sp>
        <p:nvSpPr>
          <p:cNvPr id="8" name="Text Placeholder 2"/>
          <p:cNvSpPr>
            <a:spLocks noGrp="1"/>
          </p:cNvSpPr>
          <p:nvPr>
            <p:ph type="body" sz="quarter" idx="12"/>
          </p:nvPr>
        </p:nvSpPr>
        <p:spPr/>
        <p:txBody>
          <a:bodyPr/>
          <a:lstStyle/>
          <a:p>
            <a:r>
              <a:rPr lang="en-US" dirty="0"/>
              <a:t>6:53</a:t>
            </a:r>
          </a:p>
        </p:txBody>
      </p:sp>
      <p:sp>
        <p:nvSpPr>
          <p:cNvPr id="9" name="Title 3"/>
          <p:cNvSpPr>
            <a:spLocks noGrp="1"/>
          </p:cNvSpPr>
          <p:nvPr>
            <p:ph type="title"/>
          </p:nvPr>
        </p:nvSpPr>
        <p:spPr/>
        <p:txBody>
          <a:bodyPr/>
          <a:lstStyle/>
          <a:p>
            <a:r>
              <a:rPr lang="en-US" dirty="0"/>
              <a:t>When they had crossed over, they landed at Gennesaret</a:t>
            </a:r>
          </a:p>
        </p:txBody>
      </p:sp>
    </p:spTree>
    <p:extLst>
      <p:ext uri="{BB962C8B-B14F-4D97-AF65-F5344CB8AC3E}">
        <p14:creationId xmlns:p14="http://schemas.microsoft.com/office/powerpoint/2010/main" val="247155336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ground, old&#10;&#10;Description automatically generated">
            <a:extLst>
              <a:ext uri="{FF2B5EF4-FFF2-40B4-BE49-F238E27FC236}">
                <a16:creationId xmlns:a16="http://schemas.microsoft.com/office/drawing/2014/main" id="{9298A3B9-29E4-4439-8358-2B7F1DD5CF80}"/>
              </a:ext>
            </a:extLst>
          </p:cNvPr>
          <p:cNvPicPr>
            <a:picLocks noChangeAspect="1"/>
          </p:cNvPicPr>
          <p:nvPr/>
        </p:nvPicPr>
        <p:blipFill rotWithShape="1">
          <a:blip r:embed="rId3">
            <a:extLst>
              <a:ext uri="{28A0092B-C50C-407E-A947-70E740481C1C}">
                <a14:useLocalDpi xmlns:a14="http://schemas.microsoft.com/office/drawing/2010/main" val="0"/>
              </a:ext>
            </a:extLst>
          </a:blip>
          <a:srcRect b="21852"/>
          <a:stretch/>
        </p:blipFill>
        <p:spPr>
          <a:xfrm>
            <a:off x="3954836" y="0"/>
            <a:ext cx="10378329" cy="9779508"/>
          </a:xfrm>
          <a:prstGeom prst="rect">
            <a:avLst/>
          </a:prstGeom>
        </p:spPr>
      </p:pic>
      <p:sp>
        <p:nvSpPr>
          <p:cNvPr id="2" name="Text Placeholder 1"/>
          <p:cNvSpPr>
            <a:spLocks noGrp="1"/>
          </p:cNvSpPr>
          <p:nvPr>
            <p:ph type="body" sz="quarter" idx="10"/>
          </p:nvPr>
        </p:nvSpPr>
        <p:spPr/>
        <p:txBody>
          <a:bodyPr/>
          <a:lstStyle/>
          <a:p>
            <a:r>
              <a:rPr lang="en-US" dirty="0"/>
              <a:t>Men anchoring boat on the shore of the Sea of Galilee</a:t>
            </a:r>
          </a:p>
        </p:txBody>
      </p:sp>
      <p:sp>
        <p:nvSpPr>
          <p:cNvPr id="3" name="Text Placeholder 2"/>
          <p:cNvSpPr>
            <a:spLocks noGrp="1"/>
          </p:cNvSpPr>
          <p:nvPr>
            <p:ph type="body" sz="quarter" idx="12"/>
          </p:nvPr>
        </p:nvSpPr>
        <p:spPr/>
        <p:txBody>
          <a:bodyPr/>
          <a:lstStyle/>
          <a:p>
            <a:r>
              <a:rPr lang="en-US" dirty="0"/>
              <a:t>6:53</a:t>
            </a:r>
          </a:p>
        </p:txBody>
      </p:sp>
      <p:sp>
        <p:nvSpPr>
          <p:cNvPr id="4" name="Title 3"/>
          <p:cNvSpPr>
            <a:spLocks noGrp="1"/>
          </p:cNvSpPr>
          <p:nvPr>
            <p:ph type="title"/>
          </p:nvPr>
        </p:nvSpPr>
        <p:spPr/>
        <p:txBody>
          <a:bodyPr/>
          <a:lstStyle/>
          <a:p>
            <a:r>
              <a:rPr lang="en-US" dirty="0"/>
              <a:t>They landed at Gennesaret and anchored to the shore</a:t>
            </a:r>
          </a:p>
        </p:txBody>
      </p:sp>
    </p:spTree>
    <p:extLst>
      <p:ext uri="{BB962C8B-B14F-4D97-AF65-F5344CB8AC3E}">
        <p14:creationId xmlns:p14="http://schemas.microsoft.com/office/powerpoint/2010/main" val="234525271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reptile, rack, several&#10;&#10;Description automatically generated">
            <a:extLst>
              <a:ext uri="{FF2B5EF4-FFF2-40B4-BE49-F238E27FC236}">
                <a16:creationId xmlns:a16="http://schemas.microsoft.com/office/drawing/2014/main" id="{3CAEF8F6-EA4A-4FCD-A351-A39200C01A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0297" y="0"/>
            <a:ext cx="15487407" cy="10287000"/>
          </a:xfrm>
          <a:prstGeom prst="rect">
            <a:avLst/>
          </a:prstGeom>
        </p:spPr>
      </p:pic>
      <p:sp>
        <p:nvSpPr>
          <p:cNvPr id="2" name="Text Placeholder 1"/>
          <p:cNvSpPr>
            <a:spLocks noGrp="1"/>
          </p:cNvSpPr>
          <p:nvPr>
            <p:ph type="body" sz="quarter" idx="10"/>
          </p:nvPr>
        </p:nvSpPr>
        <p:spPr/>
        <p:txBody>
          <a:bodyPr/>
          <a:lstStyle/>
          <a:p>
            <a:r>
              <a:rPr lang="en-US" dirty="0"/>
              <a:t>First-century AD boat discovered on the Sea of Galilee</a:t>
            </a:r>
          </a:p>
        </p:txBody>
      </p:sp>
      <p:sp>
        <p:nvSpPr>
          <p:cNvPr id="3" name="Text Placeholder 2"/>
          <p:cNvSpPr>
            <a:spLocks noGrp="1"/>
          </p:cNvSpPr>
          <p:nvPr>
            <p:ph type="body" sz="quarter" idx="12"/>
          </p:nvPr>
        </p:nvSpPr>
        <p:spPr/>
        <p:txBody>
          <a:bodyPr/>
          <a:lstStyle/>
          <a:p>
            <a:r>
              <a:rPr lang="en-US" dirty="0"/>
              <a:t>6:54</a:t>
            </a:r>
          </a:p>
        </p:txBody>
      </p:sp>
      <p:sp>
        <p:nvSpPr>
          <p:cNvPr id="4" name="Title 3"/>
          <p:cNvSpPr>
            <a:spLocks noGrp="1"/>
          </p:cNvSpPr>
          <p:nvPr>
            <p:ph type="title"/>
          </p:nvPr>
        </p:nvSpPr>
        <p:spPr/>
        <p:txBody>
          <a:bodyPr/>
          <a:lstStyle/>
          <a:p>
            <a:r>
              <a:rPr lang="en-US" dirty="0"/>
              <a:t>And when they got out of the boat</a:t>
            </a:r>
          </a:p>
        </p:txBody>
      </p:sp>
    </p:spTree>
    <p:extLst>
      <p:ext uri="{BB962C8B-B14F-4D97-AF65-F5344CB8AC3E}">
        <p14:creationId xmlns:p14="http://schemas.microsoft.com/office/powerpoint/2010/main" val="118044054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ece of fabric on a white surface&#10;&#10;Description automatically generated with low confidence">
            <a:extLst>
              <a:ext uri="{FF2B5EF4-FFF2-40B4-BE49-F238E27FC236}">
                <a16:creationId xmlns:a16="http://schemas.microsoft.com/office/drawing/2014/main" id="{1DB0D2F9-09D6-FC27-C008-5412B42815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Woven mat from the Cave of the Treasure in Nahal Mishmar, 4th millennium BC</a:t>
            </a:r>
          </a:p>
        </p:txBody>
      </p:sp>
      <p:sp>
        <p:nvSpPr>
          <p:cNvPr id="3" name="Text Placeholder 2"/>
          <p:cNvSpPr>
            <a:spLocks noGrp="1"/>
          </p:cNvSpPr>
          <p:nvPr>
            <p:ph type="body" sz="quarter" idx="12"/>
          </p:nvPr>
        </p:nvSpPr>
        <p:spPr/>
        <p:txBody>
          <a:bodyPr/>
          <a:lstStyle/>
          <a:p>
            <a:r>
              <a:rPr lang="en-US" dirty="0"/>
              <a:t>6:55</a:t>
            </a:r>
          </a:p>
        </p:txBody>
      </p:sp>
      <p:sp>
        <p:nvSpPr>
          <p:cNvPr id="4" name="Title 3"/>
          <p:cNvSpPr>
            <a:spLocks noGrp="1"/>
          </p:cNvSpPr>
          <p:nvPr>
            <p:ph type="title"/>
          </p:nvPr>
        </p:nvSpPr>
        <p:spPr/>
        <p:txBody>
          <a:bodyPr/>
          <a:lstStyle/>
          <a:p>
            <a:r>
              <a:rPr lang="en-US" dirty="0"/>
              <a:t>And began to carry on their mats those who were sick</a:t>
            </a:r>
          </a:p>
        </p:txBody>
      </p:sp>
    </p:spTree>
    <p:extLst>
      <p:ext uri="{BB962C8B-B14F-4D97-AF65-F5344CB8AC3E}">
        <p14:creationId xmlns:p14="http://schemas.microsoft.com/office/powerpoint/2010/main" val="294959199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wall, fireplace, art&#10;&#10;Description automatically generated">
            <a:extLst>
              <a:ext uri="{FF2B5EF4-FFF2-40B4-BE49-F238E27FC236}">
                <a16:creationId xmlns:a16="http://schemas.microsoft.com/office/drawing/2014/main" id="{809B0D82-559C-BABE-DA02-716514D2FD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Mats in traditional house at Taiyibeh</a:t>
            </a:r>
          </a:p>
        </p:txBody>
      </p:sp>
      <p:sp>
        <p:nvSpPr>
          <p:cNvPr id="3" name="Text Placeholder 2"/>
          <p:cNvSpPr>
            <a:spLocks noGrp="1"/>
          </p:cNvSpPr>
          <p:nvPr>
            <p:ph type="body" sz="quarter" idx="12"/>
          </p:nvPr>
        </p:nvSpPr>
        <p:spPr/>
        <p:txBody>
          <a:bodyPr/>
          <a:lstStyle/>
          <a:p>
            <a:r>
              <a:rPr lang="en-US" dirty="0"/>
              <a:t>6:55</a:t>
            </a:r>
          </a:p>
        </p:txBody>
      </p:sp>
      <p:sp>
        <p:nvSpPr>
          <p:cNvPr id="4" name="Title 3"/>
          <p:cNvSpPr>
            <a:spLocks noGrp="1"/>
          </p:cNvSpPr>
          <p:nvPr>
            <p:ph type="title"/>
          </p:nvPr>
        </p:nvSpPr>
        <p:spPr/>
        <p:txBody>
          <a:bodyPr/>
          <a:lstStyle/>
          <a:p>
            <a:r>
              <a:rPr lang="en-US" dirty="0"/>
              <a:t>And began to carry on their mats those who were sick</a:t>
            </a:r>
          </a:p>
        </p:txBody>
      </p:sp>
    </p:spTree>
    <p:extLst>
      <p:ext uri="{BB962C8B-B14F-4D97-AF65-F5344CB8AC3E}">
        <p14:creationId xmlns:p14="http://schemas.microsoft.com/office/powerpoint/2010/main" val="174657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stone, arch&#10;&#10;Description automatically generated">
            <a:extLst>
              <a:ext uri="{FF2B5EF4-FFF2-40B4-BE49-F238E27FC236}">
                <a16:creationId xmlns:a16="http://schemas.microsoft.com/office/drawing/2014/main" id="{F832AA67-35CB-4A8C-9D64-3DFEEFBE6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3756"/>
            <a:ext cx="18288000" cy="9619488"/>
          </a:xfrm>
          <a:prstGeom prst="rect">
            <a:avLst/>
          </a:prstGeom>
        </p:spPr>
      </p:pic>
      <p:sp>
        <p:nvSpPr>
          <p:cNvPr id="2" name="Text Placeholder 1"/>
          <p:cNvSpPr>
            <a:spLocks noGrp="1"/>
          </p:cNvSpPr>
          <p:nvPr>
            <p:ph type="body" sz="quarter" idx="10"/>
          </p:nvPr>
        </p:nvSpPr>
        <p:spPr/>
        <p:txBody>
          <a:bodyPr/>
          <a:lstStyle/>
          <a:p>
            <a:r>
              <a:rPr lang="x-none" dirty="0"/>
              <a:t>Carpenters with bow drill and adze in Petosiris temple-tomb</a:t>
            </a:r>
            <a:r>
              <a:rPr lang="en-US" dirty="0"/>
              <a:t>, from </a:t>
            </a:r>
            <a:r>
              <a:rPr lang="x-none" dirty="0"/>
              <a:t>Tuna el-Gebel</a:t>
            </a:r>
          </a:p>
        </p:txBody>
      </p:sp>
      <p:sp>
        <p:nvSpPr>
          <p:cNvPr id="3" name="Text Placeholder 2"/>
          <p:cNvSpPr>
            <a:spLocks noGrp="1"/>
          </p:cNvSpPr>
          <p:nvPr>
            <p:ph type="body" sz="quarter" idx="12"/>
          </p:nvPr>
        </p:nvSpPr>
        <p:spPr/>
        <p:txBody>
          <a:bodyPr/>
          <a:lstStyle/>
          <a:p>
            <a:r>
              <a:rPr lang="en-US" dirty="0"/>
              <a:t>6:3</a:t>
            </a:r>
          </a:p>
        </p:txBody>
      </p:sp>
      <p:sp>
        <p:nvSpPr>
          <p:cNvPr id="4" name="Title 3"/>
          <p:cNvSpPr>
            <a:spLocks noGrp="1"/>
          </p:cNvSpPr>
          <p:nvPr>
            <p:ph type="title"/>
          </p:nvPr>
        </p:nvSpPr>
        <p:spPr/>
        <p:txBody>
          <a:bodyPr/>
          <a:lstStyle/>
          <a:p>
            <a:r>
              <a:rPr lang="en-US" dirty="0"/>
              <a:t>Is not this the carpenter?</a:t>
            </a:r>
          </a:p>
        </p:txBody>
      </p:sp>
    </p:spTree>
    <p:extLst>
      <p:ext uri="{BB962C8B-B14F-4D97-AF65-F5344CB8AC3E}">
        <p14:creationId xmlns:p14="http://schemas.microsoft.com/office/powerpoint/2010/main" val="137657367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landscape, outdoor, mountain, nature&#10;&#10;Description automatically generated">
            <a:extLst>
              <a:ext uri="{FF2B5EF4-FFF2-40B4-BE49-F238E27FC236}">
                <a16:creationId xmlns:a16="http://schemas.microsoft.com/office/drawing/2014/main" id="{D1071F58-AFCD-EF0C-33FF-A8EEC60270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Plain of Gennesaret (from the northeast)</a:t>
            </a:r>
          </a:p>
        </p:txBody>
      </p:sp>
      <p:sp>
        <p:nvSpPr>
          <p:cNvPr id="8" name="Text Placeholder 2"/>
          <p:cNvSpPr>
            <a:spLocks noGrp="1"/>
          </p:cNvSpPr>
          <p:nvPr>
            <p:ph type="body" sz="quarter" idx="12"/>
          </p:nvPr>
        </p:nvSpPr>
        <p:spPr/>
        <p:txBody>
          <a:bodyPr/>
          <a:lstStyle/>
          <a:p>
            <a:r>
              <a:rPr lang="en-US" dirty="0"/>
              <a:t>6:55</a:t>
            </a:r>
          </a:p>
        </p:txBody>
      </p:sp>
      <p:sp>
        <p:nvSpPr>
          <p:cNvPr id="9" name="Title 3"/>
          <p:cNvSpPr>
            <a:spLocks noGrp="1"/>
          </p:cNvSpPr>
          <p:nvPr>
            <p:ph type="title"/>
          </p:nvPr>
        </p:nvSpPr>
        <p:spPr/>
        <p:txBody>
          <a:bodyPr/>
          <a:lstStyle/>
          <a:p>
            <a:r>
              <a:rPr lang="en-US" dirty="0"/>
              <a:t>And they ran about that whole country . . . to the place where they heard He was</a:t>
            </a:r>
          </a:p>
        </p:txBody>
      </p:sp>
    </p:spTree>
    <p:extLst>
      <p:ext uri="{BB962C8B-B14F-4D97-AF65-F5344CB8AC3E}">
        <p14:creationId xmlns:p14="http://schemas.microsoft.com/office/powerpoint/2010/main" val="66812338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landscape, outdoor, mountain, nature&#10;&#10;Description automatically generated">
            <a:extLst>
              <a:ext uri="{FF2B5EF4-FFF2-40B4-BE49-F238E27FC236}">
                <a16:creationId xmlns:a16="http://schemas.microsoft.com/office/drawing/2014/main" id="{AEE19712-7699-3B7E-3B2B-016A359030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Plain of Gennesaret (from the northeast)</a:t>
            </a:r>
          </a:p>
        </p:txBody>
      </p:sp>
      <p:sp>
        <p:nvSpPr>
          <p:cNvPr id="19" name="Text Placeholder 2"/>
          <p:cNvSpPr>
            <a:spLocks noGrp="1"/>
          </p:cNvSpPr>
          <p:nvPr>
            <p:ph type="body" sz="quarter" idx="12"/>
          </p:nvPr>
        </p:nvSpPr>
        <p:spPr/>
        <p:txBody>
          <a:bodyPr/>
          <a:lstStyle/>
          <a:p>
            <a:r>
              <a:rPr lang="en-US" dirty="0"/>
              <a:t>6:55</a:t>
            </a:r>
          </a:p>
        </p:txBody>
      </p:sp>
      <p:sp>
        <p:nvSpPr>
          <p:cNvPr id="20" name="Title 3"/>
          <p:cNvSpPr>
            <a:spLocks noGrp="1"/>
          </p:cNvSpPr>
          <p:nvPr>
            <p:ph type="title"/>
          </p:nvPr>
        </p:nvSpPr>
        <p:spPr/>
        <p:txBody>
          <a:bodyPr/>
          <a:lstStyle/>
          <a:p>
            <a:r>
              <a:rPr lang="en-US" dirty="0"/>
              <a:t>And they ran about that whole country . . . to the place where they heard He was</a:t>
            </a:r>
          </a:p>
        </p:txBody>
      </p:sp>
      <p:sp>
        <p:nvSpPr>
          <p:cNvPr id="34" name="Text Box 15"/>
          <p:cNvSpPr txBox="1">
            <a:spLocks noChangeArrowheads="1"/>
          </p:cNvSpPr>
          <p:nvPr/>
        </p:nvSpPr>
        <p:spPr bwMode="auto">
          <a:xfrm>
            <a:off x="12893353" y="1331952"/>
            <a:ext cx="1023037" cy="553998"/>
          </a:xfrm>
          <a:prstGeom prst="rect">
            <a:avLst/>
          </a:prstGeom>
          <a:noFill/>
          <a:ln w="9525">
            <a:noFill/>
            <a:miter lim="800000"/>
            <a:headEnd/>
            <a:tailEnd/>
          </a:ln>
          <a:effectLst/>
        </p:spPr>
        <p:txBody>
          <a:bodyPr wrap="none">
            <a:spAutoFit/>
          </a:bodyPr>
          <a:lstStyle/>
          <a:p>
            <a:pPr algn="ctr">
              <a:defRPr/>
            </a:pPr>
            <a:r>
              <a:rPr lang="en-US" sz="3000" dirty="0" err="1">
                <a:solidFill>
                  <a:prstClr val="white"/>
                </a:solidFill>
                <a:effectLst>
                  <a:glow rad="76200">
                    <a:prstClr val="black">
                      <a:alpha val="60000"/>
                    </a:prstClr>
                  </a:glow>
                </a:effectLst>
                <a:latin typeface="Calibri" pitchFamily="34" charset="0"/>
                <a:cs typeface="Calibri" pitchFamily="34" charset="0"/>
              </a:rPr>
              <a:t>Arbel</a:t>
            </a:r>
            <a:endParaRPr lang="en-US" sz="3000" dirty="0">
              <a:solidFill>
                <a:prstClr val="white"/>
              </a:solidFill>
              <a:effectLst>
                <a:glow rad="76200">
                  <a:prstClr val="black">
                    <a:alpha val="60000"/>
                  </a:prstClr>
                </a:glow>
              </a:effectLst>
              <a:latin typeface="Calibri" pitchFamily="34" charset="0"/>
              <a:cs typeface="Calibri" pitchFamily="34" charset="0"/>
            </a:endParaRPr>
          </a:p>
        </p:txBody>
      </p:sp>
      <p:sp>
        <p:nvSpPr>
          <p:cNvPr id="35" name="Line 8"/>
          <p:cNvSpPr>
            <a:spLocks noChangeShapeType="1"/>
          </p:cNvSpPr>
          <p:nvPr/>
        </p:nvSpPr>
        <p:spPr bwMode="auto">
          <a:xfrm>
            <a:off x="4801245" y="3014014"/>
            <a:ext cx="571500" cy="542835"/>
          </a:xfrm>
          <a:prstGeom prst="line">
            <a:avLst/>
          </a:prstGeom>
          <a:noFill/>
          <a:ln w="50800"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dirty="0">
              <a:solidFill>
                <a:srgbClr val="000000"/>
              </a:solidFill>
              <a:latin typeface="Arial"/>
            </a:endParaRPr>
          </a:p>
        </p:txBody>
      </p:sp>
      <p:sp>
        <p:nvSpPr>
          <p:cNvPr id="36" name="Text Box 15"/>
          <p:cNvSpPr txBox="1">
            <a:spLocks noChangeArrowheads="1"/>
          </p:cNvSpPr>
          <p:nvPr/>
        </p:nvSpPr>
        <p:spPr bwMode="auto">
          <a:xfrm>
            <a:off x="3505200" y="2393251"/>
            <a:ext cx="1534010" cy="553998"/>
          </a:xfrm>
          <a:prstGeom prst="rect">
            <a:avLst/>
          </a:prstGeom>
          <a:noFill/>
          <a:ln w="9525">
            <a:noFill/>
            <a:miter lim="800000"/>
            <a:headEnd/>
            <a:tailEnd/>
          </a:ln>
          <a:effectLst/>
        </p:spPr>
        <p:txBody>
          <a:bodyPr wrap="none">
            <a:spAutoFit/>
          </a:bodyPr>
          <a:lstStyle/>
          <a:p>
            <a:pPr algn="ctr">
              <a:defRPr/>
            </a:pPr>
            <a:r>
              <a:rPr lang="en-US" sz="3000" dirty="0" err="1">
                <a:solidFill>
                  <a:prstClr val="white"/>
                </a:solidFill>
                <a:effectLst>
                  <a:glow rad="76200">
                    <a:prstClr val="black">
                      <a:alpha val="60000"/>
                    </a:prstClr>
                  </a:glow>
                </a:effectLst>
                <a:latin typeface="Calibri" pitchFamily="34" charset="0"/>
                <a:cs typeface="Calibri" pitchFamily="34" charset="0"/>
              </a:rPr>
              <a:t>Magdala</a:t>
            </a:r>
            <a:endParaRPr lang="en-US" sz="3000" dirty="0">
              <a:solidFill>
                <a:prstClr val="white"/>
              </a:solidFill>
              <a:effectLst>
                <a:glow rad="76200">
                  <a:prstClr val="black">
                    <a:alpha val="60000"/>
                  </a:prstClr>
                </a:glow>
              </a:effectLst>
              <a:latin typeface="Calibri" pitchFamily="34" charset="0"/>
              <a:cs typeface="Calibri" pitchFamily="34" charset="0"/>
            </a:endParaRPr>
          </a:p>
        </p:txBody>
      </p:sp>
      <p:sp>
        <p:nvSpPr>
          <p:cNvPr id="37" name="Line 8"/>
          <p:cNvSpPr>
            <a:spLocks noChangeShapeType="1"/>
          </p:cNvSpPr>
          <p:nvPr/>
        </p:nvSpPr>
        <p:spPr bwMode="auto">
          <a:xfrm flipH="1">
            <a:off x="8240836" y="3173400"/>
            <a:ext cx="228603" cy="653097"/>
          </a:xfrm>
          <a:prstGeom prst="line">
            <a:avLst/>
          </a:prstGeom>
          <a:noFill/>
          <a:ln w="50800"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dirty="0">
              <a:solidFill>
                <a:srgbClr val="000000"/>
              </a:solidFill>
              <a:latin typeface="Arial"/>
            </a:endParaRPr>
          </a:p>
        </p:txBody>
      </p:sp>
      <p:sp>
        <p:nvSpPr>
          <p:cNvPr id="38" name="Text Box 15"/>
          <p:cNvSpPr txBox="1">
            <a:spLocks noChangeArrowheads="1"/>
          </p:cNvSpPr>
          <p:nvPr/>
        </p:nvSpPr>
        <p:spPr bwMode="auto">
          <a:xfrm>
            <a:off x="7924800" y="2095500"/>
            <a:ext cx="2045753" cy="1015663"/>
          </a:xfrm>
          <a:prstGeom prst="rect">
            <a:avLst/>
          </a:prstGeom>
          <a:noFill/>
          <a:ln w="9525">
            <a:noFill/>
            <a:miter lim="800000"/>
            <a:headEnd/>
            <a:tailEnd/>
          </a:ln>
          <a:effectLst/>
        </p:spPr>
        <p:txBody>
          <a:bodyPr wrap="none">
            <a:spAutoFit/>
          </a:bodyPr>
          <a:lstStyle/>
          <a:p>
            <a:pPr algn="ctr">
              <a:defRPr/>
            </a:pPr>
            <a:r>
              <a:rPr lang="en-US" sz="3000" dirty="0">
                <a:solidFill>
                  <a:prstClr val="white"/>
                </a:solidFill>
                <a:effectLst>
                  <a:glow rad="76200">
                    <a:prstClr val="black">
                      <a:alpha val="60000"/>
                    </a:prstClr>
                  </a:glow>
                </a:effectLst>
                <a:latin typeface="Calibri" pitchFamily="34" charset="0"/>
                <a:cs typeface="Calibri" pitchFamily="34" charset="0"/>
              </a:rPr>
              <a:t>Kibbutz</a:t>
            </a:r>
          </a:p>
          <a:p>
            <a:pPr algn="ctr">
              <a:defRPr/>
            </a:pPr>
            <a:r>
              <a:rPr lang="en-US" sz="3000" dirty="0" err="1">
                <a:solidFill>
                  <a:prstClr val="white"/>
                </a:solidFill>
                <a:effectLst>
                  <a:glow rad="76200">
                    <a:prstClr val="black">
                      <a:alpha val="60000"/>
                    </a:prstClr>
                  </a:glow>
                </a:effectLst>
                <a:latin typeface="Calibri" pitchFamily="34" charset="0"/>
                <a:cs typeface="Calibri" pitchFamily="34" charset="0"/>
              </a:rPr>
              <a:t>Nof</a:t>
            </a:r>
            <a:r>
              <a:rPr lang="en-US" sz="3000" dirty="0">
                <a:solidFill>
                  <a:prstClr val="white"/>
                </a:solidFill>
                <a:effectLst>
                  <a:glow rad="76200">
                    <a:prstClr val="black">
                      <a:alpha val="60000"/>
                    </a:prstClr>
                  </a:glow>
                </a:effectLst>
                <a:latin typeface="Calibri" pitchFamily="34" charset="0"/>
                <a:cs typeface="Calibri" pitchFamily="34" charset="0"/>
              </a:rPr>
              <a:t> </a:t>
            </a:r>
            <a:r>
              <a:rPr lang="en-US" sz="3000" dirty="0" err="1">
                <a:solidFill>
                  <a:prstClr val="white"/>
                </a:solidFill>
                <a:effectLst>
                  <a:glow rad="76200">
                    <a:prstClr val="black">
                      <a:alpha val="60000"/>
                    </a:prstClr>
                  </a:glow>
                </a:effectLst>
                <a:latin typeface="Calibri" pitchFamily="34" charset="0"/>
                <a:cs typeface="Calibri" pitchFamily="34" charset="0"/>
              </a:rPr>
              <a:t>Ginosar</a:t>
            </a:r>
            <a:endParaRPr lang="en-US" sz="3000" dirty="0">
              <a:solidFill>
                <a:prstClr val="white"/>
              </a:solidFill>
              <a:effectLst>
                <a:glow rad="76200">
                  <a:prstClr val="black">
                    <a:alpha val="60000"/>
                  </a:prstClr>
                </a:glow>
              </a:effectLst>
              <a:latin typeface="Calibri" pitchFamily="34" charset="0"/>
              <a:cs typeface="Calibri" pitchFamily="34" charset="0"/>
            </a:endParaRPr>
          </a:p>
        </p:txBody>
      </p:sp>
      <p:sp>
        <p:nvSpPr>
          <p:cNvPr id="39" name="Text Box 15"/>
          <p:cNvSpPr txBox="1">
            <a:spLocks noChangeArrowheads="1"/>
          </p:cNvSpPr>
          <p:nvPr/>
        </p:nvSpPr>
        <p:spPr bwMode="auto">
          <a:xfrm>
            <a:off x="243920" y="3771900"/>
            <a:ext cx="1257074" cy="1015663"/>
          </a:xfrm>
          <a:prstGeom prst="rect">
            <a:avLst/>
          </a:prstGeom>
          <a:noFill/>
          <a:ln w="9525">
            <a:noFill/>
            <a:miter lim="800000"/>
            <a:headEnd/>
            <a:tailEnd/>
          </a:ln>
          <a:effectLst/>
        </p:spPr>
        <p:txBody>
          <a:bodyPr wrap="none">
            <a:spAutoFit/>
          </a:bodyPr>
          <a:lstStyle/>
          <a:p>
            <a:pPr algn="ctr">
              <a:defRPr/>
            </a:pPr>
            <a:r>
              <a:rPr lang="en-US" sz="3000" dirty="0">
                <a:solidFill>
                  <a:prstClr val="white"/>
                </a:solidFill>
                <a:effectLst>
                  <a:glow rad="76200">
                    <a:prstClr val="black">
                      <a:alpha val="60000"/>
                    </a:prstClr>
                  </a:glow>
                </a:effectLst>
                <a:latin typeface="Calibri" pitchFamily="34" charset="0"/>
                <a:cs typeface="Calibri" pitchFamily="34" charset="0"/>
              </a:rPr>
              <a:t>Sea of</a:t>
            </a:r>
          </a:p>
          <a:p>
            <a:pPr algn="ctr">
              <a:defRPr/>
            </a:pPr>
            <a:r>
              <a:rPr lang="en-US" sz="3000" dirty="0">
                <a:solidFill>
                  <a:prstClr val="white"/>
                </a:solidFill>
                <a:effectLst>
                  <a:glow rad="76200">
                    <a:prstClr val="black">
                      <a:alpha val="60000"/>
                    </a:prstClr>
                  </a:glow>
                </a:effectLst>
                <a:latin typeface="Calibri" pitchFamily="34" charset="0"/>
                <a:cs typeface="Calibri" pitchFamily="34" charset="0"/>
              </a:rPr>
              <a:t>Galilee</a:t>
            </a:r>
          </a:p>
        </p:txBody>
      </p:sp>
      <p:sp>
        <p:nvSpPr>
          <p:cNvPr id="40" name="Text Box 15"/>
          <p:cNvSpPr txBox="1">
            <a:spLocks noChangeArrowheads="1"/>
          </p:cNvSpPr>
          <p:nvPr/>
        </p:nvSpPr>
        <p:spPr bwMode="auto">
          <a:xfrm>
            <a:off x="16669620" y="2541186"/>
            <a:ext cx="1541769" cy="1015663"/>
          </a:xfrm>
          <a:prstGeom prst="rect">
            <a:avLst/>
          </a:prstGeom>
          <a:noFill/>
          <a:ln w="9525">
            <a:noFill/>
            <a:miter lim="800000"/>
            <a:headEnd/>
            <a:tailEnd/>
          </a:ln>
          <a:effectLst/>
        </p:spPr>
        <p:txBody>
          <a:bodyPr wrap="none">
            <a:spAutoFit/>
          </a:bodyPr>
          <a:lstStyle/>
          <a:p>
            <a:pPr algn="ctr">
              <a:defRPr/>
            </a:pPr>
            <a:r>
              <a:rPr lang="en-US" sz="3000" dirty="0">
                <a:solidFill>
                  <a:prstClr val="white"/>
                </a:solidFill>
                <a:effectLst>
                  <a:glow rad="76200">
                    <a:prstClr val="black">
                      <a:alpha val="60000"/>
                    </a:prstClr>
                  </a:glow>
                </a:effectLst>
                <a:latin typeface="Calibri" pitchFamily="34" charset="0"/>
                <a:cs typeface="Calibri" pitchFamily="34" charset="0"/>
              </a:rPr>
              <a:t>Valley</a:t>
            </a:r>
            <a:br>
              <a:rPr lang="en-US" sz="3000" dirty="0">
                <a:solidFill>
                  <a:prstClr val="white"/>
                </a:solidFill>
                <a:effectLst>
                  <a:glow rad="76200">
                    <a:prstClr val="black">
                      <a:alpha val="60000"/>
                    </a:prstClr>
                  </a:glow>
                </a:effectLst>
                <a:latin typeface="Calibri" pitchFamily="34" charset="0"/>
                <a:cs typeface="Calibri" pitchFamily="34" charset="0"/>
              </a:rPr>
            </a:br>
            <a:r>
              <a:rPr lang="en-US" sz="3000" dirty="0">
                <a:solidFill>
                  <a:prstClr val="white"/>
                </a:solidFill>
                <a:effectLst>
                  <a:glow rad="76200">
                    <a:prstClr val="black">
                      <a:alpha val="60000"/>
                    </a:prstClr>
                  </a:glow>
                </a:effectLst>
                <a:latin typeface="Calibri" pitchFamily="34" charset="0"/>
                <a:cs typeface="Calibri" pitchFamily="34" charset="0"/>
              </a:rPr>
              <a:t>of Doves</a:t>
            </a:r>
          </a:p>
        </p:txBody>
      </p:sp>
      <p:sp>
        <p:nvSpPr>
          <p:cNvPr id="41" name="Text Box 15"/>
          <p:cNvSpPr txBox="1">
            <a:spLocks noChangeArrowheads="1"/>
          </p:cNvSpPr>
          <p:nvPr/>
        </p:nvSpPr>
        <p:spPr bwMode="auto">
          <a:xfrm>
            <a:off x="13660929" y="8684133"/>
            <a:ext cx="2776145" cy="553998"/>
          </a:xfrm>
          <a:prstGeom prst="rect">
            <a:avLst/>
          </a:prstGeom>
          <a:noFill/>
          <a:ln w="9525">
            <a:noFill/>
            <a:miter lim="800000"/>
            <a:headEnd/>
            <a:tailEnd/>
          </a:ln>
          <a:effectLst/>
        </p:spPr>
        <p:txBody>
          <a:bodyPr wrap="none">
            <a:spAutoFit/>
          </a:bodyPr>
          <a:lstStyle/>
          <a:p>
            <a:pPr algn="ctr">
              <a:defRPr/>
            </a:pPr>
            <a:r>
              <a:rPr lang="en-US" sz="3000" dirty="0">
                <a:solidFill>
                  <a:prstClr val="white"/>
                </a:solidFill>
                <a:effectLst>
                  <a:glow rad="76200">
                    <a:prstClr val="black">
                      <a:alpha val="60000"/>
                    </a:prstClr>
                  </a:glow>
                </a:effectLst>
                <a:latin typeface="Calibri" pitchFamily="34" charset="0"/>
                <a:cs typeface="Calibri" pitchFamily="34" charset="0"/>
              </a:rPr>
              <a:t>Khirbet el-</a:t>
            </a:r>
            <a:r>
              <a:rPr lang="en-US" sz="3000" dirty="0" err="1">
                <a:solidFill>
                  <a:prstClr val="white"/>
                </a:solidFill>
                <a:effectLst>
                  <a:glow rad="76200">
                    <a:prstClr val="black">
                      <a:alpha val="60000"/>
                    </a:prstClr>
                  </a:glow>
                </a:effectLst>
                <a:latin typeface="Calibri" pitchFamily="34" charset="0"/>
                <a:cs typeface="Calibri" pitchFamily="34" charset="0"/>
              </a:rPr>
              <a:t>Minya</a:t>
            </a:r>
            <a:endParaRPr lang="en-US" sz="3000" dirty="0">
              <a:solidFill>
                <a:prstClr val="white"/>
              </a:solidFill>
              <a:effectLst>
                <a:glow rad="76200">
                  <a:prstClr val="black">
                    <a:alpha val="60000"/>
                  </a:prstClr>
                </a:glow>
              </a:effectLst>
              <a:latin typeface="Calibri" pitchFamily="34" charset="0"/>
              <a:cs typeface="Calibri" pitchFamily="34" charset="0"/>
            </a:endParaRPr>
          </a:p>
        </p:txBody>
      </p:sp>
      <p:sp>
        <p:nvSpPr>
          <p:cNvPr id="42" name="Line 8"/>
          <p:cNvSpPr>
            <a:spLocks noChangeShapeType="1"/>
          </p:cNvSpPr>
          <p:nvPr/>
        </p:nvSpPr>
        <p:spPr bwMode="auto">
          <a:xfrm flipH="1" flipV="1">
            <a:off x="13916390" y="8247531"/>
            <a:ext cx="1028702" cy="400050"/>
          </a:xfrm>
          <a:prstGeom prst="line">
            <a:avLst/>
          </a:prstGeom>
          <a:noFill/>
          <a:ln w="50800"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dirty="0">
              <a:solidFill>
                <a:srgbClr val="000000"/>
              </a:solidFill>
              <a:latin typeface="Arial"/>
            </a:endParaRPr>
          </a:p>
        </p:txBody>
      </p:sp>
    </p:spTree>
    <p:extLst>
      <p:ext uri="{BB962C8B-B14F-4D97-AF65-F5344CB8AC3E}">
        <p14:creationId xmlns:p14="http://schemas.microsoft.com/office/powerpoint/2010/main" val="352005324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ss, mountain, outdoor, nature&#10;&#10;Description automatically generated">
            <a:extLst>
              <a:ext uri="{FF2B5EF4-FFF2-40B4-BE49-F238E27FC236}">
                <a16:creationId xmlns:a16="http://schemas.microsoft.com/office/drawing/2014/main" id="{A838E9B6-F266-42FE-9FF4-A2127E553E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0"/>
            <a:ext cx="13716000" cy="10287000"/>
          </a:xfrm>
          <a:prstGeom prst="rect">
            <a:avLst/>
          </a:prstGeom>
        </p:spPr>
      </p:pic>
      <p:sp>
        <p:nvSpPr>
          <p:cNvPr id="2" name="Text Placeholder 1"/>
          <p:cNvSpPr>
            <a:spLocks noGrp="1"/>
          </p:cNvSpPr>
          <p:nvPr>
            <p:ph type="body" sz="quarter" idx="10"/>
          </p:nvPr>
        </p:nvSpPr>
        <p:spPr/>
        <p:txBody>
          <a:bodyPr/>
          <a:lstStyle/>
          <a:p>
            <a:r>
              <a:rPr lang="en-US" dirty="0"/>
              <a:t>Plain of Gennesaret (from the southwest)</a:t>
            </a:r>
          </a:p>
        </p:txBody>
      </p:sp>
      <p:sp>
        <p:nvSpPr>
          <p:cNvPr id="10" name="Text Placeholder 2"/>
          <p:cNvSpPr>
            <a:spLocks noGrp="1"/>
          </p:cNvSpPr>
          <p:nvPr>
            <p:ph type="body" sz="quarter" idx="12"/>
          </p:nvPr>
        </p:nvSpPr>
        <p:spPr/>
        <p:txBody>
          <a:bodyPr/>
          <a:lstStyle/>
          <a:p>
            <a:r>
              <a:rPr lang="en-US" dirty="0"/>
              <a:t>6:55</a:t>
            </a:r>
          </a:p>
        </p:txBody>
      </p:sp>
      <p:sp>
        <p:nvSpPr>
          <p:cNvPr id="11" name="Title 3"/>
          <p:cNvSpPr>
            <a:spLocks noGrp="1"/>
          </p:cNvSpPr>
          <p:nvPr>
            <p:ph type="title"/>
          </p:nvPr>
        </p:nvSpPr>
        <p:spPr/>
        <p:txBody>
          <a:bodyPr/>
          <a:lstStyle/>
          <a:p>
            <a:r>
              <a:rPr lang="en-US" dirty="0"/>
              <a:t>And they ran about that whole country . . . to the place where they heard He was</a:t>
            </a:r>
          </a:p>
        </p:txBody>
      </p:sp>
    </p:spTree>
    <p:extLst>
      <p:ext uri="{BB962C8B-B14F-4D97-AF65-F5344CB8AC3E}">
        <p14:creationId xmlns:p14="http://schemas.microsoft.com/office/powerpoint/2010/main" val="154342046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working in a field&#10;&#10;Description automatically generated with low confidence">
            <a:extLst>
              <a:ext uri="{FF2B5EF4-FFF2-40B4-BE49-F238E27FC236}">
                <a16:creationId xmlns:a16="http://schemas.microsoft.com/office/drawing/2014/main" id="{B0C1EFE4-C817-C5ED-C9DE-3662B615C5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Traditional village scene at el-</a:t>
            </a:r>
            <a:r>
              <a:rPr lang="en-US" dirty="0" err="1"/>
              <a:t>Qubeibeh</a:t>
            </a:r>
            <a:endParaRPr lang="en-US" dirty="0"/>
          </a:p>
        </p:txBody>
      </p:sp>
      <p:sp>
        <p:nvSpPr>
          <p:cNvPr id="3" name="Text Placeholder 2"/>
          <p:cNvSpPr>
            <a:spLocks noGrp="1"/>
          </p:cNvSpPr>
          <p:nvPr>
            <p:ph type="body" sz="quarter" idx="12"/>
          </p:nvPr>
        </p:nvSpPr>
        <p:spPr/>
        <p:txBody>
          <a:bodyPr/>
          <a:lstStyle/>
          <a:p>
            <a:r>
              <a:rPr lang="en-US" dirty="0"/>
              <a:t>6:56</a:t>
            </a:r>
          </a:p>
        </p:txBody>
      </p:sp>
      <p:sp>
        <p:nvSpPr>
          <p:cNvPr id="4" name="Title 3"/>
          <p:cNvSpPr>
            <a:spLocks noGrp="1"/>
          </p:cNvSpPr>
          <p:nvPr>
            <p:ph type="title"/>
          </p:nvPr>
        </p:nvSpPr>
        <p:spPr/>
        <p:txBody>
          <a:bodyPr/>
          <a:lstStyle/>
          <a:p>
            <a:r>
              <a:rPr lang="en-US" dirty="0"/>
              <a:t>And wherever He entered, into the villages, towns, or countryside</a:t>
            </a:r>
          </a:p>
        </p:txBody>
      </p:sp>
    </p:spTree>
    <p:extLst>
      <p:ext uri="{BB962C8B-B14F-4D97-AF65-F5344CB8AC3E}">
        <p14:creationId xmlns:p14="http://schemas.microsoft.com/office/powerpoint/2010/main" val="252714671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landscape, outdoor, mountain, sky&#10;&#10;Description automatically generated">
            <a:extLst>
              <a:ext uri="{FF2B5EF4-FFF2-40B4-BE49-F238E27FC236}">
                <a16:creationId xmlns:a16="http://schemas.microsoft.com/office/drawing/2014/main" id="{E78A2056-904D-E6AF-52BE-CDEF8D8880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Tiberias (from the north)</a:t>
            </a:r>
          </a:p>
        </p:txBody>
      </p:sp>
      <p:sp>
        <p:nvSpPr>
          <p:cNvPr id="3" name="Text Placeholder 2"/>
          <p:cNvSpPr>
            <a:spLocks noGrp="1"/>
          </p:cNvSpPr>
          <p:nvPr>
            <p:ph type="body" sz="quarter" idx="12"/>
          </p:nvPr>
        </p:nvSpPr>
        <p:spPr/>
        <p:txBody>
          <a:bodyPr/>
          <a:lstStyle/>
          <a:p>
            <a:r>
              <a:rPr lang="en-US" dirty="0"/>
              <a:t>6:56</a:t>
            </a:r>
          </a:p>
        </p:txBody>
      </p:sp>
      <p:sp>
        <p:nvSpPr>
          <p:cNvPr id="4" name="Title 3"/>
          <p:cNvSpPr>
            <a:spLocks noGrp="1"/>
          </p:cNvSpPr>
          <p:nvPr>
            <p:ph type="title"/>
          </p:nvPr>
        </p:nvSpPr>
        <p:spPr/>
        <p:txBody>
          <a:bodyPr/>
          <a:lstStyle/>
          <a:p>
            <a:r>
              <a:rPr lang="en-US" dirty="0"/>
              <a:t>And wherever He entered, into the villages, towns, or countryside</a:t>
            </a:r>
          </a:p>
        </p:txBody>
      </p:sp>
    </p:spTree>
    <p:extLst>
      <p:ext uri="{BB962C8B-B14F-4D97-AF65-F5344CB8AC3E}">
        <p14:creationId xmlns:p14="http://schemas.microsoft.com/office/powerpoint/2010/main" val="361455777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sky, outdoor, nature&#10;&#10;Description automatically generated">
            <a:extLst>
              <a:ext uri="{FF2B5EF4-FFF2-40B4-BE49-F238E27FC236}">
                <a16:creationId xmlns:a16="http://schemas.microsoft.com/office/drawing/2014/main" id="{124F6FDC-52A8-853D-5F6C-E4BD0000C3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Northern shore of the Sea of Galilee (aerial view from the northeast)</a:t>
            </a:r>
          </a:p>
        </p:txBody>
      </p:sp>
      <p:sp>
        <p:nvSpPr>
          <p:cNvPr id="3" name="Text Placeholder 2"/>
          <p:cNvSpPr>
            <a:spLocks noGrp="1"/>
          </p:cNvSpPr>
          <p:nvPr>
            <p:ph type="body" sz="quarter" idx="12"/>
          </p:nvPr>
        </p:nvSpPr>
        <p:spPr/>
        <p:txBody>
          <a:bodyPr/>
          <a:lstStyle/>
          <a:p>
            <a:r>
              <a:rPr lang="en-US" dirty="0"/>
              <a:t>6:56</a:t>
            </a:r>
          </a:p>
        </p:txBody>
      </p:sp>
      <p:sp>
        <p:nvSpPr>
          <p:cNvPr id="4" name="Title 3"/>
          <p:cNvSpPr>
            <a:spLocks noGrp="1"/>
          </p:cNvSpPr>
          <p:nvPr>
            <p:ph type="title"/>
          </p:nvPr>
        </p:nvSpPr>
        <p:spPr/>
        <p:txBody>
          <a:bodyPr/>
          <a:lstStyle/>
          <a:p>
            <a:r>
              <a:rPr lang="en-US" dirty="0"/>
              <a:t>And wherever He entered, into the villages, towns, or countryside</a:t>
            </a:r>
          </a:p>
        </p:txBody>
      </p:sp>
    </p:spTree>
    <p:extLst>
      <p:ext uri="{BB962C8B-B14F-4D97-AF65-F5344CB8AC3E}">
        <p14:creationId xmlns:p14="http://schemas.microsoft.com/office/powerpoint/2010/main" val="428150418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 outdoor, old, way&#10;&#10;Description automatically generated">
            <a:extLst>
              <a:ext uri="{FF2B5EF4-FFF2-40B4-BE49-F238E27FC236}">
                <a16:creationId xmlns:a16="http://schemas.microsoft.com/office/drawing/2014/main" id="{A0F8075A-D013-4EC0-A521-C767B7BAC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9492" y="0"/>
            <a:ext cx="8129016" cy="10287000"/>
          </a:xfrm>
          <a:prstGeom prst="rect">
            <a:avLst/>
          </a:prstGeom>
        </p:spPr>
      </p:pic>
      <p:sp>
        <p:nvSpPr>
          <p:cNvPr id="2" name="Text Placeholder 1"/>
          <p:cNvSpPr>
            <a:spLocks noGrp="1"/>
          </p:cNvSpPr>
          <p:nvPr>
            <p:ph type="body" sz="quarter" idx="10"/>
          </p:nvPr>
        </p:nvSpPr>
        <p:spPr/>
        <p:txBody>
          <a:bodyPr/>
          <a:lstStyle/>
          <a:p>
            <a:r>
              <a:rPr lang="en-US" dirty="0"/>
              <a:t>Bethlehem marketplace</a:t>
            </a:r>
          </a:p>
        </p:txBody>
      </p:sp>
      <p:sp>
        <p:nvSpPr>
          <p:cNvPr id="3" name="Text Placeholder 2"/>
          <p:cNvSpPr>
            <a:spLocks noGrp="1"/>
          </p:cNvSpPr>
          <p:nvPr>
            <p:ph type="body" sz="quarter" idx="12"/>
          </p:nvPr>
        </p:nvSpPr>
        <p:spPr/>
        <p:txBody>
          <a:bodyPr/>
          <a:lstStyle/>
          <a:p>
            <a:r>
              <a:rPr lang="en-US" dirty="0"/>
              <a:t>6:56</a:t>
            </a:r>
          </a:p>
        </p:txBody>
      </p:sp>
      <p:sp>
        <p:nvSpPr>
          <p:cNvPr id="4" name="Title 3"/>
          <p:cNvSpPr>
            <a:spLocks noGrp="1"/>
          </p:cNvSpPr>
          <p:nvPr>
            <p:ph type="title"/>
          </p:nvPr>
        </p:nvSpPr>
        <p:spPr/>
        <p:txBody>
          <a:bodyPr/>
          <a:lstStyle/>
          <a:p>
            <a:r>
              <a:rPr lang="en-US" dirty="0"/>
              <a:t>And wherever He entered . . . they laid the sick in the marketplaces</a:t>
            </a:r>
          </a:p>
        </p:txBody>
      </p:sp>
    </p:spTree>
    <p:extLst>
      <p:ext uri="{BB962C8B-B14F-4D97-AF65-F5344CB8AC3E}">
        <p14:creationId xmlns:p14="http://schemas.microsoft.com/office/powerpoint/2010/main" val="155131527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at a market&#10;&#10;Description automatically generated with medium confidence">
            <a:extLst>
              <a:ext uri="{FF2B5EF4-FFF2-40B4-BE49-F238E27FC236}">
                <a16:creationId xmlns:a16="http://schemas.microsoft.com/office/drawing/2014/main" id="{96E79707-E7A7-8FBD-5C1A-0F96BC6BD7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Market in the Old City of Jerusalem</a:t>
            </a:r>
          </a:p>
        </p:txBody>
      </p:sp>
      <p:sp>
        <p:nvSpPr>
          <p:cNvPr id="3" name="Text Placeholder 2"/>
          <p:cNvSpPr>
            <a:spLocks noGrp="1"/>
          </p:cNvSpPr>
          <p:nvPr>
            <p:ph type="body" sz="quarter" idx="12"/>
          </p:nvPr>
        </p:nvSpPr>
        <p:spPr/>
        <p:txBody>
          <a:bodyPr/>
          <a:lstStyle/>
          <a:p>
            <a:r>
              <a:rPr lang="en-US" dirty="0"/>
              <a:t>6:56</a:t>
            </a:r>
          </a:p>
        </p:txBody>
      </p:sp>
      <p:sp>
        <p:nvSpPr>
          <p:cNvPr id="4" name="Title 3"/>
          <p:cNvSpPr>
            <a:spLocks noGrp="1"/>
          </p:cNvSpPr>
          <p:nvPr>
            <p:ph type="title"/>
          </p:nvPr>
        </p:nvSpPr>
        <p:spPr/>
        <p:txBody>
          <a:bodyPr/>
          <a:lstStyle/>
          <a:p>
            <a:r>
              <a:rPr lang="en-US" dirty="0"/>
              <a:t>And wherever He entered . . . they laid the sick in the marketplaces</a:t>
            </a:r>
          </a:p>
        </p:txBody>
      </p:sp>
    </p:spTree>
    <p:extLst>
      <p:ext uri="{BB962C8B-B14F-4D97-AF65-F5344CB8AC3E}">
        <p14:creationId xmlns:p14="http://schemas.microsoft.com/office/powerpoint/2010/main" val="253708269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in a market&#10;&#10;Description automatically generated with medium confidence">
            <a:extLst>
              <a:ext uri="{FF2B5EF4-FFF2-40B4-BE49-F238E27FC236}">
                <a16:creationId xmlns:a16="http://schemas.microsoft.com/office/drawing/2014/main" id="{6F7A37DA-31D5-F944-B6F4-CBF2D7AC69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Mahane Yehuda market in Jerusalem</a:t>
            </a:r>
          </a:p>
        </p:txBody>
      </p:sp>
      <p:sp>
        <p:nvSpPr>
          <p:cNvPr id="3" name="Text Placeholder 2"/>
          <p:cNvSpPr>
            <a:spLocks noGrp="1"/>
          </p:cNvSpPr>
          <p:nvPr>
            <p:ph type="body" sz="quarter" idx="12"/>
          </p:nvPr>
        </p:nvSpPr>
        <p:spPr/>
        <p:txBody>
          <a:bodyPr/>
          <a:lstStyle/>
          <a:p>
            <a:r>
              <a:rPr lang="en-US" dirty="0"/>
              <a:t>6:56</a:t>
            </a:r>
          </a:p>
        </p:txBody>
      </p:sp>
      <p:sp>
        <p:nvSpPr>
          <p:cNvPr id="4" name="Title 3"/>
          <p:cNvSpPr>
            <a:spLocks noGrp="1"/>
          </p:cNvSpPr>
          <p:nvPr>
            <p:ph type="title"/>
          </p:nvPr>
        </p:nvSpPr>
        <p:spPr/>
        <p:txBody>
          <a:bodyPr/>
          <a:lstStyle/>
          <a:p>
            <a:r>
              <a:rPr lang="en-US" dirty="0"/>
              <a:t>And wherever He entered . . . they laid the sick in the marketplaces</a:t>
            </a:r>
          </a:p>
        </p:txBody>
      </p:sp>
    </p:spTree>
    <p:extLst>
      <p:ext uri="{BB962C8B-B14F-4D97-AF65-F5344CB8AC3E}">
        <p14:creationId xmlns:p14="http://schemas.microsoft.com/office/powerpoint/2010/main" val="427067339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4C0951-68E8-0C91-FADB-40B00C9CB4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Group of handicapped beggars</a:t>
            </a:r>
          </a:p>
        </p:txBody>
      </p:sp>
      <p:sp>
        <p:nvSpPr>
          <p:cNvPr id="8" name="Text Placeholder 2"/>
          <p:cNvSpPr>
            <a:spLocks noGrp="1"/>
          </p:cNvSpPr>
          <p:nvPr>
            <p:ph type="body" sz="quarter" idx="12"/>
          </p:nvPr>
        </p:nvSpPr>
        <p:spPr/>
        <p:txBody>
          <a:bodyPr/>
          <a:lstStyle/>
          <a:p>
            <a:r>
              <a:rPr lang="en-US" dirty="0"/>
              <a:t>6:56</a:t>
            </a:r>
          </a:p>
        </p:txBody>
      </p:sp>
      <p:sp>
        <p:nvSpPr>
          <p:cNvPr id="9" name="Title 3"/>
          <p:cNvSpPr>
            <a:spLocks noGrp="1"/>
          </p:cNvSpPr>
          <p:nvPr>
            <p:ph type="title"/>
          </p:nvPr>
        </p:nvSpPr>
        <p:spPr/>
        <p:txBody>
          <a:bodyPr/>
          <a:lstStyle/>
          <a:p>
            <a:r>
              <a:rPr lang="en-US" dirty="0"/>
              <a:t>And wherever He entered . . . they laid the sick in the marketplaces</a:t>
            </a:r>
          </a:p>
        </p:txBody>
      </p:sp>
    </p:spTree>
    <p:extLst>
      <p:ext uri="{BB962C8B-B14F-4D97-AF65-F5344CB8AC3E}">
        <p14:creationId xmlns:p14="http://schemas.microsoft.com/office/powerpoint/2010/main" val="3024857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B412A0-42D1-408F-9E24-336045450C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4872" y="0"/>
            <a:ext cx="13478256" cy="10287000"/>
          </a:xfrm>
          <a:prstGeom prst="rect">
            <a:avLst/>
          </a:prstGeom>
        </p:spPr>
      </p:pic>
      <p:sp>
        <p:nvSpPr>
          <p:cNvPr id="2" name="Text Placeholder 1"/>
          <p:cNvSpPr>
            <a:spLocks noGrp="1"/>
          </p:cNvSpPr>
          <p:nvPr>
            <p:ph type="body" sz="quarter" idx="10"/>
          </p:nvPr>
        </p:nvSpPr>
        <p:spPr/>
        <p:txBody>
          <a:bodyPr/>
          <a:lstStyle/>
          <a:p>
            <a:r>
              <a:rPr lang="x-none" dirty="0"/>
              <a:t>Carpenters with tools, </a:t>
            </a:r>
            <a:r>
              <a:rPr lang="en-US" dirty="0"/>
              <a:t>from </a:t>
            </a:r>
            <a:r>
              <a:rPr lang="x-none" dirty="0"/>
              <a:t>Thebes</a:t>
            </a:r>
            <a:r>
              <a:rPr lang="en-US" dirty="0"/>
              <a:t>, circa 2000–1900 BC</a:t>
            </a:r>
          </a:p>
        </p:txBody>
      </p:sp>
      <p:sp>
        <p:nvSpPr>
          <p:cNvPr id="3" name="Text Placeholder 2"/>
          <p:cNvSpPr>
            <a:spLocks noGrp="1"/>
          </p:cNvSpPr>
          <p:nvPr>
            <p:ph type="body" sz="quarter" idx="12"/>
          </p:nvPr>
        </p:nvSpPr>
        <p:spPr/>
        <p:txBody>
          <a:bodyPr/>
          <a:lstStyle/>
          <a:p>
            <a:r>
              <a:rPr lang="en-US" dirty="0"/>
              <a:t>6:3</a:t>
            </a:r>
          </a:p>
        </p:txBody>
      </p:sp>
      <p:sp>
        <p:nvSpPr>
          <p:cNvPr id="4" name="Title 3"/>
          <p:cNvSpPr>
            <a:spLocks noGrp="1"/>
          </p:cNvSpPr>
          <p:nvPr>
            <p:ph type="title"/>
          </p:nvPr>
        </p:nvSpPr>
        <p:spPr/>
        <p:txBody>
          <a:bodyPr/>
          <a:lstStyle/>
          <a:p>
            <a:r>
              <a:rPr lang="en-US" dirty="0"/>
              <a:t>Is not this the carpenter?</a:t>
            </a:r>
          </a:p>
        </p:txBody>
      </p:sp>
    </p:spTree>
    <p:extLst>
      <p:ext uri="{BB962C8B-B14F-4D97-AF65-F5344CB8AC3E}">
        <p14:creationId xmlns:p14="http://schemas.microsoft.com/office/powerpoint/2010/main" val="140119763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lose-up of a white shirt with a tassel&#10;&#10;Description automatically generated with medium confidence">
            <a:extLst>
              <a:ext uri="{FF2B5EF4-FFF2-40B4-BE49-F238E27FC236}">
                <a16:creationId xmlns:a16="http://schemas.microsoft.com/office/drawing/2014/main" id="{38F9994D-24C0-3601-B875-87903C4BEF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The fringe of a garment</a:t>
            </a:r>
          </a:p>
        </p:txBody>
      </p:sp>
      <p:sp>
        <p:nvSpPr>
          <p:cNvPr id="3" name="Text Placeholder 2"/>
          <p:cNvSpPr>
            <a:spLocks noGrp="1"/>
          </p:cNvSpPr>
          <p:nvPr>
            <p:ph type="body" sz="quarter" idx="12"/>
          </p:nvPr>
        </p:nvSpPr>
        <p:spPr/>
        <p:txBody>
          <a:bodyPr/>
          <a:lstStyle/>
          <a:p>
            <a:r>
              <a:rPr lang="en-US" dirty="0"/>
              <a:t>6:56</a:t>
            </a:r>
          </a:p>
        </p:txBody>
      </p:sp>
      <p:sp>
        <p:nvSpPr>
          <p:cNvPr id="4" name="Title 3"/>
          <p:cNvSpPr>
            <a:spLocks noGrp="1"/>
          </p:cNvSpPr>
          <p:nvPr>
            <p:ph type="title"/>
          </p:nvPr>
        </p:nvSpPr>
        <p:spPr/>
        <p:txBody>
          <a:bodyPr/>
          <a:lstStyle/>
          <a:p>
            <a:r>
              <a:rPr lang="en-US" dirty="0"/>
              <a:t>They implored Him that they might only touch the tassel of His cloak</a:t>
            </a:r>
          </a:p>
        </p:txBody>
      </p:sp>
    </p:spTree>
    <p:extLst>
      <p:ext uri="{BB962C8B-B14F-4D97-AF65-F5344CB8AC3E}">
        <p14:creationId xmlns:p14="http://schemas.microsoft.com/office/powerpoint/2010/main" val="278235428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DCA6AC-C005-4DAF-9166-B106409C36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9632" y="0"/>
            <a:ext cx="5888736" cy="10287000"/>
          </a:xfrm>
          <a:prstGeom prst="rect">
            <a:avLst/>
          </a:prstGeom>
        </p:spPr>
      </p:pic>
      <p:sp>
        <p:nvSpPr>
          <p:cNvPr id="2" name="Text Placeholder 1"/>
          <p:cNvSpPr>
            <a:spLocks noGrp="1"/>
          </p:cNvSpPr>
          <p:nvPr>
            <p:ph type="body" sz="quarter" idx="10"/>
          </p:nvPr>
        </p:nvSpPr>
        <p:spPr/>
        <p:txBody>
          <a:bodyPr/>
          <a:lstStyle/>
          <a:p>
            <a:r>
              <a:rPr lang="x-none" dirty="0"/>
              <a:t>Hellenistic statue of man with cloak, </a:t>
            </a:r>
            <a:r>
              <a:rPr lang="x-none"/>
              <a:t>circa mid</a:t>
            </a:r>
            <a:r>
              <a:rPr lang="en-US" dirty="0"/>
              <a:t>-</a:t>
            </a:r>
            <a:r>
              <a:rPr lang="x-none"/>
              <a:t>2nd</a:t>
            </a:r>
            <a:r>
              <a:rPr lang="en-US" dirty="0"/>
              <a:t>–</a:t>
            </a:r>
            <a:r>
              <a:rPr lang="x-none" dirty="0"/>
              <a:t>1st centuries BC</a:t>
            </a:r>
          </a:p>
        </p:txBody>
      </p:sp>
      <p:sp>
        <p:nvSpPr>
          <p:cNvPr id="3" name="Text Placeholder 2"/>
          <p:cNvSpPr>
            <a:spLocks noGrp="1"/>
          </p:cNvSpPr>
          <p:nvPr>
            <p:ph type="body" sz="quarter" idx="12"/>
          </p:nvPr>
        </p:nvSpPr>
        <p:spPr/>
        <p:txBody>
          <a:bodyPr/>
          <a:lstStyle/>
          <a:p>
            <a:r>
              <a:rPr lang="en-US" dirty="0"/>
              <a:t>6:56</a:t>
            </a:r>
          </a:p>
        </p:txBody>
      </p:sp>
      <p:sp>
        <p:nvSpPr>
          <p:cNvPr id="4" name="Title 3"/>
          <p:cNvSpPr>
            <a:spLocks noGrp="1"/>
          </p:cNvSpPr>
          <p:nvPr>
            <p:ph type="title"/>
          </p:nvPr>
        </p:nvSpPr>
        <p:spPr/>
        <p:txBody>
          <a:bodyPr/>
          <a:lstStyle/>
          <a:p>
            <a:r>
              <a:rPr lang="en-US" dirty="0"/>
              <a:t>They implored Him that they might only touch the tassel of His cloak</a:t>
            </a:r>
          </a:p>
        </p:txBody>
      </p:sp>
    </p:spTree>
    <p:extLst>
      <p:ext uri="{BB962C8B-B14F-4D97-AF65-F5344CB8AC3E}">
        <p14:creationId xmlns:p14="http://schemas.microsoft.com/office/powerpoint/2010/main" val="21065396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DFD2A-0AE5-1E51-5E50-D792F5814E3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A1F40DB-2C66-F630-744E-D83A215A9F3A}"/>
              </a:ext>
            </a:extLst>
          </p:cNvPr>
          <p:cNvPicPr>
            <a:picLocks noChangeAspect="1"/>
          </p:cNvPicPr>
          <p:nvPr/>
        </p:nvPicPr>
        <p:blipFill rotWithShape="1">
          <a:blip r:embed="rId3">
            <a:extLst>
              <a:ext uri="{28A0092B-C50C-407E-A947-70E740481C1C}">
                <a14:useLocalDpi xmlns:a14="http://schemas.microsoft.com/office/drawing/2010/main" val="0"/>
              </a:ext>
            </a:extLst>
          </a:blip>
          <a:srcRect t="4198" b="5953"/>
          <a:stretch/>
        </p:blipFill>
        <p:spPr>
          <a:xfrm>
            <a:off x="343605" y="343902"/>
            <a:ext cx="10683624" cy="9599196"/>
          </a:xfrm>
          <a:prstGeom prst="rect">
            <a:avLst/>
          </a:prstGeom>
        </p:spPr>
      </p:pic>
      <p:sp>
        <p:nvSpPr>
          <p:cNvPr id="8" name="Rectangle 7">
            <a:extLst>
              <a:ext uri="{FF2B5EF4-FFF2-40B4-BE49-F238E27FC236}">
                <a16:creationId xmlns:a16="http://schemas.microsoft.com/office/drawing/2014/main" id="{FA31ADFE-D774-3A48-688F-BCAB11E94786}"/>
              </a:ext>
            </a:extLst>
          </p:cNvPr>
          <p:cNvSpPr/>
          <p:nvPr/>
        </p:nvSpPr>
        <p:spPr>
          <a:xfrm>
            <a:off x="11049000" y="4686300"/>
            <a:ext cx="6477000" cy="1905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More than 2,000 slides in PowerPoint format. Available now from BiblePlaces.com.</a:t>
            </a:r>
          </a:p>
        </p:txBody>
      </p:sp>
    </p:spTree>
    <p:extLst>
      <p:ext uri="{BB962C8B-B14F-4D97-AF65-F5344CB8AC3E}">
        <p14:creationId xmlns:p14="http://schemas.microsoft.com/office/powerpoint/2010/main" val="2688519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91F2F-5A01-6C8B-5B36-E3C845ACB62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2410325-4207-B5C1-04D0-5615572DA7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itle 4">
            <a:extLst>
              <a:ext uri="{FF2B5EF4-FFF2-40B4-BE49-F238E27FC236}">
                <a16:creationId xmlns:a16="http://schemas.microsoft.com/office/drawing/2014/main" id="{A64C868F-331E-02FA-7548-7E3671E52ED9}"/>
              </a:ext>
            </a:extLst>
          </p:cNvPr>
          <p:cNvSpPr>
            <a:spLocks noGrp="1"/>
          </p:cNvSpPr>
          <p:nvPr>
            <p:ph type="title"/>
          </p:nvPr>
        </p:nvSpPr>
        <p:spPr>
          <a:xfrm>
            <a:off x="0" y="5436268"/>
            <a:ext cx="18288000" cy="877824"/>
          </a:xfrm>
        </p:spPr>
        <p:txBody>
          <a:bodyPr/>
          <a:lstStyle/>
          <a:p>
            <a:r>
              <a:rPr lang="en-US" dirty="0"/>
              <a:t>MARK 6</a:t>
            </a:r>
          </a:p>
        </p:txBody>
      </p:sp>
      <p:pic>
        <p:nvPicPr>
          <p:cNvPr id="11" name="Picture 10">
            <a:extLst>
              <a:ext uri="{FF2B5EF4-FFF2-40B4-BE49-F238E27FC236}">
                <a16:creationId xmlns:a16="http://schemas.microsoft.com/office/drawing/2014/main" id="{5DC44CBD-669B-594E-34E9-124518B0C1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9260" y="6628688"/>
            <a:ext cx="7269480" cy="408758"/>
          </a:xfrm>
          <a:prstGeom prst="rect">
            <a:avLst/>
          </a:prstGeom>
        </p:spPr>
      </p:pic>
      <p:sp>
        <p:nvSpPr>
          <p:cNvPr id="2" name="Title 4">
            <a:extLst>
              <a:ext uri="{FF2B5EF4-FFF2-40B4-BE49-F238E27FC236}">
                <a16:creationId xmlns:a16="http://schemas.microsoft.com/office/drawing/2014/main" id="{26D3ECC9-1B65-2794-94FC-6F6475CDD4B0}"/>
              </a:ext>
            </a:extLst>
          </p:cNvPr>
          <p:cNvSpPr txBox="1">
            <a:spLocks/>
          </p:cNvSpPr>
          <p:nvPr/>
        </p:nvSpPr>
        <p:spPr>
          <a:xfrm>
            <a:off x="3383280" y="1712544"/>
            <a:ext cx="11094720" cy="7469556"/>
          </a:xfrm>
          <a:prstGeom prst="rect">
            <a:avLst/>
          </a:prstGeom>
          <a:solidFill>
            <a:srgbClr val="010000"/>
          </a:solidFill>
        </p:spPr>
        <p:txBody>
          <a:bodyPr vert="horz" lIns="91440" tIns="45720" rIns="91440" bIns="45720" rtlCol="0" anchor="ctr" anchorCtr="0">
            <a:noAutofit/>
          </a:bodyPr>
          <a:lstStyle>
            <a:lvl1pPr marL="0" algn="ctr" defTabSz="914400" rtl="0" eaLnBrk="1" fontAlgn="base" latinLnBrk="0" hangingPunct="1">
              <a:spcBef>
                <a:spcPct val="0"/>
              </a:spcBef>
              <a:spcAft>
                <a:spcPct val="0"/>
              </a:spcAft>
              <a:buNone/>
              <a:defRPr lang="en-US" sz="2800" b="1" i="0" kern="1200" cap="all" spc="300" baseline="0" dirty="0">
                <a:solidFill>
                  <a:srgbClr val="FEFFFF"/>
                </a:solidFill>
                <a:latin typeface="+mj-lt"/>
                <a:ea typeface="+mj-ea"/>
                <a:cs typeface="Calibri" panose="020F0502020204030204" pitchFamily="34" charset="0"/>
              </a:defRPr>
            </a:lvl1pPr>
          </a:lstStyle>
          <a:p>
            <a:r>
              <a:rPr lang="en-US" sz="3200" b="0" cap="none" spc="0" dirty="0"/>
              <a:t>This is a free sample of the Mark 6 presentation from the Photo Companion to the Bible. To purchase the full volume, visit https://www.bibleplaces.com/mark/</a:t>
            </a:r>
            <a:br>
              <a:rPr lang="en-US" sz="3200" b="0" cap="none" spc="0" dirty="0"/>
            </a:br>
            <a:br>
              <a:rPr lang="en-US" sz="3200" b="0" cap="none" spc="0" dirty="0"/>
            </a:br>
            <a:r>
              <a:rPr lang="en-US" sz="3200" b="0" cap="none" spc="0" dirty="0"/>
              <a:t>The Photo Companion to the Bible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br>
              <a:rPr lang="en-US" sz="3200" b="0" cap="none" spc="0" dirty="0"/>
            </a:br>
            <a:br>
              <a:rPr lang="en-US" sz="3200" b="0" cap="none" spc="0" dirty="0"/>
            </a:br>
            <a:r>
              <a:rPr lang="en-US" sz="3200" b="0" cap="none" spc="0" dirty="0"/>
              <a:t>For more details (for this and every slide), see the Notes section below.</a:t>
            </a:r>
            <a:br>
              <a:rPr lang="en-US" sz="3200" b="0" cap="none" spc="0" dirty="0"/>
            </a:br>
            <a:br>
              <a:rPr lang="en-US" sz="3200" b="0" cap="none" spc="0" dirty="0"/>
            </a:br>
            <a:endParaRPr lang="en-US" sz="3200" b="0" cap="none" spc="0" dirty="0"/>
          </a:p>
        </p:txBody>
      </p:sp>
      <p:sp>
        <p:nvSpPr>
          <p:cNvPr id="4" name="Arrow: Right 3">
            <a:extLst>
              <a:ext uri="{FF2B5EF4-FFF2-40B4-BE49-F238E27FC236}">
                <a16:creationId xmlns:a16="http://schemas.microsoft.com/office/drawing/2014/main" id="{42D113F8-B700-5E93-9FF5-06451678C003}"/>
              </a:ext>
            </a:extLst>
          </p:cNvPr>
          <p:cNvSpPr/>
          <p:nvPr/>
        </p:nvSpPr>
        <p:spPr>
          <a:xfrm rot="5400000">
            <a:off x="8636000" y="8191661"/>
            <a:ext cx="589280" cy="454518"/>
          </a:xfrm>
          <a:prstGeom prst="rightArrow">
            <a:avLst/>
          </a:prstGeom>
          <a:noFill/>
          <a:ln w="50800">
            <a:solidFill>
              <a:srgbClr val="416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0591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tree, sky, ground&#10;&#10;Description automatically generated">
            <a:extLst>
              <a:ext uri="{FF2B5EF4-FFF2-40B4-BE49-F238E27FC236}">
                <a16:creationId xmlns:a16="http://schemas.microsoft.com/office/drawing/2014/main" id="{6E113D7D-B7B9-8DD8-792A-654FDAE24B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Mary’s Well in Nazareth</a:t>
            </a:r>
          </a:p>
        </p:txBody>
      </p:sp>
      <p:sp>
        <p:nvSpPr>
          <p:cNvPr id="8" name="Text Placeholder 2"/>
          <p:cNvSpPr>
            <a:spLocks noGrp="1"/>
          </p:cNvSpPr>
          <p:nvPr>
            <p:ph type="body" sz="quarter" idx="12"/>
          </p:nvPr>
        </p:nvSpPr>
        <p:spPr/>
        <p:txBody>
          <a:bodyPr/>
          <a:lstStyle/>
          <a:p>
            <a:r>
              <a:rPr lang="en-US" dirty="0"/>
              <a:t>6:3</a:t>
            </a:r>
          </a:p>
        </p:txBody>
      </p:sp>
      <p:sp>
        <p:nvSpPr>
          <p:cNvPr id="9" name="Title 3"/>
          <p:cNvSpPr>
            <a:spLocks noGrp="1"/>
          </p:cNvSpPr>
          <p:nvPr>
            <p:ph type="title"/>
          </p:nvPr>
        </p:nvSpPr>
        <p:spPr/>
        <p:txBody>
          <a:bodyPr/>
          <a:lstStyle/>
          <a:p>
            <a:r>
              <a:rPr lang="en-US" dirty="0"/>
              <a:t>Is not this the carpenter, the son of Mary?</a:t>
            </a:r>
          </a:p>
        </p:txBody>
      </p:sp>
    </p:spTree>
    <p:extLst>
      <p:ext uri="{BB962C8B-B14F-4D97-AF65-F5344CB8AC3E}">
        <p14:creationId xmlns:p14="http://schemas.microsoft.com/office/powerpoint/2010/main" val="3560433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ign on a stone wall&#10;&#10;Description automatically generated with medium confidence">
            <a:extLst>
              <a:ext uri="{FF2B5EF4-FFF2-40B4-BE49-F238E27FC236}">
                <a16:creationId xmlns:a16="http://schemas.microsoft.com/office/drawing/2014/main" id="{D5B343AE-3D6F-FCA9-BD25-C7E8A7031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“Street of the Prophets” sign in Jerusalem</a:t>
            </a:r>
          </a:p>
        </p:txBody>
      </p:sp>
      <p:sp>
        <p:nvSpPr>
          <p:cNvPr id="3" name="Text Placeholder 2"/>
          <p:cNvSpPr>
            <a:spLocks noGrp="1"/>
          </p:cNvSpPr>
          <p:nvPr>
            <p:ph type="body" sz="quarter" idx="12"/>
          </p:nvPr>
        </p:nvSpPr>
        <p:spPr/>
        <p:txBody>
          <a:bodyPr/>
          <a:lstStyle/>
          <a:p>
            <a:r>
              <a:rPr lang="en-US" dirty="0"/>
              <a:t>6:4</a:t>
            </a:r>
          </a:p>
        </p:txBody>
      </p:sp>
      <p:sp>
        <p:nvSpPr>
          <p:cNvPr id="4" name="Title 3"/>
          <p:cNvSpPr>
            <a:spLocks noGrp="1"/>
          </p:cNvSpPr>
          <p:nvPr>
            <p:ph type="title"/>
          </p:nvPr>
        </p:nvSpPr>
        <p:spPr/>
        <p:txBody>
          <a:bodyPr/>
          <a:lstStyle/>
          <a:p>
            <a:r>
              <a:rPr lang="en-US" dirty="0"/>
              <a:t>A prophet is not without honor, except in his hometown and . . . in his own house</a:t>
            </a:r>
          </a:p>
        </p:txBody>
      </p:sp>
    </p:spTree>
    <p:extLst>
      <p:ext uri="{BB962C8B-B14F-4D97-AF65-F5344CB8AC3E}">
        <p14:creationId xmlns:p14="http://schemas.microsoft.com/office/powerpoint/2010/main" val="27120265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wall, indoor, stone&#10;&#10;Description automatically generated">
            <a:extLst>
              <a:ext uri="{FF2B5EF4-FFF2-40B4-BE49-F238E27FC236}">
                <a16:creationId xmlns:a16="http://schemas.microsoft.com/office/drawing/2014/main" id="{9F651085-817D-42D1-83D6-FB69FBE169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0420" y="0"/>
            <a:ext cx="11567160" cy="10287000"/>
          </a:xfrm>
          <a:prstGeom prst="rect">
            <a:avLst/>
          </a:prstGeom>
        </p:spPr>
      </p:pic>
      <p:sp>
        <p:nvSpPr>
          <p:cNvPr id="2" name="Text Placeholder 1"/>
          <p:cNvSpPr>
            <a:spLocks noGrp="1"/>
          </p:cNvSpPr>
          <p:nvPr>
            <p:ph type="body" sz="quarter" idx="10"/>
          </p:nvPr>
        </p:nvSpPr>
        <p:spPr/>
        <p:txBody>
          <a:bodyPr/>
          <a:lstStyle/>
          <a:p>
            <a:r>
              <a:rPr lang="x-none"/>
              <a:t>Roman funerary relief with man, wife, and </a:t>
            </a:r>
            <a:r>
              <a:rPr lang="en-US" dirty="0"/>
              <a:t>children</a:t>
            </a:r>
            <a:r>
              <a:rPr lang="x-none"/>
              <a:t>,</a:t>
            </a:r>
            <a:r>
              <a:rPr lang="en-US" dirty="0"/>
              <a:t> from </a:t>
            </a:r>
            <a:r>
              <a:rPr lang="en-US" dirty="0" err="1"/>
              <a:t>Sandanski</a:t>
            </a:r>
            <a:r>
              <a:rPr lang="en-US" dirty="0"/>
              <a:t>, 3rd century AD</a:t>
            </a:r>
          </a:p>
        </p:txBody>
      </p:sp>
      <p:sp>
        <p:nvSpPr>
          <p:cNvPr id="3" name="Text Placeholder 2"/>
          <p:cNvSpPr>
            <a:spLocks noGrp="1"/>
          </p:cNvSpPr>
          <p:nvPr>
            <p:ph type="body" sz="quarter" idx="12"/>
          </p:nvPr>
        </p:nvSpPr>
        <p:spPr/>
        <p:txBody>
          <a:bodyPr/>
          <a:lstStyle/>
          <a:p>
            <a:r>
              <a:rPr lang="en-US" dirty="0"/>
              <a:t>6:4</a:t>
            </a:r>
          </a:p>
        </p:txBody>
      </p:sp>
      <p:sp>
        <p:nvSpPr>
          <p:cNvPr id="4" name="Title 3"/>
          <p:cNvSpPr>
            <a:spLocks noGrp="1"/>
          </p:cNvSpPr>
          <p:nvPr>
            <p:ph type="title"/>
          </p:nvPr>
        </p:nvSpPr>
        <p:spPr/>
        <p:txBody>
          <a:bodyPr/>
          <a:lstStyle/>
          <a:p>
            <a:r>
              <a:rPr lang="en-US" dirty="0"/>
              <a:t>A prophet is not without honor, except in his hometown and . . . in his own house</a:t>
            </a:r>
          </a:p>
        </p:txBody>
      </p:sp>
    </p:spTree>
    <p:extLst>
      <p:ext uri="{BB962C8B-B14F-4D97-AF65-F5344CB8AC3E}">
        <p14:creationId xmlns:p14="http://schemas.microsoft.com/office/powerpoint/2010/main" val="28848467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 building material, stone&#10;&#10;Description automatically generated">
            <a:extLst>
              <a:ext uri="{FF2B5EF4-FFF2-40B4-BE49-F238E27FC236}">
                <a16:creationId xmlns:a16="http://schemas.microsoft.com/office/drawing/2014/main" id="{0337C218-7B68-4B3C-8585-CA994C7880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0"/>
            <a:ext cx="13716000" cy="10287000"/>
          </a:xfrm>
          <a:prstGeom prst="rect">
            <a:avLst/>
          </a:prstGeom>
        </p:spPr>
      </p:pic>
      <p:sp>
        <p:nvSpPr>
          <p:cNvPr id="2" name="Text Placeholder 1"/>
          <p:cNvSpPr>
            <a:spLocks noGrp="1"/>
          </p:cNvSpPr>
          <p:nvPr>
            <p:ph type="body" sz="quarter" idx="10"/>
          </p:nvPr>
        </p:nvSpPr>
        <p:spPr/>
        <p:txBody>
          <a:bodyPr/>
          <a:lstStyle/>
          <a:p>
            <a:r>
              <a:rPr lang="en-US" dirty="0"/>
              <a:t>Ivory plaque showing Jesus healing the blind, 5th century AD</a:t>
            </a:r>
          </a:p>
        </p:txBody>
      </p:sp>
      <p:sp>
        <p:nvSpPr>
          <p:cNvPr id="3" name="Text Placeholder 2"/>
          <p:cNvSpPr>
            <a:spLocks noGrp="1"/>
          </p:cNvSpPr>
          <p:nvPr>
            <p:ph type="body" sz="quarter" idx="12"/>
          </p:nvPr>
        </p:nvSpPr>
        <p:spPr/>
        <p:txBody>
          <a:bodyPr/>
          <a:lstStyle/>
          <a:p>
            <a:r>
              <a:rPr lang="en-US" dirty="0"/>
              <a:t>6:5</a:t>
            </a:r>
          </a:p>
        </p:txBody>
      </p:sp>
      <p:sp>
        <p:nvSpPr>
          <p:cNvPr id="4" name="Title 3"/>
          <p:cNvSpPr>
            <a:spLocks noGrp="1"/>
          </p:cNvSpPr>
          <p:nvPr>
            <p:ph type="title"/>
          </p:nvPr>
        </p:nvSpPr>
        <p:spPr/>
        <p:txBody>
          <a:bodyPr/>
          <a:lstStyle/>
          <a:p>
            <a:r>
              <a:rPr lang="en-US" dirty="0"/>
              <a:t>And He could not do any miracles there except lay His hands upon a few sick people</a:t>
            </a:r>
          </a:p>
        </p:txBody>
      </p:sp>
    </p:spTree>
    <p:extLst>
      <p:ext uri="{BB962C8B-B14F-4D97-AF65-F5344CB8AC3E}">
        <p14:creationId xmlns:p14="http://schemas.microsoft.com/office/powerpoint/2010/main" val="333785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00379D-03B7-4E51-9EB8-0D4B2860DA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Gold sheet with Jewish prayer for healing, from Syria, AD 200-300</a:t>
            </a:r>
          </a:p>
        </p:txBody>
      </p:sp>
      <p:sp>
        <p:nvSpPr>
          <p:cNvPr id="3" name="Text Placeholder 2"/>
          <p:cNvSpPr>
            <a:spLocks noGrp="1"/>
          </p:cNvSpPr>
          <p:nvPr>
            <p:ph type="body" sz="quarter" idx="12"/>
          </p:nvPr>
        </p:nvSpPr>
        <p:spPr/>
        <p:txBody>
          <a:bodyPr/>
          <a:lstStyle/>
          <a:p>
            <a:r>
              <a:rPr lang="en-US" dirty="0"/>
              <a:t>6:5</a:t>
            </a:r>
          </a:p>
        </p:txBody>
      </p:sp>
      <p:sp>
        <p:nvSpPr>
          <p:cNvPr id="4" name="Title 3"/>
          <p:cNvSpPr>
            <a:spLocks noGrp="1"/>
          </p:cNvSpPr>
          <p:nvPr>
            <p:ph type="title"/>
          </p:nvPr>
        </p:nvSpPr>
        <p:spPr/>
        <p:txBody>
          <a:bodyPr/>
          <a:lstStyle/>
          <a:p>
            <a:r>
              <a:rPr lang="en-US" dirty="0"/>
              <a:t>And He could not do any miracles there except lay His hands upon a few sick people</a:t>
            </a:r>
          </a:p>
        </p:txBody>
      </p:sp>
    </p:spTree>
    <p:extLst>
      <p:ext uri="{BB962C8B-B14F-4D97-AF65-F5344CB8AC3E}">
        <p14:creationId xmlns:p14="http://schemas.microsoft.com/office/powerpoint/2010/main" val="791973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sky, mountain, nature&#10;&#10;Description automatically generated">
            <a:extLst>
              <a:ext uri="{FF2B5EF4-FFF2-40B4-BE49-F238E27FC236}">
                <a16:creationId xmlns:a16="http://schemas.microsoft.com/office/drawing/2014/main" id="{E9D14467-460B-1A76-6C47-5CE082C021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Villages in hills near the Jezreel Valley (aerial view from the east)</a:t>
            </a:r>
          </a:p>
        </p:txBody>
      </p:sp>
      <p:sp>
        <p:nvSpPr>
          <p:cNvPr id="8" name="Text Placeholder 2"/>
          <p:cNvSpPr>
            <a:spLocks noGrp="1"/>
          </p:cNvSpPr>
          <p:nvPr>
            <p:ph type="body" sz="quarter" idx="12"/>
          </p:nvPr>
        </p:nvSpPr>
        <p:spPr/>
        <p:txBody>
          <a:bodyPr/>
          <a:lstStyle/>
          <a:p>
            <a:r>
              <a:rPr lang="en-US" dirty="0"/>
              <a:t>6:6</a:t>
            </a:r>
          </a:p>
        </p:txBody>
      </p:sp>
      <p:sp>
        <p:nvSpPr>
          <p:cNvPr id="9" name="Title 3"/>
          <p:cNvSpPr>
            <a:spLocks noGrp="1"/>
          </p:cNvSpPr>
          <p:nvPr>
            <p:ph type="title"/>
          </p:nvPr>
        </p:nvSpPr>
        <p:spPr/>
        <p:txBody>
          <a:bodyPr/>
          <a:lstStyle/>
          <a:p>
            <a:r>
              <a:rPr lang="en-US" dirty="0"/>
              <a:t>And He went around the villages teaching</a:t>
            </a:r>
          </a:p>
        </p:txBody>
      </p:sp>
    </p:spTree>
    <p:extLst>
      <p:ext uri="{BB962C8B-B14F-4D97-AF65-F5344CB8AC3E}">
        <p14:creationId xmlns:p14="http://schemas.microsoft.com/office/powerpoint/2010/main" val="1377354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igh angle view of a city&#10;&#10;Description automatically generated with low confidence">
            <a:extLst>
              <a:ext uri="{FF2B5EF4-FFF2-40B4-BE49-F238E27FC236}">
                <a16:creationId xmlns:a16="http://schemas.microsoft.com/office/drawing/2014/main" id="{717083DD-34FD-8B94-39B8-7AF7907239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The village of </a:t>
            </a:r>
            <a:r>
              <a:rPr lang="en-US" dirty="0" err="1"/>
              <a:t>Exaloth</a:t>
            </a:r>
            <a:r>
              <a:rPr lang="en-US" dirty="0"/>
              <a:t> in the Jezreel Valley</a:t>
            </a:r>
          </a:p>
        </p:txBody>
      </p:sp>
      <p:sp>
        <p:nvSpPr>
          <p:cNvPr id="8" name="Text Placeholder 2"/>
          <p:cNvSpPr>
            <a:spLocks noGrp="1"/>
          </p:cNvSpPr>
          <p:nvPr>
            <p:ph type="body" sz="quarter" idx="12"/>
          </p:nvPr>
        </p:nvSpPr>
        <p:spPr/>
        <p:txBody>
          <a:bodyPr/>
          <a:lstStyle/>
          <a:p>
            <a:r>
              <a:rPr lang="en-US" dirty="0"/>
              <a:t>6:6</a:t>
            </a:r>
          </a:p>
        </p:txBody>
      </p:sp>
      <p:sp>
        <p:nvSpPr>
          <p:cNvPr id="9" name="Title 3"/>
          <p:cNvSpPr>
            <a:spLocks noGrp="1"/>
          </p:cNvSpPr>
          <p:nvPr>
            <p:ph type="title"/>
          </p:nvPr>
        </p:nvSpPr>
        <p:spPr/>
        <p:txBody>
          <a:bodyPr/>
          <a:lstStyle/>
          <a:p>
            <a:r>
              <a:rPr lang="en-US" dirty="0"/>
              <a:t>And He went around the villages teaching</a:t>
            </a:r>
          </a:p>
        </p:txBody>
      </p:sp>
    </p:spTree>
    <p:extLst>
      <p:ext uri="{BB962C8B-B14F-4D97-AF65-F5344CB8AC3E}">
        <p14:creationId xmlns:p14="http://schemas.microsoft.com/office/powerpoint/2010/main" val="2333542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black and white, sky, landscape&#10;&#10;Description automatically generated">
            <a:extLst>
              <a:ext uri="{FF2B5EF4-FFF2-40B4-BE49-F238E27FC236}">
                <a16:creationId xmlns:a16="http://schemas.microsoft.com/office/drawing/2014/main" id="{8032AF96-0296-C15D-54C1-BD99398793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err="1"/>
              <a:t>Kefar</a:t>
            </a:r>
            <a:r>
              <a:rPr lang="en-US" dirty="0"/>
              <a:t> Kenna, traditional Cana (from the southwest)</a:t>
            </a:r>
          </a:p>
        </p:txBody>
      </p:sp>
      <p:sp>
        <p:nvSpPr>
          <p:cNvPr id="3" name="Text Placeholder 2"/>
          <p:cNvSpPr>
            <a:spLocks noGrp="1"/>
          </p:cNvSpPr>
          <p:nvPr>
            <p:ph type="body" sz="quarter" idx="12"/>
          </p:nvPr>
        </p:nvSpPr>
        <p:spPr/>
        <p:txBody>
          <a:bodyPr/>
          <a:lstStyle/>
          <a:p>
            <a:r>
              <a:rPr lang="en-US" dirty="0"/>
              <a:t>6:6</a:t>
            </a:r>
          </a:p>
        </p:txBody>
      </p:sp>
      <p:sp>
        <p:nvSpPr>
          <p:cNvPr id="4" name="Title 3"/>
          <p:cNvSpPr>
            <a:spLocks noGrp="1"/>
          </p:cNvSpPr>
          <p:nvPr>
            <p:ph type="title"/>
          </p:nvPr>
        </p:nvSpPr>
        <p:spPr/>
        <p:txBody>
          <a:bodyPr/>
          <a:lstStyle/>
          <a:p>
            <a:r>
              <a:rPr lang="en-US" dirty="0"/>
              <a:t>And He went around the villages teaching</a:t>
            </a:r>
          </a:p>
        </p:txBody>
      </p:sp>
    </p:spTree>
    <p:extLst>
      <p:ext uri="{BB962C8B-B14F-4D97-AF65-F5344CB8AC3E}">
        <p14:creationId xmlns:p14="http://schemas.microsoft.com/office/powerpoint/2010/main" val="25184808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sky, landscape, cloud&#10;&#10;Description automatically generated">
            <a:extLst>
              <a:ext uri="{FF2B5EF4-FFF2-40B4-BE49-F238E27FC236}">
                <a16:creationId xmlns:a16="http://schemas.microsoft.com/office/drawing/2014/main" id="{441F5C77-A9EF-B4EB-20A2-645918347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Tel Beersheba of Galilee (from the northeast)</a:t>
            </a:r>
          </a:p>
        </p:txBody>
      </p:sp>
      <p:sp>
        <p:nvSpPr>
          <p:cNvPr id="8" name="Text Placeholder 2"/>
          <p:cNvSpPr>
            <a:spLocks noGrp="1"/>
          </p:cNvSpPr>
          <p:nvPr>
            <p:ph type="body" sz="quarter" idx="12"/>
          </p:nvPr>
        </p:nvSpPr>
        <p:spPr/>
        <p:txBody>
          <a:bodyPr/>
          <a:lstStyle/>
          <a:p>
            <a:r>
              <a:rPr lang="en-US" dirty="0"/>
              <a:t>6:6</a:t>
            </a:r>
          </a:p>
        </p:txBody>
      </p:sp>
      <p:sp>
        <p:nvSpPr>
          <p:cNvPr id="9" name="Title 3"/>
          <p:cNvSpPr>
            <a:spLocks noGrp="1"/>
          </p:cNvSpPr>
          <p:nvPr>
            <p:ph type="title"/>
          </p:nvPr>
        </p:nvSpPr>
        <p:spPr/>
        <p:txBody>
          <a:bodyPr/>
          <a:lstStyle/>
          <a:p>
            <a:r>
              <a:rPr lang="en-US" dirty="0"/>
              <a:t>And He went around the villages teaching</a:t>
            </a:r>
          </a:p>
        </p:txBody>
      </p:sp>
    </p:spTree>
    <p:extLst>
      <p:ext uri="{BB962C8B-B14F-4D97-AF65-F5344CB8AC3E}">
        <p14:creationId xmlns:p14="http://schemas.microsoft.com/office/powerpoint/2010/main" val="21521546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sky, plant, field&#10;&#10;Description automatically generated">
            <a:extLst>
              <a:ext uri="{FF2B5EF4-FFF2-40B4-BE49-F238E27FC236}">
                <a16:creationId xmlns:a16="http://schemas.microsoft.com/office/drawing/2014/main" id="{D5EA4323-B97D-A506-84D6-6B71C82B95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Tell Ein </a:t>
            </a:r>
            <a:r>
              <a:rPr lang="en-US" dirty="0" err="1"/>
              <a:t>Zippori</a:t>
            </a:r>
            <a:r>
              <a:rPr lang="en-US" dirty="0"/>
              <a:t> (from the northwest)</a:t>
            </a:r>
          </a:p>
        </p:txBody>
      </p:sp>
      <p:sp>
        <p:nvSpPr>
          <p:cNvPr id="8" name="Text Placeholder 2"/>
          <p:cNvSpPr>
            <a:spLocks noGrp="1"/>
          </p:cNvSpPr>
          <p:nvPr>
            <p:ph type="body" sz="quarter" idx="12"/>
          </p:nvPr>
        </p:nvSpPr>
        <p:spPr/>
        <p:txBody>
          <a:bodyPr/>
          <a:lstStyle/>
          <a:p>
            <a:r>
              <a:rPr lang="en-US" dirty="0"/>
              <a:t>6:6</a:t>
            </a:r>
          </a:p>
        </p:txBody>
      </p:sp>
      <p:sp>
        <p:nvSpPr>
          <p:cNvPr id="9" name="Title 3"/>
          <p:cNvSpPr>
            <a:spLocks noGrp="1"/>
          </p:cNvSpPr>
          <p:nvPr>
            <p:ph type="title"/>
          </p:nvPr>
        </p:nvSpPr>
        <p:spPr/>
        <p:txBody>
          <a:bodyPr/>
          <a:lstStyle/>
          <a:p>
            <a:r>
              <a:rPr lang="en-US" dirty="0"/>
              <a:t>And He went around the villages teaching</a:t>
            </a:r>
          </a:p>
        </p:txBody>
      </p:sp>
    </p:spTree>
    <p:extLst>
      <p:ext uri="{BB962C8B-B14F-4D97-AF65-F5344CB8AC3E}">
        <p14:creationId xmlns:p14="http://schemas.microsoft.com/office/powerpoint/2010/main" val="3460441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and white photo of a town in the mountains&#10;&#10;Description automatically generated with low confidence">
            <a:extLst>
              <a:ext uri="{FF2B5EF4-FFF2-40B4-BE49-F238E27FC236}">
                <a16:creationId xmlns:a16="http://schemas.microsoft.com/office/drawing/2014/main" id="{7BA944D6-B885-F7E2-6CF4-5E75082134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Village of Nazareth (from the northwest)</a:t>
            </a:r>
          </a:p>
        </p:txBody>
      </p:sp>
      <p:sp>
        <p:nvSpPr>
          <p:cNvPr id="8" name="Text Placeholder 2"/>
          <p:cNvSpPr>
            <a:spLocks noGrp="1"/>
          </p:cNvSpPr>
          <p:nvPr>
            <p:ph type="body" sz="quarter" idx="12"/>
          </p:nvPr>
        </p:nvSpPr>
        <p:spPr/>
        <p:txBody>
          <a:bodyPr/>
          <a:lstStyle/>
          <a:p>
            <a:r>
              <a:rPr lang="en-US" dirty="0"/>
              <a:t>6:1</a:t>
            </a:r>
          </a:p>
        </p:txBody>
      </p:sp>
      <p:sp>
        <p:nvSpPr>
          <p:cNvPr id="9" name="Title 3"/>
          <p:cNvSpPr>
            <a:spLocks noGrp="1"/>
          </p:cNvSpPr>
          <p:nvPr>
            <p:ph type="title"/>
          </p:nvPr>
        </p:nvSpPr>
        <p:spPr/>
        <p:txBody>
          <a:bodyPr/>
          <a:lstStyle/>
          <a:p>
            <a:r>
              <a:rPr lang="en-US" dirty="0"/>
              <a:t>And He went out from there, and He came to His own hometown</a:t>
            </a:r>
          </a:p>
        </p:txBody>
      </p:sp>
    </p:spTree>
    <p:extLst>
      <p:ext uri="{BB962C8B-B14F-4D97-AF65-F5344CB8AC3E}">
        <p14:creationId xmlns:p14="http://schemas.microsoft.com/office/powerpoint/2010/main" val="39776147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all with paintings on it&#10;&#10;Description automatically generated with low confidence">
            <a:extLst>
              <a:ext uri="{FF2B5EF4-FFF2-40B4-BE49-F238E27FC236}">
                <a16:creationId xmlns:a16="http://schemas.microsoft.com/office/drawing/2014/main" id="{245FD310-9BD5-49AD-9F1F-510B506DC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24500"/>
            <a:ext cx="18288000" cy="3657600"/>
          </a:xfrm>
          <a:prstGeom prst="rect">
            <a:avLst/>
          </a:prstGeom>
        </p:spPr>
      </p:pic>
      <p:pic>
        <p:nvPicPr>
          <p:cNvPr id="8" name="Picture 7" descr="A group of paintings on a wall&#10;&#10;Description automatically generated with low confidence">
            <a:extLst>
              <a:ext uri="{FF2B5EF4-FFF2-40B4-BE49-F238E27FC236}">
                <a16:creationId xmlns:a16="http://schemas.microsoft.com/office/drawing/2014/main" id="{61A2306D-9E96-4F80-A402-22C3D3E603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46404"/>
            <a:ext cx="18288000" cy="3511296"/>
          </a:xfrm>
          <a:prstGeom prst="rect">
            <a:avLst/>
          </a:prstGeom>
        </p:spPr>
      </p:pic>
      <p:sp>
        <p:nvSpPr>
          <p:cNvPr id="2" name="Text Placeholder 1"/>
          <p:cNvSpPr>
            <a:spLocks noGrp="1"/>
          </p:cNvSpPr>
          <p:nvPr>
            <p:ph type="body" sz="quarter" idx="10"/>
          </p:nvPr>
        </p:nvSpPr>
        <p:spPr/>
        <p:txBody>
          <a:bodyPr/>
          <a:lstStyle/>
          <a:p>
            <a:r>
              <a:rPr lang="en-US" dirty="0"/>
              <a:t>Icons of the Twelve Apostles in the Cave Church of Saint Simon in Mokattam</a:t>
            </a:r>
          </a:p>
        </p:txBody>
      </p:sp>
      <p:sp>
        <p:nvSpPr>
          <p:cNvPr id="3" name="Text Placeholder 2"/>
          <p:cNvSpPr>
            <a:spLocks noGrp="1"/>
          </p:cNvSpPr>
          <p:nvPr>
            <p:ph type="body" sz="quarter" idx="12"/>
          </p:nvPr>
        </p:nvSpPr>
        <p:spPr/>
        <p:txBody>
          <a:bodyPr/>
          <a:lstStyle/>
          <a:p>
            <a:r>
              <a:rPr lang="en-US" dirty="0"/>
              <a:t>6:7</a:t>
            </a:r>
          </a:p>
        </p:txBody>
      </p:sp>
      <p:sp>
        <p:nvSpPr>
          <p:cNvPr id="4" name="Title 3"/>
          <p:cNvSpPr>
            <a:spLocks noGrp="1"/>
          </p:cNvSpPr>
          <p:nvPr>
            <p:ph type="title"/>
          </p:nvPr>
        </p:nvSpPr>
        <p:spPr/>
        <p:txBody>
          <a:bodyPr/>
          <a:lstStyle/>
          <a:p>
            <a:r>
              <a:rPr lang="en-US" dirty="0"/>
              <a:t>He summoned the twelve and began to send them out two by two</a:t>
            </a:r>
          </a:p>
        </p:txBody>
      </p:sp>
    </p:spTree>
    <p:extLst>
      <p:ext uri="{BB962C8B-B14F-4D97-AF65-F5344CB8AC3E}">
        <p14:creationId xmlns:p14="http://schemas.microsoft.com/office/powerpoint/2010/main" val="528708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in robes&#10;&#10;Description automatically generated with low confidence">
            <a:extLst>
              <a:ext uri="{FF2B5EF4-FFF2-40B4-BE49-F238E27FC236}">
                <a16:creationId xmlns:a16="http://schemas.microsoft.com/office/drawing/2014/main" id="{85D545E0-0C5E-DBE3-0474-26BA0ED771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24"/>
            <a:ext cx="18291422" cy="10285076"/>
          </a:xfrm>
          <a:prstGeom prst="rect">
            <a:avLst/>
          </a:prstGeom>
        </p:spPr>
      </p:pic>
      <p:sp>
        <p:nvSpPr>
          <p:cNvPr id="2" name="Text Placeholder 1"/>
          <p:cNvSpPr>
            <a:spLocks noGrp="1"/>
          </p:cNvSpPr>
          <p:nvPr>
            <p:ph type="body" sz="quarter" idx="10"/>
          </p:nvPr>
        </p:nvSpPr>
        <p:spPr/>
        <p:txBody>
          <a:bodyPr/>
          <a:lstStyle/>
          <a:p>
            <a:r>
              <a:rPr lang="en-US" i="1" dirty="0"/>
              <a:t>He Sent Them Out Two by Two</a:t>
            </a:r>
            <a:r>
              <a:rPr lang="en-US" dirty="0"/>
              <a:t>, by James Tissot, circa 1890</a:t>
            </a:r>
          </a:p>
        </p:txBody>
      </p:sp>
      <p:sp>
        <p:nvSpPr>
          <p:cNvPr id="3" name="Text Placeholder 2"/>
          <p:cNvSpPr>
            <a:spLocks noGrp="1"/>
          </p:cNvSpPr>
          <p:nvPr>
            <p:ph type="body" sz="quarter" idx="12"/>
          </p:nvPr>
        </p:nvSpPr>
        <p:spPr/>
        <p:txBody>
          <a:bodyPr/>
          <a:lstStyle/>
          <a:p>
            <a:r>
              <a:rPr lang="en-US" dirty="0"/>
              <a:t>6:7</a:t>
            </a:r>
          </a:p>
        </p:txBody>
      </p:sp>
      <p:sp>
        <p:nvSpPr>
          <p:cNvPr id="4" name="Title 3"/>
          <p:cNvSpPr>
            <a:spLocks noGrp="1"/>
          </p:cNvSpPr>
          <p:nvPr>
            <p:ph type="title"/>
          </p:nvPr>
        </p:nvSpPr>
        <p:spPr/>
        <p:txBody>
          <a:bodyPr/>
          <a:lstStyle/>
          <a:p>
            <a:r>
              <a:rPr lang="en-US" dirty="0"/>
              <a:t>He summoned the twelve and began to send them out two by two</a:t>
            </a:r>
          </a:p>
        </p:txBody>
      </p:sp>
    </p:spTree>
    <p:extLst>
      <p:ext uri="{BB962C8B-B14F-4D97-AF65-F5344CB8AC3E}">
        <p14:creationId xmlns:p14="http://schemas.microsoft.com/office/powerpoint/2010/main" val="42914143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sky, mountain, nature&#10;&#10;Description automatically generated">
            <a:extLst>
              <a:ext uri="{FF2B5EF4-FFF2-40B4-BE49-F238E27FC236}">
                <a16:creationId xmlns:a16="http://schemas.microsoft.com/office/drawing/2014/main" id="{3204532A-E1BD-AE2E-CEE9-72A2B32BE9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Pilgrims on the road from Jericho to Jerusalem</a:t>
            </a:r>
          </a:p>
        </p:txBody>
      </p:sp>
      <p:sp>
        <p:nvSpPr>
          <p:cNvPr id="6" name="Text Placeholder 2"/>
          <p:cNvSpPr>
            <a:spLocks noGrp="1"/>
          </p:cNvSpPr>
          <p:nvPr>
            <p:ph type="body" sz="quarter" idx="12"/>
          </p:nvPr>
        </p:nvSpPr>
        <p:spPr/>
        <p:txBody>
          <a:bodyPr/>
          <a:lstStyle/>
          <a:p>
            <a:r>
              <a:rPr lang="en-US" dirty="0"/>
              <a:t>6:8</a:t>
            </a:r>
          </a:p>
        </p:txBody>
      </p:sp>
      <p:sp>
        <p:nvSpPr>
          <p:cNvPr id="7" name="Title 3"/>
          <p:cNvSpPr>
            <a:spLocks noGrp="1"/>
          </p:cNvSpPr>
          <p:nvPr>
            <p:ph type="title"/>
          </p:nvPr>
        </p:nvSpPr>
        <p:spPr/>
        <p:txBody>
          <a:bodyPr/>
          <a:lstStyle/>
          <a:p>
            <a:r>
              <a:rPr lang="en-US" dirty="0"/>
              <a:t>He charged them that they should take nothing for their journey except only a staff</a:t>
            </a:r>
          </a:p>
        </p:txBody>
      </p:sp>
    </p:spTree>
    <p:extLst>
      <p:ext uri="{BB962C8B-B14F-4D97-AF65-F5344CB8AC3E}">
        <p14:creationId xmlns:p14="http://schemas.microsoft.com/office/powerpoint/2010/main" val="38786562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grass, outdoor, mammal&#10;&#10;Description automatically generated">
            <a:extLst>
              <a:ext uri="{FF2B5EF4-FFF2-40B4-BE49-F238E27FC236}">
                <a16:creationId xmlns:a16="http://schemas.microsoft.com/office/drawing/2014/main" id="{31425066-36C0-1A0D-3B6B-6CFDE83BC8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Shepherd with staff near Bethlehem</a:t>
            </a:r>
          </a:p>
        </p:txBody>
      </p:sp>
      <p:sp>
        <p:nvSpPr>
          <p:cNvPr id="8" name="Text Placeholder 2"/>
          <p:cNvSpPr>
            <a:spLocks noGrp="1"/>
          </p:cNvSpPr>
          <p:nvPr>
            <p:ph type="body" sz="quarter" idx="12"/>
          </p:nvPr>
        </p:nvSpPr>
        <p:spPr/>
        <p:txBody>
          <a:bodyPr/>
          <a:lstStyle/>
          <a:p>
            <a:r>
              <a:rPr lang="en-US" dirty="0"/>
              <a:t>6:8</a:t>
            </a:r>
          </a:p>
        </p:txBody>
      </p:sp>
      <p:sp>
        <p:nvSpPr>
          <p:cNvPr id="9" name="Title 3"/>
          <p:cNvSpPr>
            <a:spLocks noGrp="1"/>
          </p:cNvSpPr>
          <p:nvPr>
            <p:ph type="title"/>
          </p:nvPr>
        </p:nvSpPr>
        <p:spPr/>
        <p:txBody>
          <a:bodyPr/>
          <a:lstStyle/>
          <a:p>
            <a:r>
              <a:rPr lang="en-US" dirty="0"/>
              <a:t>He charged them that they should take nothing for their journey except only a staff</a:t>
            </a:r>
          </a:p>
        </p:txBody>
      </p:sp>
    </p:spTree>
    <p:extLst>
      <p:ext uri="{BB962C8B-B14F-4D97-AF65-F5344CB8AC3E}">
        <p14:creationId xmlns:p14="http://schemas.microsoft.com/office/powerpoint/2010/main" val="12592543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wood&#10;&#10;Description automatically generated">
            <a:extLst>
              <a:ext uri="{FF2B5EF4-FFF2-40B4-BE49-F238E27FC236}">
                <a16:creationId xmlns:a16="http://schemas.microsoft.com/office/drawing/2014/main" id="{AA9AF8B8-6DFA-4D5C-82F1-8FFE22DBBB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3194" y="0"/>
            <a:ext cx="5121613" cy="10287000"/>
          </a:xfrm>
          <a:prstGeom prst="rect">
            <a:avLst/>
          </a:prstGeom>
        </p:spPr>
      </p:pic>
      <p:sp>
        <p:nvSpPr>
          <p:cNvPr id="2" name="Text Placeholder 1"/>
          <p:cNvSpPr>
            <a:spLocks noGrp="1"/>
          </p:cNvSpPr>
          <p:nvPr>
            <p:ph type="body" sz="quarter" idx="10"/>
          </p:nvPr>
        </p:nvSpPr>
        <p:spPr/>
        <p:txBody>
          <a:bodyPr/>
          <a:lstStyle/>
          <a:p>
            <a:r>
              <a:rPr lang="x-none" dirty="0"/>
              <a:t>Wood staffs and walking sticks, from Egypt</a:t>
            </a:r>
          </a:p>
        </p:txBody>
      </p:sp>
      <p:sp>
        <p:nvSpPr>
          <p:cNvPr id="3" name="Text Placeholder 2"/>
          <p:cNvSpPr>
            <a:spLocks noGrp="1"/>
          </p:cNvSpPr>
          <p:nvPr>
            <p:ph type="body" sz="quarter" idx="12"/>
          </p:nvPr>
        </p:nvSpPr>
        <p:spPr/>
        <p:txBody>
          <a:bodyPr/>
          <a:lstStyle/>
          <a:p>
            <a:r>
              <a:rPr lang="en-US" dirty="0"/>
              <a:t>6:8</a:t>
            </a:r>
          </a:p>
        </p:txBody>
      </p:sp>
      <p:sp>
        <p:nvSpPr>
          <p:cNvPr id="4" name="Title 3"/>
          <p:cNvSpPr>
            <a:spLocks noGrp="1"/>
          </p:cNvSpPr>
          <p:nvPr>
            <p:ph type="title"/>
          </p:nvPr>
        </p:nvSpPr>
        <p:spPr/>
        <p:txBody>
          <a:bodyPr/>
          <a:lstStyle/>
          <a:p>
            <a:r>
              <a:rPr lang="en-US" dirty="0"/>
              <a:t>He charged them that they should take nothing for their journey except only a staff</a:t>
            </a:r>
          </a:p>
        </p:txBody>
      </p:sp>
    </p:spTree>
    <p:extLst>
      <p:ext uri="{BB962C8B-B14F-4D97-AF65-F5344CB8AC3E}">
        <p14:creationId xmlns:p14="http://schemas.microsoft.com/office/powerpoint/2010/main" val="2215043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grass, old, cooking&#10;&#10;Description automatically generated">
            <a:extLst>
              <a:ext uri="{FF2B5EF4-FFF2-40B4-BE49-F238E27FC236}">
                <a16:creationId xmlns:a16="http://schemas.microsoft.com/office/drawing/2014/main" id="{B2BEC832-71A2-B72B-D148-E568EA79C4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Samaritans baking unleavened bread for Passover</a:t>
            </a:r>
          </a:p>
        </p:txBody>
      </p:sp>
      <p:sp>
        <p:nvSpPr>
          <p:cNvPr id="3" name="Text Placeholder 2"/>
          <p:cNvSpPr>
            <a:spLocks noGrp="1"/>
          </p:cNvSpPr>
          <p:nvPr>
            <p:ph type="body" sz="quarter" idx="12"/>
          </p:nvPr>
        </p:nvSpPr>
        <p:spPr/>
        <p:txBody>
          <a:bodyPr/>
          <a:lstStyle/>
          <a:p>
            <a:r>
              <a:rPr lang="en-US" dirty="0"/>
              <a:t>6:8</a:t>
            </a:r>
          </a:p>
        </p:txBody>
      </p:sp>
      <p:sp>
        <p:nvSpPr>
          <p:cNvPr id="4" name="Title 3"/>
          <p:cNvSpPr>
            <a:spLocks noGrp="1"/>
          </p:cNvSpPr>
          <p:nvPr>
            <p:ph type="title"/>
          </p:nvPr>
        </p:nvSpPr>
        <p:spPr/>
        <p:txBody>
          <a:bodyPr/>
          <a:lstStyle/>
          <a:p>
            <a:r>
              <a:rPr lang="en-US" dirty="0"/>
              <a:t>No bread</a:t>
            </a:r>
          </a:p>
        </p:txBody>
      </p:sp>
    </p:spTree>
    <p:extLst>
      <p:ext uri="{BB962C8B-B14F-4D97-AF65-F5344CB8AC3E}">
        <p14:creationId xmlns:p14="http://schemas.microsoft.com/office/powerpoint/2010/main" val="6534723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asket, indoor, container, bread&#10;&#10;Description automatically generated">
            <a:extLst>
              <a:ext uri="{FF2B5EF4-FFF2-40B4-BE49-F238E27FC236}">
                <a16:creationId xmlns:a16="http://schemas.microsoft.com/office/drawing/2014/main" id="{82DA4EE8-35BD-4BF1-8717-ACA4F677BA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135" y="0"/>
            <a:ext cx="14725731" cy="10287000"/>
          </a:xfrm>
          <a:prstGeom prst="rect">
            <a:avLst/>
          </a:prstGeom>
        </p:spPr>
      </p:pic>
      <p:sp>
        <p:nvSpPr>
          <p:cNvPr id="2" name="Text Placeholder 1"/>
          <p:cNvSpPr>
            <a:spLocks noGrp="1"/>
          </p:cNvSpPr>
          <p:nvPr>
            <p:ph type="body" sz="quarter" idx="10"/>
          </p:nvPr>
        </p:nvSpPr>
        <p:spPr/>
        <p:txBody>
          <a:bodyPr/>
          <a:lstStyle/>
          <a:p>
            <a:r>
              <a:rPr lang="x-none" dirty="0"/>
              <a:t>Basket or pack made of grass rope, probably reign of Tutankhamun, eighteenth dynasty, </a:t>
            </a:r>
            <a:r>
              <a:rPr lang="x-none" dirty="0" err="1"/>
              <a:t>Lisht</a:t>
            </a:r>
          </a:p>
        </p:txBody>
      </p:sp>
      <p:sp>
        <p:nvSpPr>
          <p:cNvPr id="3" name="Text Placeholder 2"/>
          <p:cNvSpPr>
            <a:spLocks noGrp="1"/>
          </p:cNvSpPr>
          <p:nvPr>
            <p:ph type="body" sz="quarter" idx="12"/>
          </p:nvPr>
        </p:nvSpPr>
        <p:spPr/>
        <p:txBody>
          <a:bodyPr/>
          <a:lstStyle/>
          <a:p>
            <a:r>
              <a:rPr lang="en-US" dirty="0"/>
              <a:t>6:8</a:t>
            </a:r>
          </a:p>
        </p:txBody>
      </p:sp>
      <p:sp>
        <p:nvSpPr>
          <p:cNvPr id="4" name="Title 3"/>
          <p:cNvSpPr>
            <a:spLocks noGrp="1"/>
          </p:cNvSpPr>
          <p:nvPr>
            <p:ph type="title"/>
          </p:nvPr>
        </p:nvSpPr>
        <p:spPr/>
        <p:txBody>
          <a:bodyPr/>
          <a:lstStyle/>
          <a:p>
            <a:r>
              <a:rPr lang="en-US" dirty="0"/>
              <a:t>No bread, no bag</a:t>
            </a:r>
          </a:p>
        </p:txBody>
      </p:sp>
    </p:spTree>
    <p:extLst>
      <p:ext uri="{BB962C8B-B14F-4D97-AF65-F5344CB8AC3E}">
        <p14:creationId xmlns:p14="http://schemas.microsoft.com/office/powerpoint/2010/main" val="12577924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gold coin&#10;&#10;Description automatically generated with medium confidence">
            <a:extLst>
              <a:ext uri="{FF2B5EF4-FFF2-40B4-BE49-F238E27FC236}">
                <a16:creationId xmlns:a16="http://schemas.microsoft.com/office/drawing/2014/main" id="{F6C5BAFB-60C0-2E33-8EB2-DA8078CBD8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2"/>
            <a:ext cx="18287374" cy="10287352"/>
          </a:xfrm>
          <a:prstGeom prst="rect">
            <a:avLst/>
          </a:prstGeom>
        </p:spPr>
      </p:pic>
      <p:sp>
        <p:nvSpPr>
          <p:cNvPr id="2" name="Text Placeholder 1"/>
          <p:cNvSpPr>
            <a:spLocks noGrp="1"/>
          </p:cNvSpPr>
          <p:nvPr>
            <p:ph type="body" sz="quarter" idx="10"/>
          </p:nvPr>
        </p:nvSpPr>
        <p:spPr/>
        <p:txBody>
          <a:bodyPr/>
          <a:lstStyle/>
          <a:p>
            <a:r>
              <a:rPr lang="en-US" dirty="0"/>
              <a:t>Gold aureus showing Tiberius (left) and vestal priestess (right), AD 14–37</a:t>
            </a:r>
          </a:p>
        </p:txBody>
      </p:sp>
      <p:sp>
        <p:nvSpPr>
          <p:cNvPr id="8" name="Text Placeholder 2"/>
          <p:cNvSpPr>
            <a:spLocks noGrp="1"/>
          </p:cNvSpPr>
          <p:nvPr>
            <p:ph type="body" sz="quarter" idx="12"/>
          </p:nvPr>
        </p:nvSpPr>
        <p:spPr/>
        <p:txBody>
          <a:bodyPr/>
          <a:lstStyle/>
          <a:p>
            <a:r>
              <a:rPr lang="en-US" dirty="0"/>
              <a:t>6:8</a:t>
            </a:r>
          </a:p>
        </p:txBody>
      </p:sp>
      <p:sp>
        <p:nvSpPr>
          <p:cNvPr id="9" name="Title 3"/>
          <p:cNvSpPr>
            <a:spLocks noGrp="1"/>
          </p:cNvSpPr>
          <p:nvPr>
            <p:ph type="title"/>
          </p:nvPr>
        </p:nvSpPr>
        <p:spPr/>
        <p:txBody>
          <a:bodyPr/>
          <a:lstStyle/>
          <a:p>
            <a:r>
              <a:rPr lang="en-US" dirty="0"/>
              <a:t>No bread, no bag, no money in their belt</a:t>
            </a:r>
          </a:p>
        </p:txBody>
      </p:sp>
    </p:spTree>
    <p:extLst>
      <p:ext uri="{BB962C8B-B14F-4D97-AF65-F5344CB8AC3E}">
        <p14:creationId xmlns:p14="http://schemas.microsoft.com/office/powerpoint/2010/main" val="18972397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AC7E1E2-2C34-4B16-82F9-19CCCD3A63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Silver denarius of Tiberius from </a:t>
            </a:r>
            <a:r>
              <a:rPr lang="en-US" dirty="0" err="1"/>
              <a:t>Lugdunum</a:t>
            </a:r>
            <a:r>
              <a:rPr lang="en-US" dirty="0"/>
              <a:t>, AD 14–37</a:t>
            </a:r>
          </a:p>
        </p:txBody>
      </p:sp>
      <p:sp>
        <p:nvSpPr>
          <p:cNvPr id="3" name="Text Placeholder 2"/>
          <p:cNvSpPr>
            <a:spLocks noGrp="1"/>
          </p:cNvSpPr>
          <p:nvPr>
            <p:ph type="body" sz="quarter" idx="12"/>
          </p:nvPr>
        </p:nvSpPr>
        <p:spPr/>
        <p:txBody>
          <a:bodyPr/>
          <a:lstStyle/>
          <a:p>
            <a:r>
              <a:rPr lang="en-US" dirty="0"/>
              <a:t>6:8</a:t>
            </a:r>
          </a:p>
        </p:txBody>
      </p:sp>
      <p:sp>
        <p:nvSpPr>
          <p:cNvPr id="4" name="Title 3"/>
          <p:cNvSpPr>
            <a:spLocks noGrp="1"/>
          </p:cNvSpPr>
          <p:nvPr>
            <p:ph type="title"/>
          </p:nvPr>
        </p:nvSpPr>
        <p:spPr/>
        <p:txBody>
          <a:bodyPr/>
          <a:lstStyle/>
          <a:p>
            <a:r>
              <a:rPr lang="en-US" dirty="0"/>
              <a:t>No bread, no bag, no money in their belt</a:t>
            </a:r>
          </a:p>
        </p:txBody>
      </p:sp>
    </p:spTree>
    <p:extLst>
      <p:ext uri="{BB962C8B-B14F-4D97-AF65-F5344CB8AC3E}">
        <p14:creationId xmlns:p14="http://schemas.microsoft.com/office/powerpoint/2010/main" val="12980498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fruit, eaten&#10;&#10;Description automatically generated">
            <a:extLst>
              <a:ext uri="{FF2B5EF4-FFF2-40B4-BE49-F238E27FC236}">
                <a16:creationId xmlns:a16="http://schemas.microsoft.com/office/drawing/2014/main" id="{20B9CE0F-81CE-42AF-8F67-9F51404B15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4884"/>
            <a:ext cx="18288000" cy="9857232"/>
          </a:xfrm>
          <a:prstGeom prst="rect">
            <a:avLst/>
          </a:prstGeom>
        </p:spPr>
      </p:pic>
      <p:sp>
        <p:nvSpPr>
          <p:cNvPr id="2" name="Text Placeholder 1"/>
          <p:cNvSpPr>
            <a:spLocks noGrp="1"/>
          </p:cNvSpPr>
          <p:nvPr>
            <p:ph type="body" sz="quarter" idx="10"/>
          </p:nvPr>
        </p:nvSpPr>
        <p:spPr/>
        <p:txBody>
          <a:bodyPr/>
          <a:lstStyle/>
          <a:p>
            <a:r>
              <a:rPr lang="en-US" dirty="0"/>
              <a:t>Leather sandals from Cave of the Letters in Nahal </a:t>
            </a:r>
            <a:r>
              <a:rPr lang="en-US" dirty="0" err="1"/>
              <a:t>Hever</a:t>
            </a:r>
            <a:endParaRPr lang="en-US" dirty="0"/>
          </a:p>
        </p:txBody>
      </p:sp>
      <p:sp>
        <p:nvSpPr>
          <p:cNvPr id="3" name="Text Placeholder 2"/>
          <p:cNvSpPr>
            <a:spLocks noGrp="1"/>
          </p:cNvSpPr>
          <p:nvPr>
            <p:ph type="body" sz="quarter" idx="12"/>
          </p:nvPr>
        </p:nvSpPr>
        <p:spPr/>
        <p:txBody>
          <a:bodyPr/>
          <a:lstStyle/>
          <a:p>
            <a:r>
              <a:rPr lang="en-US" dirty="0"/>
              <a:t>6:9</a:t>
            </a:r>
          </a:p>
        </p:txBody>
      </p:sp>
      <p:sp>
        <p:nvSpPr>
          <p:cNvPr id="4" name="Title 3"/>
          <p:cNvSpPr>
            <a:spLocks noGrp="1"/>
          </p:cNvSpPr>
          <p:nvPr>
            <p:ph type="title"/>
          </p:nvPr>
        </p:nvSpPr>
        <p:spPr/>
        <p:txBody>
          <a:bodyPr/>
          <a:lstStyle/>
          <a:p>
            <a:r>
              <a:rPr lang="en-US" dirty="0"/>
              <a:t>Wearing sandals</a:t>
            </a:r>
          </a:p>
        </p:txBody>
      </p:sp>
    </p:spTree>
    <p:extLst>
      <p:ext uri="{BB962C8B-B14F-4D97-AF65-F5344CB8AC3E}">
        <p14:creationId xmlns:p14="http://schemas.microsoft.com/office/powerpoint/2010/main" val="3340572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9821DA-C6C1-1034-47E3-E3A691590E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Nazareth (from the east)</a:t>
            </a:r>
          </a:p>
        </p:txBody>
      </p:sp>
      <p:sp>
        <p:nvSpPr>
          <p:cNvPr id="8" name="Text Placeholder 2"/>
          <p:cNvSpPr>
            <a:spLocks noGrp="1"/>
          </p:cNvSpPr>
          <p:nvPr>
            <p:ph type="body" sz="quarter" idx="12"/>
          </p:nvPr>
        </p:nvSpPr>
        <p:spPr/>
        <p:txBody>
          <a:bodyPr/>
          <a:lstStyle/>
          <a:p>
            <a:r>
              <a:rPr lang="en-US" dirty="0"/>
              <a:t>6:1</a:t>
            </a:r>
          </a:p>
        </p:txBody>
      </p:sp>
      <p:sp>
        <p:nvSpPr>
          <p:cNvPr id="9" name="Title 3"/>
          <p:cNvSpPr>
            <a:spLocks noGrp="1"/>
          </p:cNvSpPr>
          <p:nvPr>
            <p:ph type="title"/>
          </p:nvPr>
        </p:nvSpPr>
        <p:spPr/>
        <p:txBody>
          <a:bodyPr/>
          <a:lstStyle/>
          <a:p>
            <a:r>
              <a:rPr lang="en-US" dirty="0"/>
              <a:t>And He went out from there, and He came to His own hometown</a:t>
            </a:r>
          </a:p>
        </p:txBody>
      </p:sp>
    </p:spTree>
    <p:extLst>
      <p:ext uri="{BB962C8B-B14F-4D97-AF65-F5344CB8AC3E}">
        <p14:creationId xmlns:p14="http://schemas.microsoft.com/office/powerpoint/2010/main" val="31251601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shoe&#10;&#10;Description automatically generated with medium confidence">
            <a:extLst>
              <a:ext uri="{FF2B5EF4-FFF2-40B4-BE49-F238E27FC236}">
                <a16:creationId xmlns:a16="http://schemas.microsoft.com/office/drawing/2014/main" id="{079D86BD-1076-CC9B-5B6D-D4009745E6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Ivory sandaled foot, </a:t>
            </a:r>
            <a:r>
              <a:rPr lang="nn-NO" dirty="0"/>
              <a:t>ca. 31 BC – AD 14</a:t>
            </a:r>
            <a:endParaRPr lang="en-US" dirty="0"/>
          </a:p>
        </p:txBody>
      </p:sp>
      <p:sp>
        <p:nvSpPr>
          <p:cNvPr id="8" name="Text Placeholder 2"/>
          <p:cNvSpPr>
            <a:spLocks noGrp="1"/>
          </p:cNvSpPr>
          <p:nvPr>
            <p:ph type="body" sz="quarter" idx="12"/>
          </p:nvPr>
        </p:nvSpPr>
        <p:spPr/>
        <p:txBody>
          <a:bodyPr/>
          <a:lstStyle/>
          <a:p>
            <a:r>
              <a:rPr lang="en-US" dirty="0"/>
              <a:t>6:9</a:t>
            </a:r>
          </a:p>
        </p:txBody>
      </p:sp>
      <p:sp>
        <p:nvSpPr>
          <p:cNvPr id="9" name="Title 3"/>
          <p:cNvSpPr>
            <a:spLocks noGrp="1"/>
          </p:cNvSpPr>
          <p:nvPr>
            <p:ph type="title"/>
          </p:nvPr>
        </p:nvSpPr>
        <p:spPr/>
        <p:txBody>
          <a:bodyPr/>
          <a:lstStyle/>
          <a:p>
            <a:r>
              <a:rPr lang="en-US" dirty="0"/>
              <a:t>Wearing sandals</a:t>
            </a:r>
          </a:p>
        </p:txBody>
      </p:sp>
    </p:spTree>
    <p:extLst>
      <p:ext uri="{BB962C8B-B14F-4D97-AF65-F5344CB8AC3E}">
        <p14:creationId xmlns:p14="http://schemas.microsoft.com/office/powerpoint/2010/main" val="35923378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tatue, carving, artifact, stone carving&#10;&#10;Description automatically generated">
            <a:extLst>
              <a:ext uri="{FF2B5EF4-FFF2-40B4-BE49-F238E27FC236}">
                <a16:creationId xmlns:a16="http://schemas.microsoft.com/office/drawing/2014/main" id="{02FE4784-6D4F-DAF5-0AC5-F63DBBF377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 y="0"/>
            <a:ext cx="17099280" cy="10287000"/>
          </a:xfrm>
          <a:prstGeom prst="rect">
            <a:avLst/>
          </a:prstGeom>
        </p:spPr>
      </p:pic>
      <p:sp>
        <p:nvSpPr>
          <p:cNvPr id="2" name="Text Placeholder 1"/>
          <p:cNvSpPr>
            <a:spLocks noGrp="1"/>
          </p:cNvSpPr>
          <p:nvPr>
            <p:ph type="body" sz="quarter" idx="10"/>
          </p:nvPr>
        </p:nvSpPr>
        <p:spPr/>
        <p:txBody>
          <a:bodyPr/>
          <a:lstStyle/>
          <a:p>
            <a:r>
              <a:rPr lang="en-US" dirty="0"/>
              <a:t>Statue of man holding coat, from Samos</a:t>
            </a:r>
          </a:p>
        </p:txBody>
      </p:sp>
      <p:sp>
        <p:nvSpPr>
          <p:cNvPr id="3" name="Text Placeholder 2"/>
          <p:cNvSpPr>
            <a:spLocks noGrp="1"/>
          </p:cNvSpPr>
          <p:nvPr>
            <p:ph type="body" sz="quarter" idx="12"/>
          </p:nvPr>
        </p:nvSpPr>
        <p:spPr/>
        <p:txBody>
          <a:bodyPr/>
          <a:lstStyle/>
          <a:p>
            <a:r>
              <a:rPr lang="en-US" dirty="0"/>
              <a:t>6:9</a:t>
            </a:r>
          </a:p>
        </p:txBody>
      </p:sp>
      <p:sp>
        <p:nvSpPr>
          <p:cNvPr id="4" name="Title 3"/>
          <p:cNvSpPr>
            <a:spLocks noGrp="1"/>
          </p:cNvSpPr>
          <p:nvPr>
            <p:ph type="title"/>
          </p:nvPr>
        </p:nvSpPr>
        <p:spPr/>
        <p:txBody>
          <a:bodyPr/>
          <a:lstStyle/>
          <a:p>
            <a:r>
              <a:rPr lang="en-US" dirty="0"/>
              <a:t>Do not put on two tunics</a:t>
            </a:r>
          </a:p>
        </p:txBody>
      </p:sp>
    </p:spTree>
    <p:extLst>
      <p:ext uri="{BB962C8B-B14F-4D97-AF65-F5344CB8AC3E}">
        <p14:creationId xmlns:p14="http://schemas.microsoft.com/office/powerpoint/2010/main" val="31252266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 sky, outdoor, brick&#10;&#10;Description automatically generated">
            <a:extLst>
              <a:ext uri="{FF2B5EF4-FFF2-40B4-BE49-F238E27FC236}">
                <a16:creationId xmlns:a16="http://schemas.microsoft.com/office/drawing/2014/main" id="{18217A95-0A50-4169-894A-4A405398FE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9928" y="0"/>
            <a:ext cx="14868144" cy="10287000"/>
          </a:xfrm>
          <a:prstGeom prst="rect">
            <a:avLst/>
          </a:prstGeom>
        </p:spPr>
      </p:pic>
      <p:sp>
        <p:nvSpPr>
          <p:cNvPr id="2" name="Text Placeholder 1"/>
          <p:cNvSpPr>
            <a:spLocks noGrp="1"/>
          </p:cNvSpPr>
          <p:nvPr>
            <p:ph type="body" sz="quarter" idx="10"/>
          </p:nvPr>
        </p:nvSpPr>
        <p:spPr/>
        <p:txBody>
          <a:bodyPr/>
          <a:lstStyle/>
          <a:p>
            <a:r>
              <a:rPr lang="en-US" dirty="0"/>
              <a:t>Typical peasant house in </a:t>
            </a:r>
            <a:r>
              <a:rPr lang="en-US"/>
              <a:t>Halhul</a:t>
            </a:r>
            <a:endParaRPr lang="en-US" dirty="0"/>
          </a:p>
        </p:txBody>
      </p:sp>
      <p:sp>
        <p:nvSpPr>
          <p:cNvPr id="3" name="Text Placeholder 2"/>
          <p:cNvSpPr>
            <a:spLocks noGrp="1"/>
          </p:cNvSpPr>
          <p:nvPr>
            <p:ph type="body" sz="quarter" idx="12"/>
          </p:nvPr>
        </p:nvSpPr>
        <p:spPr/>
        <p:txBody>
          <a:bodyPr/>
          <a:lstStyle/>
          <a:p>
            <a:r>
              <a:rPr lang="en-US" dirty="0"/>
              <a:t>6:10</a:t>
            </a:r>
          </a:p>
        </p:txBody>
      </p:sp>
      <p:sp>
        <p:nvSpPr>
          <p:cNvPr id="4" name="Title 3"/>
          <p:cNvSpPr>
            <a:spLocks noGrp="1"/>
          </p:cNvSpPr>
          <p:nvPr>
            <p:ph type="title"/>
          </p:nvPr>
        </p:nvSpPr>
        <p:spPr/>
        <p:txBody>
          <a:bodyPr/>
          <a:lstStyle/>
          <a:p>
            <a:r>
              <a:rPr lang="en-US" dirty="0"/>
              <a:t>Into whatever house you enter, stay there</a:t>
            </a:r>
          </a:p>
        </p:txBody>
      </p:sp>
    </p:spTree>
    <p:extLst>
      <p:ext uri="{BB962C8B-B14F-4D97-AF65-F5344CB8AC3E}">
        <p14:creationId xmlns:p14="http://schemas.microsoft.com/office/powerpoint/2010/main" val="12075735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stone sculpture&#10;&#10;Description automatically generated with medium confidence">
            <a:extLst>
              <a:ext uri="{FF2B5EF4-FFF2-40B4-BE49-F238E27FC236}">
                <a16:creationId xmlns:a16="http://schemas.microsoft.com/office/drawing/2014/main" id="{86F57D0E-2484-5DCC-AE9B-797A8B1EA1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 y="0"/>
            <a:ext cx="17282160" cy="10287000"/>
          </a:xfrm>
          <a:prstGeom prst="rect">
            <a:avLst/>
          </a:prstGeom>
        </p:spPr>
      </p:pic>
      <p:sp>
        <p:nvSpPr>
          <p:cNvPr id="2" name="Text Placeholder 1"/>
          <p:cNvSpPr>
            <a:spLocks noGrp="1"/>
          </p:cNvSpPr>
          <p:nvPr>
            <p:ph type="body" sz="quarter" idx="10"/>
          </p:nvPr>
        </p:nvSpPr>
        <p:spPr/>
        <p:txBody>
          <a:bodyPr/>
          <a:lstStyle/>
          <a:p>
            <a:r>
              <a:rPr lang="en-US" dirty="0"/>
              <a:t>Grave stele depicting handshake, from Piraeus, ca 400 BC</a:t>
            </a:r>
          </a:p>
        </p:txBody>
      </p:sp>
      <p:sp>
        <p:nvSpPr>
          <p:cNvPr id="3" name="Text Placeholder 2"/>
          <p:cNvSpPr>
            <a:spLocks noGrp="1"/>
          </p:cNvSpPr>
          <p:nvPr>
            <p:ph type="body" sz="quarter" idx="12"/>
          </p:nvPr>
        </p:nvSpPr>
        <p:spPr/>
        <p:txBody>
          <a:bodyPr/>
          <a:lstStyle/>
          <a:p>
            <a:r>
              <a:rPr lang="en-US" dirty="0"/>
              <a:t>6:11</a:t>
            </a:r>
          </a:p>
        </p:txBody>
      </p:sp>
      <p:sp>
        <p:nvSpPr>
          <p:cNvPr id="4" name="Title 3"/>
          <p:cNvSpPr>
            <a:spLocks noGrp="1"/>
          </p:cNvSpPr>
          <p:nvPr>
            <p:ph type="title"/>
          </p:nvPr>
        </p:nvSpPr>
        <p:spPr/>
        <p:txBody>
          <a:bodyPr/>
          <a:lstStyle/>
          <a:p>
            <a:r>
              <a:rPr lang="en-US" dirty="0"/>
              <a:t>And if any place does not welcome you or listen to you</a:t>
            </a:r>
          </a:p>
        </p:txBody>
      </p:sp>
    </p:spTree>
    <p:extLst>
      <p:ext uri="{BB962C8B-B14F-4D97-AF65-F5344CB8AC3E}">
        <p14:creationId xmlns:p14="http://schemas.microsoft.com/office/powerpoint/2010/main" val="20531115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plant, tree, ground&#10;&#10;Description automatically generated">
            <a:extLst>
              <a:ext uri="{FF2B5EF4-FFF2-40B4-BE49-F238E27FC236}">
                <a16:creationId xmlns:a16="http://schemas.microsoft.com/office/drawing/2014/main" id="{A4F5BF7B-C2AD-C8A2-292A-0E664DC2BA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Ancient street near St. Peter in </a:t>
            </a:r>
            <a:r>
              <a:rPr lang="en-US" dirty="0" err="1"/>
              <a:t>Gallicantu</a:t>
            </a:r>
            <a:r>
              <a:rPr lang="en-US" dirty="0"/>
              <a:t>, Jerusalem</a:t>
            </a:r>
          </a:p>
        </p:txBody>
      </p:sp>
      <p:sp>
        <p:nvSpPr>
          <p:cNvPr id="3" name="Text Placeholder 2"/>
          <p:cNvSpPr>
            <a:spLocks noGrp="1"/>
          </p:cNvSpPr>
          <p:nvPr>
            <p:ph type="body" sz="quarter" idx="12"/>
          </p:nvPr>
        </p:nvSpPr>
        <p:spPr/>
        <p:txBody>
          <a:bodyPr/>
          <a:lstStyle/>
          <a:p>
            <a:r>
              <a:rPr lang="en-US" dirty="0"/>
              <a:t>6:11</a:t>
            </a:r>
          </a:p>
        </p:txBody>
      </p:sp>
      <p:sp>
        <p:nvSpPr>
          <p:cNvPr id="4" name="Title 3"/>
          <p:cNvSpPr>
            <a:spLocks noGrp="1"/>
          </p:cNvSpPr>
          <p:nvPr>
            <p:ph type="title"/>
          </p:nvPr>
        </p:nvSpPr>
        <p:spPr/>
        <p:txBody>
          <a:bodyPr/>
          <a:lstStyle/>
          <a:p>
            <a:r>
              <a:rPr lang="en-US" dirty="0"/>
              <a:t>Shake off the dust that is under your feet as a witness to them</a:t>
            </a:r>
          </a:p>
        </p:txBody>
      </p:sp>
    </p:spTree>
    <p:extLst>
      <p:ext uri="{BB962C8B-B14F-4D97-AF65-F5344CB8AC3E}">
        <p14:creationId xmlns:p14="http://schemas.microsoft.com/office/powerpoint/2010/main" val="23913948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floor, indoor, trouser, footwear&#10;&#10;Description automatically generated">
            <a:extLst>
              <a:ext uri="{FF2B5EF4-FFF2-40B4-BE49-F238E27FC236}">
                <a16:creationId xmlns:a16="http://schemas.microsoft.com/office/drawing/2014/main" id="{2D6B12AE-13BE-4D75-9AD6-DEEC389B93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169" y="0"/>
            <a:ext cx="15049662" cy="10287000"/>
          </a:xfrm>
          <a:prstGeom prst="rect">
            <a:avLst/>
          </a:prstGeom>
        </p:spPr>
      </p:pic>
      <p:sp>
        <p:nvSpPr>
          <p:cNvPr id="2" name="Text Placeholder 1"/>
          <p:cNvSpPr>
            <a:spLocks noGrp="1"/>
          </p:cNvSpPr>
          <p:nvPr>
            <p:ph type="body" sz="quarter" idx="10"/>
          </p:nvPr>
        </p:nvSpPr>
        <p:spPr/>
        <p:txBody>
          <a:bodyPr/>
          <a:lstStyle/>
          <a:p>
            <a:r>
              <a:rPr lang="x-none" dirty="0"/>
              <a:t>Hellenistic statue of man with cloak, </a:t>
            </a:r>
            <a:r>
              <a:rPr lang="x-none"/>
              <a:t>circa mid</a:t>
            </a:r>
            <a:r>
              <a:rPr lang="en-US" dirty="0"/>
              <a:t>-</a:t>
            </a:r>
            <a:r>
              <a:rPr lang="x-none"/>
              <a:t>2nd</a:t>
            </a:r>
            <a:r>
              <a:rPr lang="en-US" dirty="0"/>
              <a:t>–</a:t>
            </a:r>
            <a:r>
              <a:rPr lang="x-none" dirty="0"/>
              <a:t>1st centuries BC</a:t>
            </a:r>
          </a:p>
        </p:txBody>
      </p:sp>
      <p:sp>
        <p:nvSpPr>
          <p:cNvPr id="3" name="Text Placeholder 2"/>
          <p:cNvSpPr>
            <a:spLocks noGrp="1"/>
          </p:cNvSpPr>
          <p:nvPr>
            <p:ph type="body" sz="quarter" idx="12"/>
          </p:nvPr>
        </p:nvSpPr>
        <p:spPr/>
        <p:txBody>
          <a:bodyPr/>
          <a:lstStyle/>
          <a:p>
            <a:r>
              <a:rPr lang="en-US" dirty="0"/>
              <a:t>6:11</a:t>
            </a:r>
          </a:p>
        </p:txBody>
      </p:sp>
      <p:sp>
        <p:nvSpPr>
          <p:cNvPr id="4" name="Title 3"/>
          <p:cNvSpPr>
            <a:spLocks noGrp="1"/>
          </p:cNvSpPr>
          <p:nvPr>
            <p:ph type="title"/>
          </p:nvPr>
        </p:nvSpPr>
        <p:spPr/>
        <p:txBody>
          <a:bodyPr/>
          <a:lstStyle/>
          <a:p>
            <a:r>
              <a:rPr lang="en-US" dirty="0"/>
              <a:t>Shake off the dust that is under your feet as a witness to them</a:t>
            </a:r>
          </a:p>
        </p:txBody>
      </p:sp>
    </p:spTree>
    <p:extLst>
      <p:ext uri="{BB962C8B-B14F-4D97-AF65-F5344CB8AC3E}">
        <p14:creationId xmlns:p14="http://schemas.microsoft.com/office/powerpoint/2010/main" val="4982512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late of olives and olive oil&#10;&#10;Description automatically generated with medium confidence">
            <a:extLst>
              <a:ext uri="{FF2B5EF4-FFF2-40B4-BE49-F238E27FC236}">
                <a16:creationId xmlns:a16="http://schemas.microsoft.com/office/drawing/2014/main" id="{49EC7B3B-C234-D4C0-97C7-D72FE7EE8F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Olive oil and lamps</a:t>
            </a:r>
          </a:p>
        </p:txBody>
      </p:sp>
      <p:sp>
        <p:nvSpPr>
          <p:cNvPr id="3" name="Text Placeholder 2"/>
          <p:cNvSpPr>
            <a:spLocks noGrp="1"/>
          </p:cNvSpPr>
          <p:nvPr>
            <p:ph type="body" sz="quarter" idx="12"/>
          </p:nvPr>
        </p:nvSpPr>
        <p:spPr/>
        <p:txBody>
          <a:bodyPr/>
          <a:lstStyle/>
          <a:p>
            <a:r>
              <a:rPr lang="en-US" dirty="0"/>
              <a:t>6:13</a:t>
            </a:r>
          </a:p>
        </p:txBody>
      </p:sp>
      <p:sp>
        <p:nvSpPr>
          <p:cNvPr id="4" name="Title 3"/>
          <p:cNvSpPr>
            <a:spLocks noGrp="1"/>
          </p:cNvSpPr>
          <p:nvPr>
            <p:ph type="title"/>
          </p:nvPr>
        </p:nvSpPr>
        <p:spPr/>
        <p:txBody>
          <a:bodyPr/>
          <a:lstStyle/>
          <a:p>
            <a:r>
              <a:rPr lang="en-US" dirty="0"/>
              <a:t>They anointed with oil many who were sick and healed them</a:t>
            </a:r>
          </a:p>
        </p:txBody>
      </p:sp>
    </p:spTree>
    <p:extLst>
      <p:ext uri="{BB962C8B-B14F-4D97-AF65-F5344CB8AC3E}">
        <p14:creationId xmlns:p14="http://schemas.microsoft.com/office/powerpoint/2010/main" val="15383816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vases on display&#10;&#10;Description automatically generated with low confidence">
            <a:extLst>
              <a:ext uri="{FF2B5EF4-FFF2-40B4-BE49-F238E27FC236}">
                <a16:creationId xmlns:a16="http://schemas.microsoft.com/office/drawing/2014/main" id="{96E6B70A-A0E2-444B-8C69-CBB1374476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9644" y="0"/>
            <a:ext cx="10268712" cy="10287000"/>
          </a:xfrm>
          <a:prstGeom prst="rect">
            <a:avLst/>
          </a:prstGeom>
        </p:spPr>
      </p:pic>
      <p:sp>
        <p:nvSpPr>
          <p:cNvPr id="2" name="Text Placeholder 1"/>
          <p:cNvSpPr>
            <a:spLocks noGrp="1"/>
          </p:cNvSpPr>
          <p:nvPr>
            <p:ph type="body" sz="quarter" idx="10"/>
          </p:nvPr>
        </p:nvSpPr>
        <p:spPr/>
        <p:txBody>
          <a:bodyPr/>
          <a:lstStyle/>
          <a:p>
            <a:r>
              <a:rPr lang="en-US" dirty="0"/>
              <a:t>Hellenistic-Roman terra sigillata jugs from Cyprus</a:t>
            </a:r>
          </a:p>
        </p:txBody>
      </p:sp>
      <p:sp>
        <p:nvSpPr>
          <p:cNvPr id="3" name="Text Placeholder 2"/>
          <p:cNvSpPr>
            <a:spLocks noGrp="1"/>
          </p:cNvSpPr>
          <p:nvPr>
            <p:ph type="body" sz="quarter" idx="12"/>
          </p:nvPr>
        </p:nvSpPr>
        <p:spPr/>
        <p:txBody>
          <a:bodyPr/>
          <a:lstStyle/>
          <a:p>
            <a:r>
              <a:rPr lang="en-US" dirty="0"/>
              <a:t>6:13</a:t>
            </a:r>
          </a:p>
        </p:txBody>
      </p:sp>
      <p:sp>
        <p:nvSpPr>
          <p:cNvPr id="4" name="Title 3"/>
          <p:cNvSpPr>
            <a:spLocks noGrp="1"/>
          </p:cNvSpPr>
          <p:nvPr>
            <p:ph type="title"/>
          </p:nvPr>
        </p:nvSpPr>
        <p:spPr/>
        <p:txBody>
          <a:bodyPr/>
          <a:lstStyle/>
          <a:p>
            <a:r>
              <a:rPr lang="en-US" dirty="0"/>
              <a:t>They anointed with oil many who were sick and healed them</a:t>
            </a:r>
          </a:p>
        </p:txBody>
      </p:sp>
    </p:spTree>
    <p:extLst>
      <p:ext uri="{BB962C8B-B14F-4D97-AF65-F5344CB8AC3E}">
        <p14:creationId xmlns:p14="http://schemas.microsoft.com/office/powerpoint/2010/main" val="10134317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C4B9CC-C47B-4E49-A313-6B3485CE144F}"/>
              </a:ext>
            </a:extLst>
          </p:cNvPr>
          <p:cNvPicPr>
            <a:picLocks noChangeAspect="1"/>
          </p:cNvPicPr>
          <p:nvPr/>
        </p:nvPicPr>
        <p:blipFill rotWithShape="1">
          <a:blip r:embed="rId3">
            <a:extLst>
              <a:ext uri="{28A0092B-C50C-407E-A947-70E740481C1C}">
                <a14:useLocalDpi xmlns:a14="http://schemas.microsoft.com/office/drawing/2010/main" val="0"/>
              </a:ext>
            </a:extLst>
          </a:blip>
          <a:srcRect l="2963" r="1"/>
          <a:stretch/>
        </p:blipFill>
        <p:spPr>
          <a:xfrm>
            <a:off x="0" y="0"/>
            <a:ext cx="9982200" cy="10287000"/>
          </a:xfrm>
          <a:prstGeom prst="rect">
            <a:avLst/>
          </a:prstGeom>
        </p:spPr>
      </p:pic>
      <p:pic>
        <p:nvPicPr>
          <p:cNvPr id="6" name="Picture 5">
            <a:extLst>
              <a:ext uri="{FF2B5EF4-FFF2-40B4-BE49-F238E27FC236}">
                <a16:creationId xmlns:a16="http://schemas.microsoft.com/office/drawing/2014/main" id="{4E088B18-C73A-4EB6-8C0D-4057165A8BFA}"/>
              </a:ext>
            </a:extLst>
          </p:cNvPr>
          <p:cNvPicPr>
            <a:picLocks noChangeAspect="1"/>
          </p:cNvPicPr>
          <p:nvPr/>
        </p:nvPicPr>
        <p:blipFill rotWithShape="1">
          <a:blip r:embed="rId4">
            <a:extLst>
              <a:ext uri="{28A0092B-C50C-407E-A947-70E740481C1C}">
                <a14:useLocalDpi xmlns:a14="http://schemas.microsoft.com/office/drawing/2010/main" val="0"/>
              </a:ext>
            </a:extLst>
          </a:blip>
          <a:srcRect l="11111" r="1482"/>
          <a:stretch/>
        </p:blipFill>
        <p:spPr>
          <a:xfrm>
            <a:off x="9296400" y="0"/>
            <a:ext cx="8991600" cy="10287000"/>
          </a:xfrm>
          <a:prstGeom prst="rect">
            <a:avLst/>
          </a:prstGeom>
        </p:spPr>
      </p:pic>
      <p:sp>
        <p:nvSpPr>
          <p:cNvPr id="2" name="Text Placeholder 1"/>
          <p:cNvSpPr>
            <a:spLocks noGrp="1"/>
          </p:cNvSpPr>
          <p:nvPr>
            <p:ph type="body" sz="quarter" idx="10"/>
          </p:nvPr>
        </p:nvSpPr>
        <p:spPr/>
        <p:txBody>
          <a:bodyPr/>
          <a:lstStyle/>
          <a:p>
            <a:r>
              <a:rPr lang="en-US" dirty="0"/>
              <a:t>Bronze coin of Herod Antipas, AD 30/31, from the </a:t>
            </a:r>
            <a:r>
              <a:rPr lang="en-US" dirty="0" err="1"/>
              <a:t>Tiberias</a:t>
            </a:r>
            <a:r>
              <a:rPr lang="en-US" dirty="0"/>
              <a:t> mint</a:t>
            </a:r>
          </a:p>
        </p:txBody>
      </p:sp>
      <p:sp>
        <p:nvSpPr>
          <p:cNvPr id="9" name="Text Placeholder 2"/>
          <p:cNvSpPr>
            <a:spLocks noGrp="1"/>
          </p:cNvSpPr>
          <p:nvPr>
            <p:ph type="body" sz="quarter" idx="12"/>
          </p:nvPr>
        </p:nvSpPr>
        <p:spPr/>
        <p:txBody>
          <a:bodyPr/>
          <a:lstStyle/>
          <a:p>
            <a:r>
              <a:rPr lang="en-US" dirty="0"/>
              <a:t>6:14</a:t>
            </a:r>
          </a:p>
        </p:txBody>
      </p:sp>
      <p:sp>
        <p:nvSpPr>
          <p:cNvPr id="10" name="Title 3"/>
          <p:cNvSpPr>
            <a:spLocks noGrp="1"/>
          </p:cNvSpPr>
          <p:nvPr>
            <p:ph type="title"/>
          </p:nvPr>
        </p:nvSpPr>
        <p:spPr/>
        <p:txBody>
          <a:bodyPr/>
          <a:lstStyle/>
          <a:p>
            <a:r>
              <a:rPr lang="en-US" dirty="0"/>
              <a:t>And King Herod heard of it</a:t>
            </a:r>
          </a:p>
        </p:txBody>
      </p:sp>
    </p:spTree>
    <p:extLst>
      <p:ext uri="{BB962C8B-B14F-4D97-AF65-F5344CB8AC3E}">
        <p14:creationId xmlns:p14="http://schemas.microsoft.com/office/powerpoint/2010/main" val="7305638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 aerial view of an ancient city&#10;&#10;Description automatically generated with low confidence">
            <a:extLst>
              <a:ext uri="{FF2B5EF4-FFF2-40B4-BE49-F238E27FC236}">
                <a16:creationId xmlns:a16="http://schemas.microsoft.com/office/drawing/2014/main" id="{E9257239-6B1A-B63E-794C-9ADF271EB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Sepphoris (aerial view from the west)</a:t>
            </a:r>
          </a:p>
        </p:txBody>
      </p:sp>
      <p:sp>
        <p:nvSpPr>
          <p:cNvPr id="8" name="Text Placeholder 2"/>
          <p:cNvSpPr>
            <a:spLocks noGrp="1"/>
          </p:cNvSpPr>
          <p:nvPr>
            <p:ph type="body" sz="quarter" idx="12"/>
          </p:nvPr>
        </p:nvSpPr>
        <p:spPr/>
        <p:txBody>
          <a:bodyPr/>
          <a:lstStyle/>
          <a:p>
            <a:r>
              <a:rPr lang="en-US" dirty="0"/>
              <a:t>6:14</a:t>
            </a:r>
          </a:p>
        </p:txBody>
      </p:sp>
      <p:sp>
        <p:nvSpPr>
          <p:cNvPr id="9" name="Title 3"/>
          <p:cNvSpPr>
            <a:spLocks noGrp="1"/>
          </p:cNvSpPr>
          <p:nvPr>
            <p:ph type="title"/>
          </p:nvPr>
        </p:nvSpPr>
        <p:spPr/>
        <p:txBody>
          <a:bodyPr/>
          <a:lstStyle/>
          <a:p>
            <a:r>
              <a:rPr lang="en-US" dirty="0"/>
              <a:t>And King Herod heard of it</a:t>
            </a:r>
          </a:p>
        </p:txBody>
      </p:sp>
    </p:spTree>
    <p:extLst>
      <p:ext uri="{BB962C8B-B14F-4D97-AF65-F5344CB8AC3E}">
        <p14:creationId xmlns:p14="http://schemas.microsoft.com/office/powerpoint/2010/main" val="1135376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igh angle view of a city&#10;&#10;Description automatically generated with medium confidence">
            <a:extLst>
              <a:ext uri="{FF2B5EF4-FFF2-40B4-BE49-F238E27FC236}">
                <a16:creationId xmlns:a16="http://schemas.microsoft.com/office/drawing/2014/main" id="{62BA458F-E834-4365-5C69-004EB2E3F5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Nazareth (from the northeast)</a:t>
            </a:r>
          </a:p>
        </p:txBody>
      </p:sp>
      <p:sp>
        <p:nvSpPr>
          <p:cNvPr id="8" name="Text Placeholder 2"/>
          <p:cNvSpPr>
            <a:spLocks noGrp="1"/>
          </p:cNvSpPr>
          <p:nvPr>
            <p:ph type="body" sz="quarter" idx="12"/>
          </p:nvPr>
        </p:nvSpPr>
        <p:spPr/>
        <p:txBody>
          <a:bodyPr/>
          <a:lstStyle/>
          <a:p>
            <a:r>
              <a:rPr lang="en-US" dirty="0"/>
              <a:t>6:1</a:t>
            </a:r>
          </a:p>
        </p:txBody>
      </p:sp>
      <p:sp>
        <p:nvSpPr>
          <p:cNvPr id="9" name="Title 3"/>
          <p:cNvSpPr>
            <a:spLocks noGrp="1"/>
          </p:cNvSpPr>
          <p:nvPr>
            <p:ph type="title"/>
          </p:nvPr>
        </p:nvSpPr>
        <p:spPr/>
        <p:txBody>
          <a:bodyPr/>
          <a:lstStyle/>
          <a:p>
            <a:r>
              <a:rPr lang="en-US" dirty="0"/>
              <a:t>And He went out from there, and He came to His own hometown</a:t>
            </a:r>
          </a:p>
        </p:txBody>
      </p:sp>
    </p:spTree>
    <p:extLst>
      <p:ext uri="{BB962C8B-B14F-4D97-AF65-F5344CB8AC3E}">
        <p14:creationId xmlns:p14="http://schemas.microsoft.com/office/powerpoint/2010/main" val="16164663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outdoor, ground, marketplace&#10;&#10;Description automatically generated">
            <a:extLst>
              <a:ext uri="{FF2B5EF4-FFF2-40B4-BE49-F238E27FC236}">
                <a16:creationId xmlns:a16="http://schemas.microsoft.com/office/drawing/2014/main" id="{8B211BE7-5F44-037E-559E-58F0D69DD3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err="1"/>
              <a:t>Cardo</a:t>
            </a:r>
            <a:r>
              <a:rPr lang="en-US" dirty="0"/>
              <a:t> of </a:t>
            </a:r>
            <a:r>
              <a:rPr lang="en-US" dirty="0" err="1"/>
              <a:t>Sepphoris</a:t>
            </a:r>
            <a:endParaRPr lang="en-US" dirty="0"/>
          </a:p>
        </p:txBody>
      </p:sp>
      <p:sp>
        <p:nvSpPr>
          <p:cNvPr id="8" name="Text Placeholder 2"/>
          <p:cNvSpPr>
            <a:spLocks noGrp="1"/>
          </p:cNvSpPr>
          <p:nvPr>
            <p:ph type="body" sz="quarter" idx="12"/>
          </p:nvPr>
        </p:nvSpPr>
        <p:spPr/>
        <p:txBody>
          <a:bodyPr/>
          <a:lstStyle/>
          <a:p>
            <a:r>
              <a:rPr lang="en-US" dirty="0"/>
              <a:t>6:14</a:t>
            </a:r>
          </a:p>
        </p:txBody>
      </p:sp>
      <p:sp>
        <p:nvSpPr>
          <p:cNvPr id="9" name="Title 3"/>
          <p:cNvSpPr>
            <a:spLocks noGrp="1"/>
          </p:cNvSpPr>
          <p:nvPr>
            <p:ph type="title"/>
          </p:nvPr>
        </p:nvSpPr>
        <p:spPr/>
        <p:txBody>
          <a:bodyPr/>
          <a:lstStyle/>
          <a:p>
            <a:r>
              <a:rPr lang="en-US" dirty="0"/>
              <a:t>And King Herod heard of it</a:t>
            </a:r>
          </a:p>
        </p:txBody>
      </p:sp>
    </p:spTree>
    <p:extLst>
      <p:ext uri="{BB962C8B-B14F-4D97-AF65-F5344CB8AC3E}">
        <p14:creationId xmlns:p14="http://schemas.microsoft.com/office/powerpoint/2010/main" val="16371854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mountain, grass, nature, outdoor&#10;&#10;Description automatically generated">
            <a:extLst>
              <a:ext uri="{FF2B5EF4-FFF2-40B4-BE49-F238E27FC236}">
                <a16:creationId xmlns:a16="http://schemas.microsoft.com/office/drawing/2014/main" id="{0ABA1903-5390-4134-B706-BCA938CE98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5124" y="0"/>
            <a:ext cx="14017752" cy="10287000"/>
          </a:xfrm>
          <a:prstGeom prst="rect">
            <a:avLst/>
          </a:prstGeom>
        </p:spPr>
      </p:pic>
      <p:sp>
        <p:nvSpPr>
          <p:cNvPr id="2" name="Text Placeholder 1"/>
          <p:cNvSpPr>
            <a:spLocks noGrp="1"/>
          </p:cNvSpPr>
          <p:nvPr>
            <p:ph type="body" sz="quarter" idx="10"/>
          </p:nvPr>
        </p:nvSpPr>
        <p:spPr/>
        <p:txBody>
          <a:bodyPr/>
          <a:lstStyle/>
          <a:p>
            <a:r>
              <a:rPr lang="en-US" dirty="0"/>
              <a:t>Tiberias (from the north)</a:t>
            </a:r>
          </a:p>
        </p:txBody>
      </p:sp>
      <p:sp>
        <p:nvSpPr>
          <p:cNvPr id="8" name="Text Placeholder 2"/>
          <p:cNvSpPr>
            <a:spLocks noGrp="1"/>
          </p:cNvSpPr>
          <p:nvPr>
            <p:ph type="body" sz="quarter" idx="12"/>
          </p:nvPr>
        </p:nvSpPr>
        <p:spPr/>
        <p:txBody>
          <a:bodyPr/>
          <a:lstStyle/>
          <a:p>
            <a:r>
              <a:rPr lang="en-US" dirty="0"/>
              <a:t>6:14</a:t>
            </a:r>
          </a:p>
        </p:txBody>
      </p:sp>
      <p:sp>
        <p:nvSpPr>
          <p:cNvPr id="9" name="Title 3"/>
          <p:cNvSpPr>
            <a:spLocks noGrp="1"/>
          </p:cNvSpPr>
          <p:nvPr>
            <p:ph type="title"/>
          </p:nvPr>
        </p:nvSpPr>
        <p:spPr/>
        <p:txBody>
          <a:bodyPr/>
          <a:lstStyle/>
          <a:p>
            <a:r>
              <a:rPr lang="en-US" dirty="0"/>
              <a:t>And King Herod heard of it</a:t>
            </a:r>
          </a:p>
        </p:txBody>
      </p:sp>
    </p:spTree>
    <p:extLst>
      <p:ext uri="{BB962C8B-B14F-4D97-AF65-F5344CB8AC3E}">
        <p14:creationId xmlns:p14="http://schemas.microsoft.com/office/powerpoint/2010/main" val="5460040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plant, tree, sky&#10;&#10;Description automatically generated">
            <a:extLst>
              <a:ext uri="{FF2B5EF4-FFF2-40B4-BE49-F238E27FC236}">
                <a16:creationId xmlns:a16="http://schemas.microsoft.com/office/drawing/2014/main" id="{492D0438-7AEF-108D-4EB5-8F0709C195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Roman bathhouse in Tiberias with </a:t>
            </a:r>
            <a:r>
              <a:rPr lang="en-US" dirty="0" err="1"/>
              <a:t>cardo</a:t>
            </a:r>
            <a:r>
              <a:rPr lang="en-US" dirty="0"/>
              <a:t> and shops</a:t>
            </a:r>
          </a:p>
        </p:txBody>
      </p:sp>
      <p:sp>
        <p:nvSpPr>
          <p:cNvPr id="8" name="Text Placeholder 2"/>
          <p:cNvSpPr>
            <a:spLocks noGrp="1"/>
          </p:cNvSpPr>
          <p:nvPr>
            <p:ph type="body" sz="quarter" idx="12"/>
          </p:nvPr>
        </p:nvSpPr>
        <p:spPr/>
        <p:txBody>
          <a:bodyPr/>
          <a:lstStyle/>
          <a:p>
            <a:r>
              <a:rPr lang="en-US" dirty="0"/>
              <a:t>6:14</a:t>
            </a:r>
          </a:p>
        </p:txBody>
      </p:sp>
      <p:sp>
        <p:nvSpPr>
          <p:cNvPr id="9" name="Title 3"/>
          <p:cNvSpPr>
            <a:spLocks noGrp="1"/>
          </p:cNvSpPr>
          <p:nvPr>
            <p:ph type="title"/>
          </p:nvPr>
        </p:nvSpPr>
        <p:spPr/>
        <p:txBody>
          <a:bodyPr/>
          <a:lstStyle/>
          <a:p>
            <a:r>
              <a:rPr lang="en-US" dirty="0"/>
              <a:t>And King Herod heard of it</a:t>
            </a:r>
          </a:p>
        </p:txBody>
      </p:sp>
    </p:spTree>
    <p:extLst>
      <p:ext uri="{BB962C8B-B14F-4D97-AF65-F5344CB8AC3E}">
        <p14:creationId xmlns:p14="http://schemas.microsoft.com/office/powerpoint/2010/main" val="4102904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sky, ground, nature&#10;&#10;Description automatically generated">
            <a:extLst>
              <a:ext uri="{FF2B5EF4-FFF2-40B4-BE49-F238E27FC236}">
                <a16:creationId xmlns:a16="http://schemas.microsoft.com/office/drawing/2014/main" id="{EC1728B3-A786-43C0-805F-43D60B06D4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94560"/>
            <a:ext cx="18288000" cy="5897880"/>
          </a:xfrm>
          <a:prstGeom prst="rect">
            <a:avLst/>
          </a:prstGeom>
        </p:spPr>
      </p:pic>
      <p:sp>
        <p:nvSpPr>
          <p:cNvPr id="2" name="Text Placeholder 1"/>
          <p:cNvSpPr>
            <a:spLocks noGrp="1"/>
          </p:cNvSpPr>
          <p:nvPr>
            <p:ph type="body" sz="quarter" idx="10"/>
          </p:nvPr>
        </p:nvSpPr>
        <p:spPr/>
        <p:txBody>
          <a:bodyPr/>
          <a:lstStyle/>
          <a:p>
            <a:r>
              <a:rPr lang="en-US" dirty="0"/>
              <a:t>Roman-Byzantine theater of Tiberias</a:t>
            </a:r>
          </a:p>
        </p:txBody>
      </p:sp>
      <p:sp>
        <p:nvSpPr>
          <p:cNvPr id="8" name="Text Placeholder 2"/>
          <p:cNvSpPr>
            <a:spLocks noGrp="1"/>
          </p:cNvSpPr>
          <p:nvPr>
            <p:ph type="body" sz="quarter" idx="12"/>
          </p:nvPr>
        </p:nvSpPr>
        <p:spPr/>
        <p:txBody>
          <a:bodyPr/>
          <a:lstStyle/>
          <a:p>
            <a:r>
              <a:rPr lang="en-US" dirty="0"/>
              <a:t>6:14</a:t>
            </a:r>
          </a:p>
        </p:txBody>
      </p:sp>
      <p:sp>
        <p:nvSpPr>
          <p:cNvPr id="9" name="Title 3"/>
          <p:cNvSpPr>
            <a:spLocks noGrp="1"/>
          </p:cNvSpPr>
          <p:nvPr>
            <p:ph type="title"/>
          </p:nvPr>
        </p:nvSpPr>
        <p:spPr/>
        <p:txBody>
          <a:bodyPr/>
          <a:lstStyle/>
          <a:p>
            <a:r>
              <a:rPr lang="en-US" dirty="0"/>
              <a:t>And King Herod heard of it</a:t>
            </a:r>
          </a:p>
        </p:txBody>
      </p:sp>
    </p:spTree>
    <p:extLst>
      <p:ext uri="{BB962C8B-B14F-4D97-AF65-F5344CB8AC3E}">
        <p14:creationId xmlns:p14="http://schemas.microsoft.com/office/powerpoint/2010/main" val="41441717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tree, house, mountain&#10;&#10;Description automatically generated">
            <a:extLst>
              <a:ext uri="{FF2B5EF4-FFF2-40B4-BE49-F238E27FC236}">
                <a16:creationId xmlns:a16="http://schemas.microsoft.com/office/drawing/2014/main" id="{0CDE768C-E6D6-B333-CFEE-5ED37B302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Ramah, possible site of </a:t>
            </a:r>
            <a:r>
              <a:rPr lang="en-US" dirty="0" err="1"/>
              <a:t>Livias</a:t>
            </a:r>
            <a:r>
              <a:rPr lang="en-US" dirty="0"/>
              <a:t> (from the south)</a:t>
            </a:r>
          </a:p>
        </p:txBody>
      </p:sp>
      <p:sp>
        <p:nvSpPr>
          <p:cNvPr id="8" name="Text Placeholder 2"/>
          <p:cNvSpPr>
            <a:spLocks noGrp="1"/>
          </p:cNvSpPr>
          <p:nvPr>
            <p:ph type="body" sz="quarter" idx="12"/>
          </p:nvPr>
        </p:nvSpPr>
        <p:spPr/>
        <p:txBody>
          <a:bodyPr/>
          <a:lstStyle/>
          <a:p>
            <a:r>
              <a:rPr lang="en-US" dirty="0"/>
              <a:t>6:14</a:t>
            </a:r>
          </a:p>
        </p:txBody>
      </p:sp>
      <p:sp>
        <p:nvSpPr>
          <p:cNvPr id="9" name="Title 3"/>
          <p:cNvSpPr>
            <a:spLocks noGrp="1"/>
          </p:cNvSpPr>
          <p:nvPr>
            <p:ph type="title"/>
          </p:nvPr>
        </p:nvSpPr>
        <p:spPr/>
        <p:txBody>
          <a:bodyPr/>
          <a:lstStyle/>
          <a:p>
            <a:r>
              <a:rPr lang="en-US" dirty="0"/>
              <a:t>And King Herod heard of it</a:t>
            </a:r>
          </a:p>
        </p:txBody>
      </p:sp>
    </p:spTree>
    <p:extLst>
      <p:ext uri="{BB962C8B-B14F-4D97-AF65-F5344CB8AC3E}">
        <p14:creationId xmlns:p14="http://schemas.microsoft.com/office/powerpoint/2010/main" val="6173711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ld&#10;&#10;Description automatically generated">
            <a:extLst>
              <a:ext uri="{FF2B5EF4-FFF2-40B4-BE49-F238E27FC236}">
                <a16:creationId xmlns:a16="http://schemas.microsoft.com/office/drawing/2014/main" id="{9CFAAD6C-C606-4CB2-82EA-DAAAC27CFD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3904" y="0"/>
            <a:ext cx="10680192" cy="10287000"/>
          </a:xfrm>
          <a:prstGeom prst="rect">
            <a:avLst/>
          </a:prstGeom>
        </p:spPr>
      </p:pic>
      <p:sp>
        <p:nvSpPr>
          <p:cNvPr id="2" name="Text Placeholder 1"/>
          <p:cNvSpPr>
            <a:spLocks noGrp="1"/>
          </p:cNvSpPr>
          <p:nvPr>
            <p:ph type="body" sz="quarter" idx="10"/>
          </p:nvPr>
        </p:nvSpPr>
        <p:spPr/>
        <p:txBody>
          <a:bodyPr/>
          <a:lstStyle/>
          <a:p>
            <a:r>
              <a:rPr lang="en-US" dirty="0"/>
              <a:t>Interior of the Church of St. John in Samaria</a:t>
            </a:r>
          </a:p>
        </p:txBody>
      </p:sp>
      <p:sp>
        <p:nvSpPr>
          <p:cNvPr id="3" name="Text Placeholder 2"/>
          <p:cNvSpPr>
            <a:spLocks noGrp="1"/>
          </p:cNvSpPr>
          <p:nvPr>
            <p:ph type="body" sz="quarter" idx="12"/>
          </p:nvPr>
        </p:nvSpPr>
        <p:spPr/>
        <p:txBody>
          <a:bodyPr/>
          <a:lstStyle/>
          <a:p>
            <a:r>
              <a:rPr lang="en-US" dirty="0"/>
              <a:t>6:14</a:t>
            </a:r>
          </a:p>
        </p:txBody>
      </p:sp>
      <p:sp>
        <p:nvSpPr>
          <p:cNvPr id="4" name="Title 3"/>
          <p:cNvSpPr>
            <a:spLocks noGrp="1"/>
          </p:cNvSpPr>
          <p:nvPr>
            <p:ph type="title"/>
          </p:nvPr>
        </p:nvSpPr>
        <p:spPr/>
        <p:txBody>
          <a:bodyPr/>
          <a:lstStyle/>
          <a:p>
            <a:r>
              <a:rPr lang="en-US" dirty="0"/>
              <a:t>He said, “John the Baptist has risen from the dead”</a:t>
            </a:r>
          </a:p>
        </p:txBody>
      </p:sp>
    </p:spTree>
    <p:extLst>
      <p:ext uri="{BB962C8B-B14F-4D97-AF65-F5344CB8AC3E}">
        <p14:creationId xmlns:p14="http://schemas.microsoft.com/office/powerpoint/2010/main" val="28749406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sky, ruins, cloud&#10;&#10;Description automatically generated">
            <a:extLst>
              <a:ext uri="{FF2B5EF4-FFF2-40B4-BE49-F238E27FC236}">
                <a16:creationId xmlns:a16="http://schemas.microsoft.com/office/drawing/2014/main" id="{54AF5ABB-6678-FF7F-E86A-5F2085D644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Interior of the Church of St. John in Samaria</a:t>
            </a:r>
          </a:p>
        </p:txBody>
      </p:sp>
      <p:sp>
        <p:nvSpPr>
          <p:cNvPr id="8" name="Text Placeholder 2"/>
          <p:cNvSpPr>
            <a:spLocks noGrp="1"/>
          </p:cNvSpPr>
          <p:nvPr>
            <p:ph type="body" sz="quarter" idx="12"/>
          </p:nvPr>
        </p:nvSpPr>
        <p:spPr/>
        <p:txBody>
          <a:bodyPr/>
          <a:lstStyle/>
          <a:p>
            <a:r>
              <a:rPr lang="en-US" dirty="0"/>
              <a:t>6:14</a:t>
            </a:r>
          </a:p>
        </p:txBody>
      </p:sp>
      <p:sp>
        <p:nvSpPr>
          <p:cNvPr id="9" name="Title 3"/>
          <p:cNvSpPr>
            <a:spLocks noGrp="1"/>
          </p:cNvSpPr>
          <p:nvPr>
            <p:ph type="title"/>
          </p:nvPr>
        </p:nvSpPr>
        <p:spPr/>
        <p:txBody>
          <a:bodyPr/>
          <a:lstStyle/>
          <a:p>
            <a:r>
              <a:rPr lang="en-US" dirty="0"/>
              <a:t>He said, “John the Baptist has risen from the dead”</a:t>
            </a:r>
          </a:p>
        </p:txBody>
      </p:sp>
    </p:spTree>
    <p:extLst>
      <p:ext uri="{BB962C8B-B14F-4D97-AF65-F5344CB8AC3E}">
        <p14:creationId xmlns:p14="http://schemas.microsoft.com/office/powerpoint/2010/main" val="604961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atue of a person holding a sword&#10;&#10;Description automatically generated">
            <a:extLst>
              <a:ext uri="{FF2B5EF4-FFF2-40B4-BE49-F238E27FC236}">
                <a16:creationId xmlns:a16="http://schemas.microsoft.com/office/drawing/2014/main" id="{3A790388-D9A9-64AD-9285-32FF053602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7134" y="38100"/>
            <a:ext cx="15296866" cy="10248900"/>
          </a:xfrm>
          <a:prstGeom prst="rect">
            <a:avLst/>
          </a:prstGeom>
        </p:spPr>
      </p:pic>
      <p:sp>
        <p:nvSpPr>
          <p:cNvPr id="2" name="Text Placeholder 1"/>
          <p:cNvSpPr>
            <a:spLocks noGrp="1"/>
          </p:cNvSpPr>
          <p:nvPr>
            <p:ph type="body" sz="quarter" idx="10"/>
          </p:nvPr>
        </p:nvSpPr>
        <p:spPr/>
        <p:txBody>
          <a:bodyPr/>
          <a:lstStyle/>
          <a:p>
            <a:r>
              <a:rPr lang="en-US" dirty="0"/>
              <a:t>Statue of Elijah on Mount Carmel</a:t>
            </a:r>
          </a:p>
        </p:txBody>
      </p:sp>
      <p:sp>
        <p:nvSpPr>
          <p:cNvPr id="3" name="Text Placeholder 2"/>
          <p:cNvSpPr>
            <a:spLocks noGrp="1"/>
          </p:cNvSpPr>
          <p:nvPr>
            <p:ph type="body" sz="quarter" idx="12"/>
          </p:nvPr>
        </p:nvSpPr>
        <p:spPr/>
        <p:txBody>
          <a:bodyPr/>
          <a:lstStyle/>
          <a:p>
            <a:r>
              <a:rPr lang="en-US" dirty="0"/>
              <a:t>6:15</a:t>
            </a:r>
          </a:p>
        </p:txBody>
      </p:sp>
      <p:sp>
        <p:nvSpPr>
          <p:cNvPr id="4" name="Title 3"/>
          <p:cNvSpPr>
            <a:spLocks noGrp="1"/>
          </p:cNvSpPr>
          <p:nvPr>
            <p:ph type="title"/>
          </p:nvPr>
        </p:nvSpPr>
        <p:spPr/>
        <p:txBody>
          <a:bodyPr/>
          <a:lstStyle/>
          <a:p>
            <a:r>
              <a:rPr lang="en-US" dirty="0"/>
              <a:t>Others said, “He is Elijah”</a:t>
            </a:r>
          </a:p>
        </p:txBody>
      </p:sp>
    </p:spTree>
    <p:extLst>
      <p:ext uri="{BB962C8B-B14F-4D97-AF65-F5344CB8AC3E}">
        <p14:creationId xmlns:p14="http://schemas.microsoft.com/office/powerpoint/2010/main" val="22289417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wax seal&#10;&#10;Description automatically generated with medium confidence">
            <a:extLst>
              <a:ext uri="{FF2B5EF4-FFF2-40B4-BE49-F238E27FC236}">
                <a16:creationId xmlns:a16="http://schemas.microsoft.com/office/drawing/2014/main" id="{59B6A321-B92C-24B2-B818-E52BAD8F20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Jeremiah seal, 8th century BC</a:t>
            </a:r>
          </a:p>
        </p:txBody>
      </p:sp>
      <p:sp>
        <p:nvSpPr>
          <p:cNvPr id="3" name="Text Placeholder 2"/>
          <p:cNvSpPr>
            <a:spLocks noGrp="1"/>
          </p:cNvSpPr>
          <p:nvPr>
            <p:ph type="body" sz="quarter" idx="12"/>
          </p:nvPr>
        </p:nvSpPr>
        <p:spPr/>
        <p:txBody>
          <a:bodyPr/>
          <a:lstStyle/>
          <a:p>
            <a:r>
              <a:rPr lang="en-US" dirty="0"/>
              <a:t>6:15</a:t>
            </a:r>
          </a:p>
        </p:txBody>
      </p:sp>
      <p:sp>
        <p:nvSpPr>
          <p:cNvPr id="4" name="Title 3"/>
          <p:cNvSpPr>
            <a:spLocks noGrp="1"/>
          </p:cNvSpPr>
          <p:nvPr>
            <p:ph type="title"/>
          </p:nvPr>
        </p:nvSpPr>
        <p:spPr/>
        <p:txBody>
          <a:bodyPr/>
          <a:lstStyle/>
          <a:p>
            <a:r>
              <a:rPr lang="en-US" dirty="0"/>
              <a:t>Others said, “He is a prophet, like one of the prophets of old”</a:t>
            </a:r>
          </a:p>
        </p:txBody>
      </p:sp>
    </p:spTree>
    <p:extLst>
      <p:ext uri="{BB962C8B-B14F-4D97-AF65-F5344CB8AC3E}">
        <p14:creationId xmlns:p14="http://schemas.microsoft.com/office/powerpoint/2010/main" val="26593323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uilding, sculpture, old, stone&#10;&#10;Description automatically generated">
            <a:extLst>
              <a:ext uri="{FF2B5EF4-FFF2-40B4-BE49-F238E27FC236}">
                <a16:creationId xmlns:a16="http://schemas.microsoft.com/office/drawing/2014/main" id="{B7512AC4-D354-4431-947E-3D404EB68F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6562" y="0"/>
            <a:ext cx="15434877" cy="10287000"/>
          </a:xfrm>
          <a:prstGeom prst="rect">
            <a:avLst/>
          </a:prstGeom>
        </p:spPr>
      </p:pic>
      <p:sp>
        <p:nvSpPr>
          <p:cNvPr id="2" name="Text Placeholder 1"/>
          <p:cNvSpPr>
            <a:spLocks noGrp="1"/>
          </p:cNvSpPr>
          <p:nvPr>
            <p:ph type="body" sz="quarter" idx="10"/>
          </p:nvPr>
        </p:nvSpPr>
        <p:spPr/>
        <p:txBody>
          <a:bodyPr/>
          <a:lstStyle/>
          <a:p>
            <a:r>
              <a:rPr lang="en-US" dirty="0"/>
              <a:t>Sarcophagus depicting bound captive in Trojan War, from Perga, 2nd century AD</a:t>
            </a:r>
          </a:p>
        </p:txBody>
      </p:sp>
      <p:sp>
        <p:nvSpPr>
          <p:cNvPr id="3" name="Text Placeholder 2"/>
          <p:cNvSpPr>
            <a:spLocks noGrp="1"/>
          </p:cNvSpPr>
          <p:nvPr>
            <p:ph type="body" sz="quarter" idx="12"/>
          </p:nvPr>
        </p:nvSpPr>
        <p:spPr/>
        <p:txBody>
          <a:bodyPr/>
          <a:lstStyle/>
          <a:p>
            <a:r>
              <a:rPr lang="en-US" dirty="0"/>
              <a:t>6:17</a:t>
            </a:r>
          </a:p>
        </p:txBody>
      </p:sp>
      <p:sp>
        <p:nvSpPr>
          <p:cNvPr id="4" name="Title 3"/>
          <p:cNvSpPr>
            <a:spLocks noGrp="1"/>
          </p:cNvSpPr>
          <p:nvPr>
            <p:ph type="title"/>
          </p:nvPr>
        </p:nvSpPr>
        <p:spPr/>
        <p:txBody>
          <a:bodyPr/>
          <a:lstStyle/>
          <a:p>
            <a:r>
              <a:rPr lang="en-US" dirty="0"/>
              <a:t>Herod himself had sent and arrested John and bound him in prison</a:t>
            </a:r>
          </a:p>
        </p:txBody>
      </p:sp>
    </p:spTree>
    <p:extLst>
      <p:ext uri="{BB962C8B-B14F-4D97-AF65-F5344CB8AC3E}">
        <p14:creationId xmlns:p14="http://schemas.microsoft.com/office/powerpoint/2010/main" val="2924849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ock with writing on it&#10;&#10;Description automatically generated with medium confidence">
            <a:extLst>
              <a:ext uri="{FF2B5EF4-FFF2-40B4-BE49-F238E27FC236}">
                <a16:creationId xmlns:a16="http://schemas.microsoft.com/office/drawing/2014/main" id="{72C0770E-B29C-2701-B6FD-563AAC217F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Sabbath boundary marker near </a:t>
            </a:r>
            <a:r>
              <a:rPr lang="en-US" dirty="0" err="1"/>
              <a:t>Timrat</a:t>
            </a:r>
            <a:endParaRPr lang="en-US" dirty="0"/>
          </a:p>
        </p:txBody>
      </p:sp>
      <p:sp>
        <p:nvSpPr>
          <p:cNvPr id="8" name="Text Placeholder 2"/>
          <p:cNvSpPr>
            <a:spLocks noGrp="1"/>
          </p:cNvSpPr>
          <p:nvPr>
            <p:ph type="body" sz="quarter" idx="12"/>
          </p:nvPr>
        </p:nvSpPr>
        <p:spPr/>
        <p:txBody>
          <a:bodyPr/>
          <a:lstStyle/>
          <a:p>
            <a:r>
              <a:rPr lang="en-US" dirty="0"/>
              <a:t>6:2</a:t>
            </a:r>
          </a:p>
        </p:txBody>
      </p:sp>
      <p:sp>
        <p:nvSpPr>
          <p:cNvPr id="9" name="Title 3"/>
          <p:cNvSpPr>
            <a:spLocks noGrp="1"/>
          </p:cNvSpPr>
          <p:nvPr>
            <p:ph type="title"/>
          </p:nvPr>
        </p:nvSpPr>
        <p:spPr/>
        <p:txBody>
          <a:bodyPr/>
          <a:lstStyle/>
          <a:p>
            <a:r>
              <a:rPr lang="en-US" dirty="0"/>
              <a:t>When the Sabbath came, He began to teach in the synagogue</a:t>
            </a:r>
          </a:p>
        </p:txBody>
      </p:sp>
    </p:spTree>
    <p:extLst>
      <p:ext uri="{BB962C8B-B14F-4D97-AF65-F5344CB8AC3E}">
        <p14:creationId xmlns:p14="http://schemas.microsoft.com/office/powerpoint/2010/main" val="10156491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floor&#10;&#10;Description automatically generated">
            <a:extLst>
              <a:ext uri="{FF2B5EF4-FFF2-40B4-BE49-F238E27FC236}">
                <a16:creationId xmlns:a16="http://schemas.microsoft.com/office/drawing/2014/main" id="{5911A266-93CB-480E-9513-4A780B6B99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728"/>
            <a:ext cx="18288000" cy="10067544"/>
          </a:xfrm>
          <a:prstGeom prst="rect">
            <a:avLst/>
          </a:prstGeom>
        </p:spPr>
      </p:pic>
      <p:sp>
        <p:nvSpPr>
          <p:cNvPr id="2" name="Text Placeholder 1"/>
          <p:cNvSpPr>
            <a:spLocks noGrp="1"/>
          </p:cNvSpPr>
          <p:nvPr>
            <p:ph type="body" sz="quarter" idx="10"/>
          </p:nvPr>
        </p:nvSpPr>
        <p:spPr/>
        <p:txBody>
          <a:bodyPr/>
          <a:lstStyle/>
          <a:p>
            <a:r>
              <a:rPr lang="en-US" dirty="0"/>
              <a:t>Iron chains worn by slaves, 1st century AD</a:t>
            </a:r>
          </a:p>
        </p:txBody>
      </p:sp>
      <p:sp>
        <p:nvSpPr>
          <p:cNvPr id="3" name="Text Placeholder 2"/>
          <p:cNvSpPr>
            <a:spLocks noGrp="1"/>
          </p:cNvSpPr>
          <p:nvPr>
            <p:ph type="body" sz="quarter" idx="12"/>
          </p:nvPr>
        </p:nvSpPr>
        <p:spPr/>
        <p:txBody>
          <a:bodyPr/>
          <a:lstStyle/>
          <a:p>
            <a:r>
              <a:rPr lang="en-US"/>
              <a:t>6:17</a:t>
            </a:r>
            <a:endParaRPr lang="en-US" dirty="0"/>
          </a:p>
        </p:txBody>
      </p:sp>
      <p:sp>
        <p:nvSpPr>
          <p:cNvPr id="4" name="Title 3"/>
          <p:cNvSpPr>
            <a:spLocks noGrp="1"/>
          </p:cNvSpPr>
          <p:nvPr>
            <p:ph type="title"/>
          </p:nvPr>
        </p:nvSpPr>
        <p:spPr/>
        <p:txBody>
          <a:bodyPr/>
          <a:lstStyle/>
          <a:p>
            <a:r>
              <a:rPr lang="en-US" dirty="0"/>
              <a:t>Herod himself had sent and arrested John and bound him in prison</a:t>
            </a:r>
          </a:p>
        </p:txBody>
      </p:sp>
    </p:spTree>
    <p:extLst>
      <p:ext uri="{BB962C8B-B14F-4D97-AF65-F5344CB8AC3E}">
        <p14:creationId xmlns:p14="http://schemas.microsoft.com/office/powerpoint/2010/main" val="3541668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nature, outdoor, mountain, grass&#10;&#10;Description automatically generated">
            <a:extLst>
              <a:ext uri="{FF2B5EF4-FFF2-40B4-BE49-F238E27FC236}">
                <a16:creationId xmlns:a16="http://schemas.microsoft.com/office/drawing/2014/main" id="{A25C160C-D9CC-13C0-A417-C6E323B80B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Macherus, traditional place of John’s imprisonment (from the east)</a:t>
            </a:r>
          </a:p>
        </p:txBody>
      </p:sp>
      <p:sp>
        <p:nvSpPr>
          <p:cNvPr id="3" name="Text Placeholder 2"/>
          <p:cNvSpPr>
            <a:spLocks noGrp="1"/>
          </p:cNvSpPr>
          <p:nvPr>
            <p:ph type="body" sz="quarter" idx="12"/>
          </p:nvPr>
        </p:nvSpPr>
        <p:spPr/>
        <p:txBody>
          <a:bodyPr/>
          <a:lstStyle/>
          <a:p>
            <a:r>
              <a:rPr lang="en-US" dirty="0"/>
              <a:t>6:17</a:t>
            </a:r>
          </a:p>
        </p:txBody>
      </p:sp>
      <p:sp>
        <p:nvSpPr>
          <p:cNvPr id="4" name="Title 3"/>
          <p:cNvSpPr>
            <a:spLocks noGrp="1"/>
          </p:cNvSpPr>
          <p:nvPr>
            <p:ph type="title"/>
          </p:nvPr>
        </p:nvSpPr>
        <p:spPr/>
        <p:txBody>
          <a:bodyPr/>
          <a:lstStyle/>
          <a:p>
            <a:r>
              <a:rPr lang="en-US" dirty="0"/>
              <a:t>Herod himself had sent and arrested John and bound him in prison</a:t>
            </a:r>
          </a:p>
        </p:txBody>
      </p:sp>
    </p:spTree>
    <p:extLst>
      <p:ext uri="{BB962C8B-B14F-4D97-AF65-F5344CB8AC3E}">
        <p14:creationId xmlns:p14="http://schemas.microsoft.com/office/powerpoint/2010/main" val="39834498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ountain with a body of water in the background&#10;&#10;Description automatically generated with low confidence">
            <a:extLst>
              <a:ext uri="{FF2B5EF4-FFF2-40B4-BE49-F238E27FC236}">
                <a16:creationId xmlns:a16="http://schemas.microsoft.com/office/drawing/2014/main" id="{0759E27E-826A-97E5-CCE9-671C5C6275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Macherus, traditional place of John’s imprisonment (from the east)</a:t>
            </a:r>
          </a:p>
        </p:txBody>
      </p:sp>
      <p:sp>
        <p:nvSpPr>
          <p:cNvPr id="8" name="Text Placeholder 2"/>
          <p:cNvSpPr>
            <a:spLocks noGrp="1"/>
          </p:cNvSpPr>
          <p:nvPr>
            <p:ph type="body" sz="quarter" idx="12"/>
          </p:nvPr>
        </p:nvSpPr>
        <p:spPr/>
        <p:txBody>
          <a:bodyPr/>
          <a:lstStyle/>
          <a:p>
            <a:r>
              <a:rPr lang="en-US" dirty="0"/>
              <a:t>6:17</a:t>
            </a:r>
          </a:p>
        </p:txBody>
      </p:sp>
      <p:sp>
        <p:nvSpPr>
          <p:cNvPr id="9" name="Title 3"/>
          <p:cNvSpPr>
            <a:spLocks noGrp="1"/>
          </p:cNvSpPr>
          <p:nvPr>
            <p:ph type="title"/>
          </p:nvPr>
        </p:nvSpPr>
        <p:spPr/>
        <p:txBody>
          <a:bodyPr/>
          <a:lstStyle/>
          <a:p>
            <a:r>
              <a:rPr lang="en-US" dirty="0"/>
              <a:t>Herod himself had sent and arrested John and bound him in prison</a:t>
            </a:r>
          </a:p>
        </p:txBody>
      </p:sp>
    </p:spTree>
    <p:extLst>
      <p:ext uri="{BB962C8B-B14F-4D97-AF65-F5344CB8AC3E}">
        <p14:creationId xmlns:p14="http://schemas.microsoft.com/office/powerpoint/2010/main" val="18256948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ruins, sky, rock&#10;&#10;Description automatically generated">
            <a:extLst>
              <a:ext uri="{FF2B5EF4-FFF2-40B4-BE49-F238E27FC236}">
                <a16:creationId xmlns:a16="http://schemas.microsoft.com/office/drawing/2014/main" id="{840E2087-5934-02DF-3D79-15CC7A8CEB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Ritual bath (</a:t>
            </a:r>
            <a:r>
              <a:rPr lang="en-US" dirty="0" err="1"/>
              <a:t>mikveh</a:t>
            </a:r>
            <a:r>
              <a:rPr lang="en-US" dirty="0"/>
              <a:t>) on the summit of </a:t>
            </a:r>
            <a:r>
              <a:rPr lang="en-US" dirty="0" err="1"/>
              <a:t>Macherus</a:t>
            </a:r>
            <a:endParaRPr lang="en-US" dirty="0"/>
          </a:p>
        </p:txBody>
      </p:sp>
      <p:sp>
        <p:nvSpPr>
          <p:cNvPr id="8" name="Text Placeholder 2"/>
          <p:cNvSpPr>
            <a:spLocks noGrp="1"/>
          </p:cNvSpPr>
          <p:nvPr>
            <p:ph type="body" sz="quarter" idx="12"/>
          </p:nvPr>
        </p:nvSpPr>
        <p:spPr/>
        <p:txBody>
          <a:bodyPr/>
          <a:lstStyle/>
          <a:p>
            <a:r>
              <a:rPr lang="en-US" dirty="0"/>
              <a:t>6:17</a:t>
            </a:r>
          </a:p>
        </p:txBody>
      </p:sp>
      <p:sp>
        <p:nvSpPr>
          <p:cNvPr id="9" name="Title 3"/>
          <p:cNvSpPr>
            <a:spLocks noGrp="1"/>
          </p:cNvSpPr>
          <p:nvPr>
            <p:ph type="title"/>
          </p:nvPr>
        </p:nvSpPr>
        <p:spPr/>
        <p:txBody>
          <a:bodyPr/>
          <a:lstStyle/>
          <a:p>
            <a:r>
              <a:rPr lang="en-US" dirty="0"/>
              <a:t>Herod himself had sent and arrested John and bound him in prison</a:t>
            </a:r>
          </a:p>
        </p:txBody>
      </p:sp>
    </p:spTree>
    <p:extLst>
      <p:ext uri="{BB962C8B-B14F-4D97-AF65-F5344CB8AC3E}">
        <p14:creationId xmlns:p14="http://schemas.microsoft.com/office/powerpoint/2010/main" val="30451304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hole in a rock&#10;&#10;Description automatically generated with low confidence">
            <a:extLst>
              <a:ext uri="{FF2B5EF4-FFF2-40B4-BE49-F238E27FC236}">
                <a16:creationId xmlns:a16="http://schemas.microsoft.com/office/drawing/2014/main" id="{684A1F8B-DB45-7D3F-10A3-1D8EC6FEE3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Cave at Macherus, traditional prison of John the Baptist</a:t>
            </a:r>
          </a:p>
        </p:txBody>
      </p:sp>
      <p:sp>
        <p:nvSpPr>
          <p:cNvPr id="8" name="Text Placeholder 2"/>
          <p:cNvSpPr>
            <a:spLocks noGrp="1"/>
          </p:cNvSpPr>
          <p:nvPr>
            <p:ph type="body" sz="quarter" idx="12"/>
          </p:nvPr>
        </p:nvSpPr>
        <p:spPr/>
        <p:txBody>
          <a:bodyPr/>
          <a:lstStyle/>
          <a:p>
            <a:r>
              <a:rPr lang="en-US" dirty="0"/>
              <a:t>6:17</a:t>
            </a:r>
          </a:p>
        </p:txBody>
      </p:sp>
      <p:sp>
        <p:nvSpPr>
          <p:cNvPr id="9" name="Title 3"/>
          <p:cNvSpPr>
            <a:spLocks noGrp="1"/>
          </p:cNvSpPr>
          <p:nvPr>
            <p:ph type="title"/>
          </p:nvPr>
        </p:nvSpPr>
        <p:spPr/>
        <p:txBody>
          <a:bodyPr/>
          <a:lstStyle/>
          <a:p>
            <a:r>
              <a:rPr lang="en-US" dirty="0"/>
              <a:t>Herod himself had sent and arrested John and bound him in prison</a:t>
            </a:r>
          </a:p>
        </p:txBody>
      </p:sp>
    </p:spTree>
    <p:extLst>
      <p:ext uri="{BB962C8B-B14F-4D97-AF65-F5344CB8AC3E}">
        <p14:creationId xmlns:p14="http://schemas.microsoft.com/office/powerpoint/2010/main" val="35254862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sky, tree, plant&#10;&#10;Description automatically generated">
            <a:extLst>
              <a:ext uri="{FF2B5EF4-FFF2-40B4-BE49-F238E27FC236}">
                <a16:creationId xmlns:a16="http://schemas.microsoft.com/office/drawing/2014/main" id="{ECEE2798-E280-E3F2-B689-92CA9564D3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Excavations of Tiberias</a:t>
            </a:r>
          </a:p>
        </p:txBody>
      </p:sp>
      <p:sp>
        <p:nvSpPr>
          <p:cNvPr id="8" name="Text Placeholder 2"/>
          <p:cNvSpPr>
            <a:spLocks noGrp="1"/>
          </p:cNvSpPr>
          <p:nvPr>
            <p:ph type="body" sz="quarter" idx="12"/>
          </p:nvPr>
        </p:nvSpPr>
        <p:spPr/>
        <p:txBody>
          <a:bodyPr/>
          <a:lstStyle/>
          <a:p>
            <a:r>
              <a:rPr lang="en-US" dirty="0"/>
              <a:t>6:17</a:t>
            </a:r>
          </a:p>
        </p:txBody>
      </p:sp>
      <p:sp>
        <p:nvSpPr>
          <p:cNvPr id="9" name="Title 3"/>
          <p:cNvSpPr>
            <a:spLocks noGrp="1"/>
          </p:cNvSpPr>
          <p:nvPr>
            <p:ph type="title"/>
          </p:nvPr>
        </p:nvSpPr>
        <p:spPr/>
        <p:txBody>
          <a:bodyPr/>
          <a:lstStyle/>
          <a:p>
            <a:r>
              <a:rPr lang="en-US" dirty="0"/>
              <a:t>Herod himself had sent and arrested John and bound him in prison</a:t>
            </a:r>
          </a:p>
        </p:txBody>
      </p:sp>
    </p:spTree>
    <p:extLst>
      <p:ext uri="{BB962C8B-B14F-4D97-AF65-F5344CB8AC3E}">
        <p14:creationId xmlns:p14="http://schemas.microsoft.com/office/powerpoint/2010/main" val="18416739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oin&#10;&#10;Description automatically generated">
            <a:extLst>
              <a:ext uri="{FF2B5EF4-FFF2-40B4-BE49-F238E27FC236}">
                <a16:creationId xmlns:a16="http://schemas.microsoft.com/office/drawing/2014/main" id="{4E8A8576-14A0-73A7-3FC8-93D2197B67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Bronze coins of Herod, Philip, and Pilate</a:t>
            </a:r>
          </a:p>
        </p:txBody>
      </p:sp>
      <p:sp>
        <p:nvSpPr>
          <p:cNvPr id="3" name="Text Placeholder 2"/>
          <p:cNvSpPr>
            <a:spLocks noGrp="1"/>
          </p:cNvSpPr>
          <p:nvPr>
            <p:ph type="body" sz="quarter" idx="12"/>
          </p:nvPr>
        </p:nvSpPr>
        <p:spPr/>
        <p:txBody>
          <a:bodyPr/>
          <a:lstStyle/>
          <a:p>
            <a:r>
              <a:rPr lang="en-US" dirty="0"/>
              <a:t>6:17</a:t>
            </a:r>
          </a:p>
        </p:txBody>
      </p:sp>
      <p:sp>
        <p:nvSpPr>
          <p:cNvPr id="4" name="Title 3"/>
          <p:cNvSpPr>
            <a:spLocks noGrp="1"/>
          </p:cNvSpPr>
          <p:nvPr>
            <p:ph type="title"/>
          </p:nvPr>
        </p:nvSpPr>
        <p:spPr/>
        <p:txBody>
          <a:bodyPr/>
          <a:lstStyle/>
          <a:p>
            <a:r>
              <a:rPr lang="en-US" dirty="0"/>
              <a:t>Herod . . . arrested John . . . for the sake of Herodias his brother Philip’s wife</a:t>
            </a:r>
          </a:p>
        </p:txBody>
      </p:sp>
    </p:spTree>
    <p:extLst>
      <p:ext uri="{BB962C8B-B14F-4D97-AF65-F5344CB8AC3E}">
        <p14:creationId xmlns:p14="http://schemas.microsoft.com/office/powerpoint/2010/main" val="32067106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E7BEDAD-E3CF-49C7-90A1-8130301A0545}"/>
              </a:ext>
            </a:extLst>
          </p:cNvPr>
          <p:cNvPicPr>
            <a:picLocks noChangeAspect="1"/>
          </p:cNvPicPr>
          <p:nvPr/>
        </p:nvPicPr>
        <p:blipFill rotWithShape="1">
          <a:blip r:embed="rId3">
            <a:extLst>
              <a:ext uri="{28A0092B-C50C-407E-A947-70E740481C1C}">
                <a14:useLocalDpi xmlns:a14="http://schemas.microsoft.com/office/drawing/2010/main" val="0"/>
              </a:ext>
            </a:extLst>
          </a:blip>
          <a:srcRect l="8149"/>
          <a:stretch/>
        </p:blipFill>
        <p:spPr>
          <a:xfrm>
            <a:off x="0" y="0"/>
            <a:ext cx="9448800" cy="10287000"/>
          </a:xfrm>
          <a:prstGeom prst="rect">
            <a:avLst/>
          </a:prstGeom>
        </p:spPr>
      </p:pic>
      <p:pic>
        <p:nvPicPr>
          <p:cNvPr id="8" name="Picture 7">
            <a:extLst>
              <a:ext uri="{FF2B5EF4-FFF2-40B4-BE49-F238E27FC236}">
                <a16:creationId xmlns:a16="http://schemas.microsoft.com/office/drawing/2014/main" id="{59C12074-ACD3-4421-A6CF-BE56061CA2BF}"/>
              </a:ext>
            </a:extLst>
          </p:cNvPr>
          <p:cNvPicPr>
            <a:picLocks noChangeAspect="1"/>
          </p:cNvPicPr>
          <p:nvPr/>
        </p:nvPicPr>
        <p:blipFill rotWithShape="1">
          <a:blip r:embed="rId4">
            <a:extLst>
              <a:ext uri="{28A0092B-C50C-407E-A947-70E740481C1C}">
                <a14:useLocalDpi xmlns:a14="http://schemas.microsoft.com/office/drawing/2010/main" val="0"/>
              </a:ext>
            </a:extLst>
          </a:blip>
          <a:srcRect l="6666" r="5185"/>
          <a:stretch/>
        </p:blipFill>
        <p:spPr>
          <a:xfrm>
            <a:off x="9220200" y="0"/>
            <a:ext cx="9067800" cy="10287000"/>
          </a:xfrm>
          <a:prstGeom prst="rect">
            <a:avLst/>
          </a:prstGeom>
        </p:spPr>
      </p:pic>
      <p:sp>
        <p:nvSpPr>
          <p:cNvPr id="2" name="Text Placeholder 1"/>
          <p:cNvSpPr>
            <a:spLocks noGrp="1"/>
          </p:cNvSpPr>
          <p:nvPr>
            <p:ph type="body" sz="quarter" idx="10"/>
          </p:nvPr>
        </p:nvSpPr>
        <p:spPr/>
        <p:txBody>
          <a:bodyPr/>
          <a:lstStyle/>
          <a:p>
            <a:r>
              <a:rPr lang="en-US" dirty="0"/>
              <a:t>Coin of Philip the Tetrarch, minted in Caesarea Philippi, AD 1/2</a:t>
            </a:r>
          </a:p>
        </p:txBody>
      </p:sp>
      <p:sp>
        <p:nvSpPr>
          <p:cNvPr id="3" name="Text Placeholder 2"/>
          <p:cNvSpPr>
            <a:spLocks noGrp="1"/>
          </p:cNvSpPr>
          <p:nvPr>
            <p:ph type="body" sz="quarter" idx="12"/>
          </p:nvPr>
        </p:nvSpPr>
        <p:spPr/>
        <p:txBody>
          <a:bodyPr/>
          <a:lstStyle/>
          <a:p>
            <a:r>
              <a:rPr lang="en-US" dirty="0"/>
              <a:t>6:17</a:t>
            </a:r>
          </a:p>
        </p:txBody>
      </p:sp>
      <p:sp>
        <p:nvSpPr>
          <p:cNvPr id="4" name="Title 3"/>
          <p:cNvSpPr>
            <a:spLocks noGrp="1"/>
          </p:cNvSpPr>
          <p:nvPr>
            <p:ph type="title"/>
          </p:nvPr>
        </p:nvSpPr>
        <p:spPr/>
        <p:txBody>
          <a:bodyPr/>
          <a:lstStyle/>
          <a:p>
            <a:r>
              <a:rPr lang="en-US" dirty="0"/>
              <a:t>Herod . . . arrested John . . . for the sake of Herodias his brother Philip’s wife</a:t>
            </a:r>
          </a:p>
        </p:txBody>
      </p:sp>
    </p:spTree>
    <p:extLst>
      <p:ext uri="{BB962C8B-B14F-4D97-AF65-F5344CB8AC3E}">
        <p14:creationId xmlns:p14="http://schemas.microsoft.com/office/powerpoint/2010/main" val="343867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9EBB7CE-4741-454A-B5EC-14173A939A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4544" y="0"/>
            <a:ext cx="9363456" cy="10287000"/>
          </a:xfrm>
          <a:prstGeom prst="rect">
            <a:avLst/>
          </a:prstGeom>
        </p:spPr>
      </p:pic>
      <p:pic>
        <p:nvPicPr>
          <p:cNvPr id="9" name="Picture 8">
            <a:extLst>
              <a:ext uri="{FF2B5EF4-FFF2-40B4-BE49-F238E27FC236}">
                <a16:creationId xmlns:a16="http://schemas.microsoft.com/office/drawing/2014/main" id="{C0916727-47D7-4917-BA3C-896FEF5383BB}"/>
              </a:ext>
            </a:extLst>
          </p:cNvPr>
          <p:cNvPicPr>
            <a:picLocks noChangeAspect="1"/>
          </p:cNvPicPr>
          <p:nvPr/>
        </p:nvPicPr>
        <p:blipFill rotWithShape="1">
          <a:blip r:embed="rId4">
            <a:extLst>
              <a:ext uri="{28A0092B-C50C-407E-A947-70E740481C1C}">
                <a14:useLocalDpi xmlns:a14="http://schemas.microsoft.com/office/drawing/2010/main" val="0"/>
              </a:ext>
            </a:extLst>
          </a:blip>
          <a:srcRect r="3489"/>
          <a:stretch/>
        </p:blipFill>
        <p:spPr>
          <a:xfrm>
            <a:off x="0" y="0"/>
            <a:ext cx="9442704" cy="10287000"/>
          </a:xfrm>
          <a:prstGeom prst="rect">
            <a:avLst/>
          </a:prstGeom>
        </p:spPr>
      </p:pic>
      <p:sp>
        <p:nvSpPr>
          <p:cNvPr id="2" name="Text Placeholder 1"/>
          <p:cNvSpPr>
            <a:spLocks noGrp="1"/>
          </p:cNvSpPr>
          <p:nvPr>
            <p:ph type="body" sz="quarter" idx="10"/>
          </p:nvPr>
        </p:nvSpPr>
        <p:spPr/>
        <p:txBody>
          <a:bodyPr/>
          <a:lstStyle/>
          <a:p>
            <a:r>
              <a:rPr lang="en-US" dirty="0"/>
              <a:t>Bronze half-</a:t>
            </a:r>
            <a:r>
              <a:rPr lang="en-US" dirty="0" err="1"/>
              <a:t>quadrans</a:t>
            </a:r>
            <a:r>
              <a:rPr lang="en-US" dirty="0"/>
              <a:t> of </a:t>
            </a:r>
            <a:r>
              <a:rPr lang="en-US" dirty="0" err="1"/>
              <a:t>Aretas</a:t>
            </a:r>
            <a:r>
              <a:rPr lang="en-US" dirty="0"/>
              <a:t> IV, ca. 7–6 BC, from Petra mint</a:t>
            </a:r>
          </a:p>
        </p:txBody>
      </p:sp>
      <p:sp>
        <p:nvSpPr>
          <p:cNvPr id="3" name="Text Placeholder 2"/>
          <p:cNvSpPr>
            <a:spLocks noGrp="1"/>
          </p:cNvSpPr>
          <p:nvPr>
            <p:ph type="body" sz="quarter" idx="12"/>
          </p:nvPr>
        </p:nvSpPr>
        <p:spPr/>
        <p:txBody>
          <a:bodyPr/>
          <a:lstStyle/>
          <a:p>
            <a:r>
              <a:rPr lang="en-US" dirty="0"/>
              <a:t>6:17</a:t>
            </a:r>
          </a:p>
        </p:txBody>
      </p:sp>
      <p:sp>
        <p:nvSpPr>
          <p:cNvPr id="4" name="Title 3"/>
          <p:cNvSpPr>
            <a:spLocks noGrp="1"/>
          </p:cNvSpPr>
          <p:nvPr>
            <p:ph type="title"/>
          </p:nvPr>
        </p:nvSpPr>
        <p:spPr/>
        <p:txBody>
          <a:bodyPr/>
          <a:lstStyle/>
          <a:p>
            <a:r>
              <a:rPr lang="en-US" dirty="0"/>
              <a:t>Herod . . . arrested John . . . for the sake of Herodias his brother Philip’s wife</a:t>
            </a:r>
          </a:p>
        </p:txBody>
      </p:sp>
    </p:spTree>
    <p:extLst>
      <p:ext uri="{BB962C8B-B14F-4D97-AF65-F5344CB8AC3E}">
        <p14:creationId xmlns:p14="http://schemas.microsoft.com/office/powerpoint/2010/main" val="8380833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painting, art, handwriting&#10;&#10;Description automatically generated">
            <a:extLst>
              <a:ext uri="{FF2B5EF4-FFF2-40B4-BE49-F238E27FC236}">
                <a16:creationId xmlns:a16="http://schemas.microsoft.com/office/drawing/2014/main" id="{D0C90516-4375-1890-A7C0-66F4E6DB23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Ten Commandments plaque at Western Wall in Jerusalem</a:t>
            </a:r>
          </a:p>
        </p:txBody>
      </p:sp>
      <p:sp>
        <p:nvSpPr>
          <p:cNvPr id="3" name="Text Placeholder 2"/>
          <p:cNvSpPr>
            <a:spLocks noGrp="1"/>
          </p:cNvSpPr>
          <p:nvPr>
            <p:ph type="body" sz="quarter" idx="12"/>
          </p:nvPr>
        </p:nvSpPr>
        <p:spPr/>
        <p:txBody>
          <a:bodyPr/>
          <a:lstStyle/>
          <a:p>
            <a:r>
              <a:rPr lang="en-US" dirty="0"/>
              <a:t>6:18</a:t>
            </a:r>
          </a:p>
        </p:txBody>
      </p:sp>
      <p:sp>
        <p:nvSpPr>
          <p:cNvPr id="4" name="Title 3"/>
          <p:cNvSpPr>
            <a:spLocks noGrp="1"/>
          </p:cNvSpPr>
          <p:nvPr>
            <p:ph type="title"/>
          </p:nvPr>
        </p:nvSpPr>
        <p:spPr/>
        <p:txBody>
          <a:bodyPr/>
          <a:lstStyle/>
          <a:p>
            <a:r>
              <a:rPr lang="en-US" dirty="0"/>
              <a:t>John said to Herod, “It is not lawful for you to have your brother’s wife”</a:t>
            </a:r>
          </a:p>
        </p:txBody>
      </p:sp>
    </p:spTree>
    <p:extLst>
      <p:ext uri="{BB962C8B-B14F-4D97-AF65-F5344CB8AC3E}">
        <p14:creationId xmlns:p14="http://schemas.microsoft.com/office/powerpoint/2010/main" val="2085017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ruins, ground, outdoor&#10;&#10;Description automatically generated">
            <a:extLst>
              <a:ext uri="{FF2B5EF4-FFF2-40B4-BE49-F238E27FC236}">
                <a16:creationId xmlns:a16="http://schemas.microsoft.com/office/drawing/2014/main" id="{399B3892-F93F-C2BF-3932-DA0BFE159F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The Church of the Annunciation at Nazareth, with Byzantine excavations</a:t>
            </a:r>
          </a:p>
        </p:txBody>
      </p:sp>
      <p:sp>
        <p:nvSpPr>
          <p:cNvPr id="8" name="Text Placeholder 2"/>
          <p:cNvSpPr>
            <a:spLocks noGrp="1"/>
          </p:cNvSpPr>
          <p:nvPr>
            <p:ph type="body" sz="quarter" idx="12"/>
          </p:nvPr>
        </p:nvSpPr>
        <p:spPr/>
        <p:txBody>
          <a:bodyPr/>
          <a:lstStyle/>
          <a:p>
            <a:r>
              <a:rPr lang="en-US" dirty="0"/>
              <a:t>6:2</a:t>
            </a:r>
          </a:p>
        </p:txBody>
      </p:sp>
      <p:sp>
        <p:nvSpPr>
          <p:cNvPr id="9" name="Title 3"/>
          <p:cNvSpPr>
            <a:spLocks noGrp="1"/>
          </p:cNvSpPr>
          <p:nvPr>
            <p:ph type="title"/>
          </p:nvPr>
        </p:nvSpPr>
        <p:spPr/>
        <p:txBody>
          <a:bodyPr/>
          <a:lstStyle/>
          <a:p>
            <a:r>
              <a:rPr lang="en-US" dirty="0"/>
              <a:t>When the Sabbath came, He began to teach in the synagogue</a:t>
            </a:r>
          </a:p>
        </p:txBody>
      </p:sp>
    </p:spTree>
    <p:extLst>
      <p:ext uri="{BB962C8B-B14F-4D97-AF65-F5344CB8AC3E}">
        <p14:creationId xmlns:p14="http://schemas.microsoft.com/office/powerpoint/2010/main" val="32232036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painting, art, handwriting&#10;&#10;Description automatically generated">
            <a:extLst>
              <a:ext uri="{FF2B5EF4-FFF2-40B4-BE49-F238E27FC236}">
                <a16:creationId xmlns:a16="http://schemas.microsoft.com/office/drawing/2014/main" id="{1045E733-E21E-FD4F-A96D-E94CDC9A3B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Ten Commandments plaque at Western Wall in Jerusalem</a:t>
            </a:r>
          </a:p>
        </p:txBody>
      </p:sp>
      <p:sp>
        <p:nvSpPr>
          <p:cNvPr id="3" name="Text Placeholder 2"/>
          <p:cNvSpPr>
            <a:spLocks noGrp="1"/>
          </p:cNvSpPr>
          <p:nvPr>
            <p:ph type="body" sz="quarter" idx="12"/>
          </p:nvPr>
        </p:nvSpPr>
        <p:spPr/>
        <p:txBody>
          <a:bodyPr/>
          <a:lstStyle/>
          <a:p>
            <a:r>
              <a:rPr lang="en-US" dirty="0"/>
              <a:t>6:18</a:t>
            </a:r>
          </a:p>
        </p:txBody>
      </p:sp>
      <p:sp>
        <p:nvSpPr>
          <p:cNvPr id="4" name="Title 3"/>
          <p:cNvSpPr>
            <a:spLocks noGrp="1"/>
          </p:cNvSpPr>
          <p:nvPr>
            <p:ph type="title"/>
          </p:nvPr>
        </p:nvSpPr>
        <p:spPr/>
        <p:txBody>
          <a:bodyPr/>
          <a:lstStyle/>
          <a:p>
            <a:r>
              <a:rPr lang="en-US" dirty="0"/>
              <a:t>John said to Herod, “It is not lawful for you to have your brother’s wife”</a:t>
            </a:r>
          </a:p>
        </p:txBody>
      </p:sp>
      <p:sp>
        <p:nvSpPr>
          <p:cNvPr id="7" name="Rectangle 6"/>
          <p:cNvSpPr/>
          <p:nvPr/>
        </p:nvSpPr>
        <p:spPr>
          <a:xfrm>
            <a:off x="4648200" y="3619500"/>
            <a:ext cx="4171506" cy="1371600"/>
          </a:xfrm>
          <a:prstGeom prst="rect">
            <a:avLst/>
          </a:prstGeom>
          <a:noFill/>
          <a:ln w="50800"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a:solidFill>
                <a:srgbClr val="000000"/>
              </a:solidFill>
              <a:latin typeface="Arial"/>
            </a:endParaRPr>
          </a:p>
        </p:txBody>
      </p:sp>
    </p:spTree>
    <p:extLst>
      <p:ext uri="{BB962C8B-B14F-4D97-AF65-F5344CB8AC3E}">
        <p14:creationId xmlns:p14="http://schemas.microsoft.com/office/powerpoint/2010/main" val="30445191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ext&#10;&#10;Description automatically generated">
            <a:extLst>
              <a:ext uri="{FF2B5EF4-FFF2-40B4-BE49-F238E27FC236}">
                <a16:creationId xmlns:a16="http://schemas.microsoft.com/office/drawing/2014/main" id="{897FE0FF-66BB-4605-8999-E8E95516C1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Torah scroll with Leviticus 20:21 forbidding a man from marrying his brother’s wife</a:t>
            </a:r>
          </a:p>
        </p:txBody>
      </p:sp>
      <p:sp>
        <p:nvSpPr>
          <p:cNvPr id="3" name="Text Placeholder 2"/>
          <p:cNvSpPr>
            <a:spLocks noGrp="1"/>
          </p:cNvSpPr>
          <p:nvPr>
            <p:ph type="body" sz="quarter" idx="12"/>
          </p:nvPr>
        </p:nvSpPr>
        <p:spPr/>
        <p:txBody>
          <a:bodyPr/>
          <a:lstStyle/>
          <a:p>
            <a:r>
              <a:rPr lang="en-US" dirty="0"/>
              <a:t>6:18</a:t>
            </a:r>
          </a:p>
        </p:txBody>
      </p:sp>
      <p:sp>
        <p:nvSpPr>
          <p:cNvPr id="4" name="Title 3"/>
          <p:cNvSpPr>
            <a:spLocks noGrp="1"/>
          </p:cNvSpPr>
          <p:nvPr>
            <p:ph type="title"/>
          </p:nvPr>
        </p:nvSpPr>
        <p:spPr/>
        <p:txBody>
          <a:bodyPr/>
          <a:lstStyle/>
          <a:p>
            <a:r>
              <a:rPr lang="en-US" dirty="0"/>
              <a:t>John said to Herod, “It is not lawful for you to have your brother’s wife”</a:t>
            </a:r>
          </a:p>
        </p:txBody>
      </p:sp>
      <p:sp>
        <p:nvSpPr>
          <p:cNvPr id="6" name="Rectangle 5"/>
          <p:cNvSpPr/>
          <p:nvPr/>
        </p:nvSpPr>
        <p:spPr>
          <a:xfrm>
            <a:off x="5502402" y="5143500"/>
            <a:ext cx="7146798" cy="1371600"/>
          </a:xfrm>
          <a:prstGeom prst="rect">
            <a:avLst/>
          </a:prstGeom>
          <a:noFill/>
          <a:ln w="50800"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a:solidFill>
                <a:srgbClr val="000000"/>
              </a:solidFill>
              <a:latin typeface="Arial"/>
            </a:endParaRPr>
          </a:p>
        </p:txBody>
      </p:sp>
    </p:spTree>
    <p:extLst>
      <p:ext uri="{BB962C8B-B14F-4D97-AF65-F5344CB8AC3E}">
        <p14:creationId xmlns:p14="http://schemas.microsoft.com/office/powerpoint/2010/main" val="5075433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5CA2B0A-1F52-66E4-875C-9F2A1BF479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Calendar from time of Nero, sacrifice for birthday of Nero on December 15, AD 60</a:t>
            </a:r>
          </a:p>
        </p:txBody>
      </p:sp>
      <p:sp>
        <p:nvSpPr>
          <p:cNvPr id="3" name="Text Placeholder 2"/>
          <p:cNvSpPr>
            <a:spLocks noGrp="1"/>
          </p:cNvSpPr>
          <p:nvPr>
            <p:ph type="body" sz="quarter" idx="12"/>
          </p:nvPr>
        </p:nvSpPr>
        <p:spPr/>
        <p:txBody>
          <a:bodyPr/>
          <a:lstStyle/>
          <a:p>
            <a:r>
              <a:rPr lang="en-US" dirty="0"/>
              <a:t>6:21</a:t>
            </a:r>
          </a:p>
        </p:txBody>
      </p:sp>
      <p:sp>
        <p:nvSpPr>
          <p:cNvPr id="4" name="Title 3"/>
          <p:cNvSpPr>
            <a:spLocks noGrp="1"/>
          </p:cNvSpPr>
          <p:nvPr>
            <p:ph type="title"/>
          </p:nvPr>
        </p:nvSpPr>
        <p:spPr/>
        <p:txBody>
          <a:bodyPr/>
          <a:lstStyle/>
          <a:p>
            <a:r>
              <a:rPr lang="en-US" dirty="0"/>
              <a:t>Herod on his birthday gave a banquet for his nobles and military officers</a:t>
            </a:r>
          </a:p>
        </p:txBody>
      </p:sp>
    </p:spTree>
    <p:extLst>
      <p:ext uri="{BB962C8B-B14F-4D97-AF65-F5344CB8AC3E}">
        <p14:creationId xmlns:p14="http://schemas.microsoft.com/office/powerpoint/2010/main" val="20475659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sky, ruins, ancient history&#10;&#10;Description automatically generated">
            <a:extLst>
              <a:ext uri="{FF2B5EF4-FFF2-40B4-BE49-F238E27FC236}">
                <a16:creationId xmlns:a16="http://schemas.microsoft.com/office/drawing/2014/main" id="{4C4E61CB-5DA1-7954-7936-6EE43DDB7C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Macherus palace courtyard (from the north)</a:t>
            </a:r>
          </a:p>
        </p:txBody>
      </p:sp>
      <p:sp>
        <p:nvSpPr>
          <p:cNvPr id="3" name="Text Placeholder 2"/>
          <p:cNvSpPr>
            <a:spLocks noGrp="1"/>
          </p:cNvSpPr>
          <p:nvPr>
            <p:ph type="body" sz="quarter" idx="12"/>
          </p:nvPr>
        </p:nvSpPr>
        <p:spPr/>
        <p:txBody>
          <a:bodyPr/>
          <a:lstStyle/>
          <a:p>
            <a:r>
              <a:rPr lang="en-US" dirty="0"/>
              <a:t>6:21</a:t>
            </a:r>
          </a:p>
        </p:txBody>
      </p:sp>
      <p:sp>
        <p:nvSpPr>
          <p:cNvPr id="4" name="Title 3"/>
          <p:cNvSpPr>
            <a:spLocks noGrp="1"/>
          </p:cNvSpPr>
          <p:nvPr>
            <p:ph type="title"/>
          </p:nvPr>
        </p:nvSpPr>
        <p:spPr/>
        <p:txBody>
          <a:bodyPr/>
          <a:lstStyle/>
          <a:p>
            <a:r>
              <a:rPr lang="en-US" dirty="0"/>
              <a:t>Herod on his birthday gave a banquet for his nobles and military officers</a:t>
            </a:r>
          </a:p>
        </p:txBody>
      </p:sp>
    </p:spTree>
    <p:extLst>
      <p:ext uri="{BB962C8B-B14F-4D97-AF65-F5344CB8AC3E}">
        <p14:creationId xmlns:p14="http://schemas.microsoft.com/office/powerpoint/2010/main" val="10585502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sky, ground, ruins&#10;&#10;Description automatically generated">
            <a:extLst>
              <a:ext uri="{FF2B5EF4-FFF2-40B4-BE49-F238E27FC236}">
                <a16:creationId xmlns:a16="http://schemas.microsoft.com/office/drawing/2014/main" id="{3E089DB4-6966-5D85-E8DC-FACBE55FC4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Macherus palace courtyard (from the east)</a:t>
            </a:r>
          </a:p>
        </p:txBody>
      </p:sp>
      <p:sp>
        <p:nvSpPr>
          <p:cNvPr id="8" name="Text Placeholder 2"/>
          <p:cNvSpPr>
            <a:spLocks noGrp="1"/>
          </p:cNvSpPr>
          <p:nvPr>
            <p:ph type="body" sz="quarter" idx="12"/>
          </p:nvPr>
        </p:nvSpPr>
        <p:spPr/>
        <p:txBody>
          <a:bodyPr/>
          <a:lstStyle/>
          <a:p>
            <a:r>
              <a:rPr lang="en-US" dirty="0"/>
              <a:t>6:21</a:t>
            </a:r>
          </a:p>
        </p:txBody>
      </p:sp>
      <p:sp>
        <p:nvSpPr>
          <p:cNvPr id="9" name="Title 3"/>
          <p:cNvSpPr>
            <a:spLocks noGrp="1"/>
          </p:cNvSpPr>
          <p:nvPr>
            <p:ph type="title"/>
          </p:nvPr>
        </p:nvSpPr>
        <p:spPr/>
        <p:txBody>
          <a:bodyPr/>
          <a:lstStyle/>
          <a:p>
            <a:r>
              <a:rPr lang="en-US" dirty="0"/>
              <a:t>Herod on his birthday gave a banquet for his nobles and military officers</a:t>
            </a:r>
          </a:p>
        </p:txBody>
      </p:sp>
    </p:spTree>
    <p:extLst>
      <p:ext uri="{BB962C8B-B14F-4D97-AF65-F5344CB8AC3E}">
        <p14:creationId xmlns:p14="http://schemas.microsoft.com/office/powerpoint/2010/main" val="27499332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sky, ruins, grass&#10;&#10;Description automatically generated">
            <a:extLst>
              <a:ext uri="{FF2B5EF4-FFF2-40B4-BE49-F238E27FC236}">
                <a16:creationId xmlns:a16="http://schemas.microsoft.com/office/drawing/2014/main" id="{A3349325-5E8B-5BBB-64D1-9265474F7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Macherus palace courtyard (from the west)</a:t>
            </a:r>
          </a:p>
        </p:txBody>
      </p:sp>
      <p:sp>
        <p:nvSpPr>
          <p:cNvPr id="8" name="Text Placeholder 2"/>
          <p:cNvSpPr>
            <a:spLocks noGrp="1"/>
          </p:cNvSpPr>
          <p:nvPr>
            <p:ph type="body" sz="quarter" idx="12"/>
          </p:nvPr>
        </p:nvSpPr>
        <p:spPr/>
        <p:txBody>
          <a:bodyPr/>
          <a:lstStyle/>
          <a:p>
            <a:r>
              <a:rPr lang="en-US" dirty="0"/>
              <a:t>6:21</a:t>
            </a:r>
          </a:p>
        </p:txBody>
      </p:sp>
      <p:sp>
        <p:nvSpPr>
          <p:cNvPr id="9" name="Title 3"/>
          <p:cNvSpPr>
            <a:spLocks noGrp="1"/>
          </p:cNvSpPr>
          <p:nvPr>
            <p:ph type="title"/>
          </p:nvPr>
        </p:nvSpPr>
        <p:spPr/>
        <p:txBody>
          <a:bodyPr/>
          <a:lstStyle/>
          <a:p>
            <a:r>
              <a:rPr lang="en-US" dirty="0"/>
              <a:t>Herod on his birthday gave a banquet for his nobles and military officers</a:t>
            </a:r>
          </a:p>
        </p:txBody>
      </p:sp>
    </p:spTree>
    <p:extLst>
      <p:ext uri="{BB962C8B-B14F-4D97-AF65-F5344CB8AC3E}">
        <p14:creationId xmlns:p14="http://schemas.microsoft.com/office/powerpoint/2010/main" val="2230201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6B271930-DACC-48AE-828E-C5427BD01D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796" y="0"/>
            <a:ext cx="16980408" cy="10287000"/>
          </a:xfrm>
          <a:prstGeom prst="rect">
            <a:avLst/>
          </a:prstGeom>
        </p:spPr>
      </p:pic>
      <p:sp>
        <p:nvSpPr>
          <p:cNvPr id="2" name="Text Placeholder 1"/>
          <p:cNvSpPr>
            <a:spLocks noGrp="1"/>
          </p:cNvSpPr>
          <p:nvPr>
            <p:ph type="body" sz="quarter" idx="10"/>
          </p:nvPr>
        </p:nvSpPr>
        <p:spPr/>
        <p:txBody>
          <a:bodyPr/>
          <a:lstStyle/>
          <a:p>
            <a:r>
              <a:rPr lang="en-US" dirty="0"/>
              <a:t>First-century BC mosaic from </a:t>
            </a:r>
            <a:r>
              <a:rPr lang="en-US" dirty="0" err="1"/>
              <a:t>Macherus</a:t>
            </a:r>
            <a:endParaRPr lang="en-US" dirty="0"/>
          </a:p>
        </p:txBody>
      </p:sp>
      <p:sp>
        <p:nvSpPr>
          <p:cNvPr id="8" name="Text Placeholder 2"/>
          <p:cNvSpPr>
            <a:spLocks noGrp="1"/>
          </p:cNvSpPr>
          <p:nvPr>
            <p:ph type="body" sz="quarter" idx="12"/>
          </p:nvPr>
        </p:nvSpPr>
        <p:spPr/>
        <p:txBody>
          <a:bodyPr/>
          <a:lstStyle/>
          <a:p>
            <a:r>
              <a:rPr lang="en-US" dirty="0"/>
              <a:t>6:21</a:t>
            </a:r>
          </a:p>
        </p:txBody>
      </p:sp>
      <p:sp>
        <p:nvSpPr>
          <p:cNvPr id="9" name="Title 3"/>
          <p:cNvSpPr>
            <a:spLocks noGrp="1"/>
          </p:cNvSpPr>
          <p:nvPr>
            <p:ph type="title"/>
          </p:nvPr>
        </p:nvSpPr>
        <p:spPr/>
        <p:txBody>
          <a:bodyPr/>
          <a:lstStyle/>
          <a:p>
            <a:r>
              <a:rPr lang="en-US" dirty="0"/>
              <a:t>Herod on his birthday gave a banquet for his nobles and military officers</a:t>
            </a:r>
          </a:p>
        </p:txBody>
      </p:sp>
    </p:spTree>
    <p:extLst>
      <p:ext uri="{BB962C8B-B14F-4D97-AF65-F5344CB8AC3E}">
        <p14:creationId xmlns:p14="http://schemas.microsoft.com/office/powerpoint/2010/main" val="42072219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uilding, indoor, sculpture, stone&#10;&#10;Description automatically generated">
            <a:extLst>
              <a:ext uri="{FF2B5EF4-FFF2-40B4-BE49-F238E27FC236}">
                <a16:creationId xmlns:a16="http://schemas.microsoft.com/office/drawing/2014/main" id="{7871C224-69FE-40A9-AA39-BDB8175BAE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7116" y="0"/>
            <a:ext cx="9573768" cy="10287000"/>
          </a:xfrm>
          <a:prstGeom prst="rect">
            <a:avLst/>
          </a:prstGeom>
        </p:spPr>
      </p:pic>
      <p:sp>
        <p:nvSpPr>
          <p:cNvPr id="2" name="Text Placeholder 1"/>
          <p:cNvSpPr>
            <a:spLocks noGrp="1"/>
          </p:cNvSpPr>
          <p:nvPr>
            <p:ph type="body" sz="quarter" idx="10"/>
          </p:nvPr>
        </p:nvSpPr>
        <p:spPr/>
        <p:txBody>
          <a:bodyPr/>
          <a:lstStyle/>
          <a:p>
            <a:r>
              <a:rPr lang="en-US" dirty="0"/>
              <a:t>Capital from </a:t>
            </a:r>
            <a:r>
              <a:rPr lang="en-US" dirty="0" err="1"/>
              <a:t>Sebaste</a:t>
            </a:r>
            <a:r>
              <a:rPr lang="en-US" dirty="0"/>
              <a:t> depicting feast of Herod Antipas (12th century AD)</a:t>
            </a:r>
          </a:p>
        </p:txBody>
      </p:sp>
      <p:sp>
        <p:nvSpPr>
          <p:cNvPr id="8" name="Text Placeholder 2"/>
          <p:cNvSpPr>
            <a:spLocks noGrp="1"/>
          </p:cNvSpPr>
          <p:nvPr>
            <p:ph type="body" sz="quarter" idx="12"/>
          </p:nvPr>
        </p:nvSpPr>
        <p:spPr/>
        <p:txBody>
          <a:bodyPr/>
          <a:lstStyle/>
          <a:p>
            <a:r>
              <a:rPr lang="en-US" dirty="0"/>
              <a:t>6:21</a:t>
            </a:r>
          </a:p>
        </p:txBody>
      </p:sp>
      <p:sp>
        <p:nvSpPr>
          <p:cNvPr id="9" name="Title 3"/>
          <p:cNvSpPr>
            <a:spLocks noGrp="1"/>
          </p:cNvSpPr>
          <p:nvPr>
            <p:ph type="title"/>
          </p:nvPr>
        </p:nvSpPr>
        <p:spPr/>
        <p:txBody>
          <a:bodyPr/>
          <a:lstStyle/>
          <a:p>
            <a:r>
              <a:rPr lang="en-US" dirty="0"/>
              <a:t>Herod on his birthday gave a banquet for his nobles and military officers</a:t>
            </a:r>
          </a:p>
        </p:txBody>
      </p:sp>
    </p:spTree>
    <p:extLst>
      <p:ext uri="{BB962C8B-B14F-4D97-AF65-F5344CB8AC3E}">
        <p14:creationId xmlns:p14="http://schemas.microsoft.com/office/powerpoint/2010/main" val="18869596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 old, stone&#10;&#10;Description automatically generated">
            <a:extLst>
              <a:ext uri="{FF2B5EF4-FFF2-40B4-BE49-F238E27FC236}">
                <a16:creationId xmlns:a16="http://schemas.microsoft.com/office/drawing/2014/main" id="{2F3A1836-63BE-4FA8-A2BF-BDFFA5E68D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5232" y="0"/>
            <a:ext cx="7717536" cy="10287000"/>
          </a:xfrm>
          <a:prstGeom prst="rect">
            <a:avLst/>
          </a:prstGeom>
        </p:spPr>
      </p:pic>
      <p:sp>
        <p:nvSpPr>
          <p:cNvPr id="2" name="Text Placeholder 1"/>
          <p:cNvSpPr>
            <a:spLocks noGrp="1"/>
          </p:cNvSpPr>
          <p:nvPr>
            <p:ph type="body" sz="quarter" idx="10"/>
          </p:nvPr>
        </p:nvSpPr>
        <p:spPr/>
        <p:txBody>
          <a:bodyPr/>
          <a:lstStyle/>
          <a:p>
            <a:r>
              <a:rPr lang="en-US" dirty="0"/>
              <a:t>Sculpture of emperor on horseback</a:t>
            </a:r>
          </a:p>
        </p:txBody>
      </p:sp>
      <p:sp>
        <p:nvSpPr>
          <p:cNvPr id="3" name="Text Placeholder 2"/>
          <p:cNvSpPr>
            <a:spLocks noGrp="1"/>
          </p:cNvSpPr>
          <p:nvPr>
            <p:ph type="body" sz="quarter" idx="12"/>
          </p:nvPr>
        </p:nvSpPr>
        <p:spPr/>
        <p:txBody>
          <a:bodyPr/>
          <a:lstStyle/>
          <a:p>
            <a:r>
              <a:rPr lang="en-US" dirty="0"/>
              <a:t>6:21</a:t>
            </a:r>
          </a:p>
        </p:txBody>
      </p:sp>
      <p:sp>
        <p:nvSpPr>
          <p:cNvPr id="4" name="Title 3"/>
          <p:cNvSpPr>
            <a:spLocks noGrp="1"/>
          </p:cNvSpPr>
          <p:nvPr>
            <p:ph type="title"/>
          </p:nvPr>
        </p:nvSpPr>
        <p:spPr/>
        <p:txBody>
          <a:bodyPr/>
          <a:lstStyle/>
          <a:p>
            <a:r>
              <a:rPr lang="en-US" dirty="0"/>
              <a:t>A banquet for his officials, military commanders, and leading men of Galilee</a:t>
            </a:r>
          </a:p>
        </p:txBody>
      </p:sp>
    </p:spTree>
    <p:extLst>
      <p:ext uri="{BB962C8B-B14F-4D97-AF65-F5344CB8AC3E}">
        <p14:creationId xmlns:p14="http://schemas.microsoft.com/office/powerpoint/2010/main" val="35143003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ground, standing&#10;&#10;Description automatically generated">
            <a:extLst>
              <a:ext uri="{FF2B5EF4-FFF2-40B4-BE49-F238E27FC236}">
                <a16:creationId xmlns:a16="http://schemas.microsoft.com/office/drawing/2014/main" id="{C9A0B034-FF95-4DAB-8AD3-7A8B746AE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8716" y="0"/>
            <a:ext cx="6830568" cy="10287000"/>
          </a:xfrm>
          <a:prstGeom prst="rect">
            <a:avLst/>
          </a:prstGeom>
        </p:spPr>
      </p:pic>
      <p:sp>
        <p:nvSpPr>
          <p:cNvPr id="2" name="Text Placeholder 1"/>
          <p:cNvSpPr>
            <a:spLocks noGrp="1"/>
          </p:cNvSpPr>
          <p:nvPr>
            <p:ph type="body" sz="quarter" idx="10"/>
          </p:nvPr>
        </p:nvSpPr>
        <p:spPr/>
        <p:txBody>
          <a:bodyPr/>
          <a:lstStyle/>
          <a:p>
            <a:r>
              <a:rPr lang="en-US" dirty="0"/>
              <a:t>El </a:t>
            </a:r>
            <a:r>
              <a:rPr lang="en-US" dirty="0" err="1"/>
              <a:t>Azraq</a:t>
            </a:r>
            <a:r>
              <a:rPr lang="en-US" dirty="0"/>
              <a:t>, Druze chief</a:t>
            </a:r>
          </a:p>
        </p:txBody>
      </p:sp>
      <p:sp>
        <p:nvSpPr>
          <p:cNvPr id="3" name="Text Placeholder 2"/>
          <p:cNvSpPr>
            <a:spLocks noGrp="1"/>
          </p:cNvSpPr>
          <p:nvPr>
            <p:ph type="body" sz="quarter" idx="12"/>
          </p:nvPr>
        </p:nvSpPr>
        <p:spPr/>
        <p:txBody>
          <a:bodyPr/>
          <a:lstStyle/>
          <a:p>
            <a:r>
              <a:rPr lang="en-US" dirty="0"/>
              <a:t>6:21</a:t>
            </a:r>
          </a:p>
        </p:txBody>
      </p:sp>
      <p:sp>
        <p:nvSpPr>
          <p:cNvPr id="4" name="Title 3"/>
          <p:cNvSpPr>
            <a:spLocks noGrp="1"/>
          </p:cNvSpPr>
          <p:nvPr>
            <p:ph type="title"/>
          </p:nvPr>
        </p:nvSpPr>
        <p:spPr/>
        <p:txBody>
          <a:bodyPr/>
          <a:lstStyle/>
          <a:p>
            <a:r>
              <a:rPr lang="en-US" dirty="0"/>
              <a:t>A banquet for his officials, military commanders, and leading men of Galilee</a:t>
            </a:r>
          </a:p>
        </p:txBody>
      </p:sp>
    </p:spTree>
    <p:extLst>
      <p:ext uri="{BB962C8B-B14F-4D97-AF65-F5344CB8AC3E}">
        <p14:creationId xmlns:p14="http://schemas.microsoft.com/office/powerpoint/2010/main" val="121008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metal, area&#10;&#10;Description automatically generated">
            <a:extLst>
              <a:ext uri="{FF2B5EF4-FFF2-40B4-BE49-F238E27FC236}">
                <a16:creationId xmlns:a16="http://schemas.microsoft.com/office/drawing/2014/main" id="{FA81D64B-AA42-4757-A9D2-7D4761A5A2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1581" y="0"/>
            <a:ext cx="15364838" cy="10287000"/>
          </a:xfrm>
          <a:prstGeom prst="rect">
            <a:avLst/>
          </a:prstGeom>
        </p:spPr>
      </p:pic>
      <p:sp>
        <p:nvSpPr>
          <p:cNvPr id="2" name="Text Placeholder 1"/>
          <p:cNvSpPr>
            <a:spLocks noGrp="1"/>
          </p:cNvSpPr>
          <p:nvPr>
            <p:ph type="body" sz="quarter" idx="10"/>
          </p:nvPr>
        </p:nvSpPr>
        <p:spPr/>
        <p:txBody>
          <a:bodyPr/>
          <a:lstStyle/>
          <a:p>
            <a:r>
              <a:rPr lang="en-US" dirty="0"/>
              <a:t>The Church of the Annunciation at Nazareth, with ancient village excavations</a:t>
            </a:r>
          </a:p>
        </p:txBody>
      </p:sp>
      <p:sp>
        <p:nvSpPr>
          <p:cNvPr id="8" name="Text Placeholder 2"/>
          <p:cNvSpPr>
            <a:spLocks noGrp="1"/>
          </p:cNvSpPr>
          <p:nvPr>
            <p:ph type="body" sz="quarter" idx="12"/>
          </p:nvPr>
        </p:nvSpPr>
        <p:spPr/>
        <p:txBody>
          <a:bodyPr/>
          <a:lstStyle/>
          <a:p>
            <a:r>
              <a:rPr lang="en-US" dirty="0"/>
              <a:t>6:2</a:t>
            </a:r>
          </a:p>
        </p:txBody>
      </p:sp>
      <p:sp>
        <p:nvSpPr>
          <p:cNvPr id="9" name="Title 3"/>
          <p:cNvSpPr>
            <a:spLocks noGrp="1"/>
          </p:cNvSpPr>
          <p:nvPr>
            <p:ph type="title"/>
          </p:nvPr>
        </p:nvSpPr>
        <p:spPr/>
        <p:txBody>
          <a:bodyPr/>
          <a:lstStyle/>
          <a:p>
            <a:r>
              <a:rPr lang="en-US" dirty="0"/>
              <a:t>When the Sabbath came, He began to teach in the synagogue</a:t>
            </a:r>
          </a:p>
        </p:txBody>
      </p:sp>
    </p:spTree>
    <p:extLst>
      <p:ext uri="{BB962C8B-B14F-4D97-AF65-F5344CB8AC3E}">
        <p14:creationId xmlns:p14="http://schemas.microsoft.com/office/powerpoint/2010/main" val="29485238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dress on a table&#10;&#10;Description automatically generated with low confidence">
            <a:extLst>
              <a:ext uri="{FF2B5EF4-FFF2-40B4-BE49-F238E27FC236}">
                <a16:creationId xmlns:a16="http://schemas.microsoft.com/office/drawing/2014/main" id="{A6D9E23B-DD99-4C85-824C-462DF1B402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3852" y="0"/>
            <a:ext cx="6940296" cy="10287000"/>
          </a:xfrm>
          <a:prstGeom prst="rect">
            <a:avLst/>
          </a:prstGeom>
        </p:spPr>
      </p:pic>
      <p:sp>
        <p:nvSpPr>
          <p:cNvPr id="2" name="Text Placeholder 1"/>
          <p:cNvSpPr>
            <a:spLocks noGrp="1"/>
          </p:cNvSpPr>
          <p:nvPr>
            <p:ph type="body" sz="quarter" idx="10"/>
          </p:nvPr>
        </p:nvSpPr>
        <p:spPr/>
        <p:txBody>
          <a:bodyPr/>
          <a:lstStyle/>
          <a:p>
            <a:r>
              <a:rPr lang="x-none" dirty="0"/>
              <a:t>Statuette of veiled and masked</a:t>
            </a:r>
            <a:r>
              <a:rPr lang="en-US" dirty="0"/>
              <a:t> </a:t>
            </a:r>
            <a:r>
              <a:rPr lang="x-none" dirty="0"/>
              <a:t>dancer</a:t>
            </a:r>
            <a:r>
              <a:rPr lang="x-none"/>
              <a:t>,</a:t>
            </a:r>
            <a:r>
              <a:rPr lang="en-US" dirty="0"/>
              <a:t> </a:t>
            </a:r>
            <a:r>
              <a:rPr lang="x-none"/>
              <a:t>3rd</a:t>
            </a:r>
            <a:r>
              <a:rPr lang="en-US" dirty="0"/>
              <a:t>–</a:t>
            </a:r>
            <a:r>
              <a:rPr lang="x-none"/>
              <a:t>2nd </a:t>
            </a:r>
            <a:r>
              <a:rPr lang="x-none" dirty="0"/>
              <a:t>centuries BC, perhaps</a:t>
            </a:r>
            <a:r>
              <a:rPr lang="en-US" dirty="0"/>
              <a:t> from </a:t>
            </a:r>
            <a:r>
              <a:rPr lang="x-none" dirty="0"/>
              <a:t>Alexandria</a:t>
            </a:r>
          </a:p>
        </p:txBody>
      </p:sp>
      <p:sp>
        <p:nvSpPr>
          <p:cNvPr id="3" name="Text Placeholder 2"/>
          <p:cNvSpPr>
            <a:spLocks noGrp="1"/>
          </p:cNvSpPr>
          <p:nvPr>
            <p:ph type="body" sz="quarter" idx="12"/>
          </p:nvPr>
        </p:nvSpPr>
        <p:spPr/>
        <p:txBody>
          <a:bodyPr/>
          <a:lstStyle/>
          <a:p>
            <a:r>
              <a:rPr lang="en-US" dirty="0"/>
              <a:t>6:22</a:t>
            </a:r>
          </a:p>
        </p:txBody>
      </p:sp>
      <p:sp>
        <p:nvSpPr>
          <p:cNvPr id="4" name="Title 3"/>
          <p:cNvSpPr>
            <a:spLocks noGrp="1"/>
          </p:cNvSpPr>
          <p:nvPr>
            <p:ph type="title"/>
          </p:nvPr>
        </p:nvSpPr>
        <p:spPr/>
        <p:txBody>
          <a:bodyPr/>
          <a:lstStyle/>
          <a:p>
            <a:r>
              <a:rPr lang="en-US" dirty="0"/>
              <a:t>And when the daughter of Herodias came in and danced</a:t>
            </a:r>
          </a:p>
        </p:txBody>
      </p:sp>
    </p:spTree>
    <p:extLst>
      <p:ext uri="{BB962C8B-B14F-4D97-AF65-F5344CB8AC3E}">
        <p14:creationId xmlns:p14="http://schemas.microsoft.com/office/powerpoint/2010/main" val="1676621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coin&#10;&#10;Description automatically generated with medium confidence">
            <a:extLst>
              <a:ext uri="{FF2B5EF4-FFF2-40B4-BE49-F238E27FC236}">
                <a16:creationId xmlns:a16="http://schemas.microsoft.com/office/drawing/2014/main" id="{0F151B89-EA90-A1A2-FB22-FADF0CD423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5800"/>
            <a:ext cx="18288000" cy="8915400"/>
          </a:xfrm>
          <a:prstGeom prst="rect">
            <a:avLst/>
          </a:prstGeom>
        </p:spPr>
      </p:pic>
      <p:sp>
        <p:nvSpPr>
          <p:cNvPr id="2" name="Text Placeholder 1"/>
          <p:cNvSpPr>
            <a:spLocks noGrp="1"/>
          </p:cNvSpPr>
          <p:nvPr>
            <p:ph type="body" sz="quarter" idx="10"/>
          </p:nvPr>
        </p:nvSpPr>
        <p:spPr/>
        <p:txBody>
          <a:bodyPr/>
          <a:lstStyle/>
          <a:p>
            <a:r>
              <a:rPr lang="en-US" dirty="0"/>
              <a:t>Bronze coin of </a:t>
            </a:r>
            <a:r>
              <a:rPr lang="en-US" dirty="0" err="1"/>
              <a:t>Aristobulus</a:t>
            </a:r>
            <a:r>
              <a:rPr lang="en-US" dirty="0"/>
              <a:t>, depicting </a:t>
            </a:r>
            <a:r>
              <a:rPr lang="en-US" dirty="0" err="1"/>
              <a:t>Aristobulus</a:t>
            </a:r>
            <a:r>
              <a:rPr lang="en-US" dirty="0"/>
              <a:t> (l) and Salome (r), AD 66/7</a:t>
            </a:r>
            <a:endParaRPr lang="x-none" dirty="0"/>
          </a:p>
        </p:txBody>
      </p:sp>
      <p:sp>
        <p:nvSpPr>
          <p:cNvPr id="3" name="Text Placeholder 2"/>
          <p:cNvSpPr>
            <a:spLocks noGrp="1"/>
          </p:cNvSpPr>
          <p:nvPr>
            <p:ph type="body" sz="quarter" idx="12"/>
          </p:nvPr>
        </p:nvSpPr>
        <p:spPr/>
        <p:txBody>
          <a:bodyPr/>
          <a:lstStyle/>
          <a:p>
            <a:r>
              <a:rPr lang="en-US" dirty="0"/>
              <a:t>6:22</a:t>
            </a:r>
          </a:p>
        </p:txBody>
      </p:sp>
      <p:sp>
        <p:nvSpPr>
          <p:cNvPr id="4" name="Title 3"/>
          <p:cNvSpPr>
            <a:spLocks noGrp="1"/>
          </p:cNvSpPr>
          <p:nvPr>
            <p:ph type="title"/>
          </p:nvPr>
        </p:nvSpPr>
        <p:spPr/>
        <p:txBody>
          <a:bodyPr/>
          <a:lstStyle/>
          <a:p>
            <a:r>
              <a:rPr lang="en-US" dirty="0"/>
              <a:t>And when the daughter of Herodias came in and danced</a:t>
            </a:r>
          </a:p>
        </p:txBody>
      </p:sp>
    </p:spTree>
    <p:extLst>
      <p:ext uri="{BB962C8B-B14F-4D97-AF65-F5344CB8AC3E}">
        <p14:creationId xmlns:p14="http://schemas.microsoft.com/office/powerpoint/2010/main" val="24556072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lothing, person, person, wedding dress&#10;&#10;Description automatically generated">
            <a:extLst>
              <a:ext uri="{FF2B5EF4-FFF2-40B4-BE49-F238E27FC236}">
                <a16:creationId xmlns:a16="http://schemas.microsoft.com/office/drawing/2014/main" id="{9DA27C26-CE78-EB13-D800-0E8DEE2646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Dinner spread at Pan-Islamic conference at </a:t>
            </a:r>
            <a:r>
              <a:rPr lang="en-US" dirty="0" err="1"/>
              <a:t>Shunat</a:t>
            </a:r>
            <a:r>
              <a:rPr lang="en-US" dirty="0"/>
              <a:t> </a:t>
            </a:r>
            <a:r>
              <a:rPr lang="en-US" dirty="0" err="1"/>
              <a:t>Nimrin</a:t>
            </a:r>
            <a:endParaRPr lang="en-US" dirty="0"/>
          </a:p>
        </p:txBody>
      </p:sp>
      <p:sp>
        <p:nvSpPr>
          <p:cNvPr id="3" name="Text Placeholder 2"/>
          <p:cNvSpPr>
            <a:spLocks noGrp="1"/>
          </p:cNvSpPr>
          <p:nvPr>
            <p:ph type="body" sz="quarter" idx="12"/>
          </p:nvPr>
        </p:nvSpPr>
        <p:spPr/>
        <p:txBody>
          <a:bodyPr/>
          <a:lstStyle/>
          <a:p>
            <a:r>
              <a:rPr lang="en-US" dirty="0"/>
              <a:t>6:26</a:t>
            </a:r>
          </a:p>
        </p:txBody>
      </p:sp>
      <p:sp>
        <p:nvSpPr>
          <p:cNvPr id="4" name="Title 3"/>
          <p:cNvSpPr>
            <a:spLocks noGrp="1"/>
          </p:cNvSpPr>
          <p:nvPr>
            <p:ph type="title"/>
          </p:nvPr>
        </p:nvSpPr>
        <p:spPr/>
        <p:txBody>
          <a:bodyPr/>
          <a:lstStyle/>
          <a:p>
            <a:r>
              <a:rPr lang="en-US" dirty="0"/>
              <a:t>The king was very sorry, but because of his oaths and his dinner guests he would not refuse her</a:t>
            </a:r>
          </a:p>
        </p:txBody>
      </p:sp>
    </p:spTree>
    <p:extLst>
      <p:ext uri="{BB962C8B-B14F-4D97-AF65-F5344CB8AC3E}">
        <p14:creationId xmlns:p14="http://schemas.microsoft.com/office/powerpoint/2010/main" val="40359848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uilding, sculpture, stone&#10;&#10;Description automatically generated">
            <a:extLst>
              <a:ext uri="{FF2B5EF4-FFF2-40B4-BE49-F238E27FC236}">
                <a16:creationId xmlns:a16="http://schemas.microsoft.com/office/drawing/2014/main" id="{20D9C7C6-0AD9-4CE5-AD24-BA24648E83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3108" y="0"/>
            <a:ext cx="9701784" cy="10287000"/>
          </a:xfrm>
          <a:prstGeom prst="rect">
            <a:avLst/>
          </a:prstGeom>
        </p:spPr>
      </p:pic>
      <p:sp>
        <p:nvSpPr>
          <p:cNvPr id="2" name="Text Placeholder 1"/>
          <p:cNvSpPr>
            <a:spLocks noGrp="1"/>
          </p:cNvSpPr>
          <p:nvPr>
            <p:ph type="body" sz="quarter" idx="10"/>
          </p:nvPr>
        </p:nvSpPr>
        <p:spPr/>
        <p:txBody>
          <a:bodyPr/>
          <a:lstStyle/>
          <a:p>
            <a:r>
              <a:rPr lang="en-US" dirty="0"/>
              <a:t>Capital from Sebaste depicting the execution of John the Baptist, 12th century</a:t>
            </a:r>
          </a:p>
        </p:txBody>
      </p:sp>
      <p:sp>
        <p:nvSpPr>
          <p:cNvPr id="8" name="Text Placeholder 2"/>
          <p:cNvSpPr>
            <a:spLocks noGrp="1"/>
          </p:cNvSpPr>
          <p:nvPr>
            <p:ph type="body" sz="quarter" idx="12"/>
          </p:nvPr>
        </p:nvSpPr>
        <p:spPr/>
        <p:txBody>
          <a:bodyPr/>
          <a:lstStyle/>
          <a:p>
            <a:r>
              <a:rPr lang="en-US" dirty="0"/>
              <a:t>6:27</a:t>
            </a:r>
          </a:p>
        </p:txBody>
      </p:sp>
      <p:sp>
        <p:nvSpPr>
          <p:cNvPr id="9" name="Title 3"/>
          <p:cNvSpPr>
            <a:spLocks noGrp="1"/>
          </p:cNvSpPr>
          <p:nvPr>
            <p:ph type="title"/>
          </p:nvPr>
        </p:nvSpPr>
        <p:spPr/>
        <p:txBody>
          <a:bodyPr/>
          <a:lstStyle/>
          <a:p>
            <a:r>
              <a:rPr lang="en-US" dirty="0"/>
              <a:t>He went and beheaded him in the prison</a:t>
            </a:r>
          </a:p>
        </p:txBody>
      </p:sp>
    </p:spTree>
    <p:extLst>
      <p:ext uri="{BB962C8B-B14F-4D97-AF65-F5344CB8AC3E}">
        <p14:creationId xmlns:p14="http://schemas.microsoft.com/office/powerpoint/2010/main" val="37292170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wooden, picture frame, painting&#10;&#10;Description automatically generated">
            <a:extLst>
              <a:ext uri="{FF2B5EF4-FFF2-40B4-BE49-F238E27FC236}">
                <a16:creationId xmlns:a16="http://schemas.microsoft.com/office/drawing/2014/main" id="{84C2056E-8767-489F-91F8-8102A65B3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6692" y="0"/>
            <a:ext cx="7214616" cy="10287000"/>
          </a:xfrm>
          <a:prstGeom prst="rect">
            <a:avLst/>
          </a:prstGeom>
        </p:spPr>
      </p:pic>
      <p:sp>
        <p:nvSpPr>
          <p:cNvPr id="2" name="Text Placeholder 1"/>
          <p:cNvSpPr>
            <a:spLocks noGrp="1"/>
          </p:cNvSpPr>
          <p:nvPr>
            <p:ph type="body" sz="quarter" idx="10"/>
          </p:nvPr>
        </p:nvSpPr>
        <p:spPr/>
        <p:txBody>
          <a:bodyPr/>
          <a:lstStyle/>
          <a:p>
            <a:r>
              <a:rPr lang="en-US" dirty="0"/>
              <a:t>Painting of the beheading of John the Baptist in </a:t>
            </a:r>
            <a:r>
              <a:rPr lang="en-US" dirty="0" err="1"/>
              <a:t>Medeba</a:t>
            </a:r>
            <a:endParaRPr lang="en-US" dirty="0"/>
          </a:p>
        </p:txBody>
      </p:sp>
      <p:sp>
        <p:nvSpPr>
          <p:cNvPr id="5" name="Text Placeholder 2"/>
          <p:cNvSpPr>
            <a:spLocks noGrp="1"/>
          </p:cNvSpPr>
          <p:nvPr>
            <p:ph type="body" sz="quarter" idx="12"/>
          </p:nvPr>
        </p:nvSpPr>
        <p:spPr/>
        <p:txBody>
          <a:bodyPr/>
          <a:lstStyle/>
          <a:p>
            <a:r>
              <a:rPr lang="en-US" dirty="0"/>
              <a:t>6:27</a:t>
            </a:r>
          </a:p>
        </p:txBody>
      </p:sp>
      <p:sp>
        <p:nvSpPr>
          <p:cNvPr id="6" name="Title 3"/>
          <p:cNvSpPr>
            <a:spLocks noGrp="1"/>
          </p:cNvSpPr>
          <p:nvPr>
            <p:ph type="title"/>
          </p:nvPr>
        </p:nvSpPr>
        <p:spPr/>
        <p:txBody>
          <a:bodyPr/>
          <a:lstStyle/>
          <a:p>
            <a:r>
              <a:rPr lang="en-US" dirty="0"/>
              <a:t>He went and beheaded him in the prison</a:t>
            </a:r>
          </a:p>
        </p:txBody>
      </p:sp>
    </p:spTree>
    <p:extLst>
      <p:ext uri="{BB962C8B-B14F-4D97-AF65-F5344CB8AC3E}">
        <p14:creationId xmlns:p14="http://schemas.microsoft.com/office/powerpoint/2010/main" val="29824889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rock, stone, wall, outdoor&#10;&#10;Description automatically generated">
            <a:extLst>
              <a:ext uri="{FF2B5EF4-FFF2-40B4-BE49-F238E27FC236}">
                <a16:creationId xmlns:a16="http://schemas.microsoft.com/office/drawing/2014/main" id="{8CC29402-6FA3-45C1-906C-DC539788C9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9032" y="0"/>
            <a:ext cx="15489936" cy="10287000"/>
          </a:xfrm>
          <a:prstGeom prst="rect">
            <a:avLst/>
          </a:prstGeom>
        </p:spPr>
      </p:pic>
      <p:sp>
        <p:nvSpPr>
          <p:cNvPr id="2" name="Text Placeholder 1"/>
          <p:cNvSpPr>
            <a:spLocks noGrp="1"/>
          </p:cNvSpPr>
          <p:nvPr>
            <p:ph type="body" sz="quarter" idx="10"/>
          </p:nvPr>
        </p:nvSpPr>
        <p:spPr/>
        <p:txBody>
          <a:bodyPr/>
          <a:lstStyle/>
          <a:p>
            <a:r>
              <a:rPr lang="en-US" dirty="0"/>
              <a:t>Church of John the Baptist, alternate location of John’s imprisonment</a:t>
            </a:r>
          </a:p>
        </p:txBody>
      </p:sp>
      <p:sp>
        <p:nvSpPr>
          <p:cNvPr id="8" name="Text Placeholder 2"/>
          <p:cNvSpPr>
            <a:spLocks noGrp="1"/>
          </p:cNvSpPr>
          <p:nvPr>
            <p:ph type="body" sz="quarter" idx="12"/>
          </p:nvPr>
        </p:nvSpPr>
        <p:spPr/>
        <p:txBody>
          <a:bodyPr/>
          <a:lstStyle/>
          <a:p>
            <a:r>
              <a:rPr lang="en-US" dirty="0"/>
              <a:t>6:27</a:t>
            </a:r>
          </a:p>
        </p:txBody>
      </p:sp>
      <p:sp>
        <p:nvSpPr>
          <p:cNvPr id="9" name="Title 3"/>
          <p:cNvSpPr>
            <a:spLocks noGrp="1"/>
          </p:cNvSpPr>
          <p:nvPr>
            <p:ph type="title"/>
          </p:nvPr>
        </p:nvSpPr>
        <p:spPr/>
        <p:txBody>
          <a:bodyPr/>
          <a:lstStyle/>
          <a:p>
            <a:r>
              <a:rPr lang="en-US" dirty="0"/>
              <a:t>He went and beheaded him in the prison</a:t>
            </a:r>
          </a:p>
        </p:txBody>
      </p:sp>
    </p:spTree>
    <p:extLst>
      <p:ext uri="{BB962C8B-B14F-4D97-AF65-F5344CB8AC3E}">
        <p14:creationId xmlns:p14="http://schemas.microsoft.com/office/powerpoint/2010/main" val="28233071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ruins, sky, tree&#10;&#10;Description automatically generated">
            <a:extLst>
              <a:ext uri="{FF2B5EF4-FFF2-40B4-BE49-F238E27FC236}">
                <a16:creationId xmlns:a16="http://schemas.microsoft.com/office/drawing/2014/main" id="{EC9667A5-4A4E-329F-7761-6A5D13CA02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Church of John the Baptist, alternate location of John’s imprisonment</a:t>
            </a:r>
          </a:p>
        </p:txBody>
      </p:sp>
      <p:sp>
        <p:nvSpPr>
          <p:cNvPr id="8" name="Text Placeholder 2"/>
          <p:cNvSpPr>
            <a:spLocks noGrp="1"/>
          </p:cNvSpPr>
          <p:nvPr>
            <p:ph type="body" sz="quarter" idx="12"/>
          </p:nvPr>
        </p:nvSpPr>
        <p:spPr/>
        <p:txBody>
          <a:bodyPr/>
          <a:lstStyle/>
          <a:p>
            <a:r>
              <a:rPr lang="en-US" dirty="0"/>
              <a:t>6:27</a:t>
            </a:r>
          </a:p>
        </p:txBody>
      </p:sp>
      <p:sp>
        <p:nvSpPr>
          <p:cNvPr id="9" name="Title 3"/>
          <p:cNvSpPr>
            <a:spLocks noGrp="1"/>
          </p:cNvSpPr>
          <p:nvPr>
            <p:ph type="title"/>
          </p:nvPr>
        </p:nvSpPr>
        <p:spPr/>
        <p:txBody>
          <a:bodyPr/>
          <a:lstStyle/>
          <a:p>
            <a:r>
              <a:rPr lang="en-US" dirty="0"/>
              <a:t>He went and beheaded him in the prison</a:t>
            </a:r>
          </a:p>
        </p:txBody>
      </p:sp>
    </p:spTree>
    <p:extLst>
      <p:ext uri="{BB962C8B-B14F-4D97-AF65-F5344CB8AC3E}">
        <p14:creationId xmlns:p14="http://schemas.microsoft.com/office/powerpoint/2010/main" val="81158866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atue of a person's head&#10;&#10;Description automatically generated with medium confidence">
            <a:extLst>
              <a:ext uri="{FF2B5EF4-FFF2-40B4-BE49-F238E27FC236}">
                <a16:creationId xmlns:a16="http://schemas.microsoft.com/office/drawing/2014/main" id="{7E66C754-A779-253D-1C3A-3E8966BC81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Head of John the Baptist on platter in </a:t>
            </a:r>
            <a:r>
              <a:rPr lang="en-US" dirty="0" err="1"/>
              <a:t>Medeba</a:t>
            </a:r>
            <a:r>
              <a:rPr lang="en-US" dirty="0"/>
              <a:t> Church of John the Baptist</a:t>
            </a:r>
          </a:p>
        </p:txBody>
      </p:sp>
      <p:sp>
        <p:nvSpPr>
          <p:cNvPr id="3" name="Text Placeholder 2"/>
          <p:cNvSpPr>
            <a:spLocks noGrp="1"/>
          </p:cNvSpPr>
          <p:nvPr>
            <p:ph type="body" sz="quarter" idx="12"/>
          </p:nvPr>
        </p:nvSpPr>
        <p:spPr/>
        <p:txBody>
          <a:bodyPr/>
          <a:lstStyle/>
          <a:p>
            <a:r>
              <a:rPr lang="en-US" dirty="0"/>
              <a:t>6:28</a:t>
            </a:r>
          </a:p>
        </p:txBody>
      </p:sp>
      <p:sp>
        <p:nvSpPr>
          <p:cNvPr id="4" name="Title 3"/>
          <p:cNvSpPr>
            <a:spLocks noGrp="1"/>
          </p:cNvSpPr>
          <p:nvPr>
            <p:ph type="title"/>
          </p:nvPr>
        </p:nvSpPr>
        <p:spPr/>
        <p:txBody>
          <a:bodyPr/>
          <a:lstStyle/>
          <a:p>
            <a:r>
              <a:rPr lang="en-US" dirty="0"/>
              <a:t>He brought his head on a platter and gave it to the girl, and the girl gave it to her mother</a:t>
            </a:r>
          </a:p>
        </p:txBody>
      </p:sp>
    </p:spTree>
    <p:extLst>
      <p:ext uri="{BB962C8B-B14F-4D97-AF65-F5344CB8AC3E}">
        <p14:creationId xmlns:p14="http://schemas.microsoft.com/office/powerpoint/2010/main" val="267476088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50C053-705F-7A0C-7FE1-91AF26CC60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Depiction of head of John the Baptist at the Church of St. John</a:t>
            </a:r>
          </a:p>
        </p:txBody>
      </p:sp>
      <p:sp>
        <p:nvSpPr>
          <p:cNvPr id="3" name="Text Placeholder 2"/>
          <p:cNvSpPr>
            <a:spLocks noGrp="1"/>
          </p:cNvSpPr>
          <p:nvPr>
            <p:ph type="body" sz="quarter" idx="12"/>
          </p:nvPr>
        </p:nvSpPr>
        <p:spPr/>
        <p:txBody>
          <a:bodyPr/>
          <a:lstStyle/>
          <a:p>
            <a:r>
              <a:rPr lang="en-US"/>
              <a:t>6:28</a:t>
            </a:r>
          </a:p>
        </p:txBody>
      </p:sp>
      <p:sp>
        <p:nvSpPr>
          <p:cNvPr id="4" name="Title 3"/>
          <p:cNvSpPr>
            <a:spLocks noGrp="1"/>
          </p:cNvSpPr>
          <p:nvPr>
            <p:ph type="title"/>
          </p:nvPr>
        </p:nvSpPr>
        <p:spPr/>
        <p:txBody>
          <a:bodyPr/>
          <a:lstStyle/>
          <a:p>
            <a:r>
              <a:rPr lang="en-US" dirty="0"/>
              <a:t>He brought his head on a platter and gave it to the girl, and the girl gave it to her mother</a:t>
            </a:r>
          </a:p>
        </p:txBody>
      </p:sp>
    </p:spTree>
    <p:extLst>
      <p:ext uri="{BB962C8B-B14F-4D97-AF65-F5344CB8AC3E}">
        <p14:creationId xmlns:p14="http://schemas.microsoft.com/office/powerpoint/2010/main" val="10541732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eramic, table, ceramic ware, porcelain&#10;&#10;Description automatically generated">
            <a:extLst>
              <a:ext uri="{FF2B5EF4-FFF2-40B4-BE49-F238E27FC236}">
                <a16:creationId xmlns:a16="http://schemas.microsoft.com/office/drawing/2014/main" id="{A205A9EF-21AA-70D5-D4F9-5DB822FE99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Platter with other dishes discovered in Jerusalem, 1st century AD</a:t>
            </a:r>
          </a:p>
        </p:txBody>
      </p:sp>
      <p:sp>
        <p:nvSpPr>
          <p:cNvPr id="8" name="Text Placeholder 2"/>
          <p:cNvSpPr>
            <a:spLocks noGrp="1"/>
          </p:cNvSpPr>
          <p:nvPr>
            <p:ph type="body" sz="quarter" idx="12"/>
          </p:nvPr>
        </p:nvSpPr>
        <p:spPr/>
        <p:txBody>
          <a:bodyPr/>
          <a:lstStyle/>
          <a:p>
            <a:r>
              <a:rPr lang="en-US" dirty="0"/>
              <a:t>6:28</a:t>
            </a:r>
          </a:p>
        </p:txBody>
      </p:sp>
      <p:sp>
        <p:nvSpPr>
          <p:cNvPr id="9" name="Title 3"/>
          <p:cNvSpPr>
            <a:spLocks noGrp="1"/>
          </p:cNvSpPr>
          <p:nvPr>
            <p:ph type="title"/>
          </p:nvPr>
        </p:nvSpPr>
        <p:spPr/>
        <p:txBody>
          <a:bodyPr/>
          <a:lstStyle/>
          <a:p>
            <a:r>
              <a:rPr lang="en-US" dirty="0"/>
              <a:t>He brought his head on a platter and gave it to the girl, and the girl gave it to her mother</a:t>
            </a:r>
          </a:p>
        </p:txBody>
      </p:sp>
    </p:spTree>
    <p:extLst>
      <p:ext uri="{BB962C8B-B14F-4D97-AF65-F5344CB8AC3E}">
        <p14:creationId xmlns:p14="http://schemas.microsoft.com/office/powerpoint/2010/main" val="3877519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tone, dirty, cement&#10;&#10;Description automatically generated">
            <a:extLst>
              <a:ext uri="{FF2B5EF4-FFF2-40B4-BE49-F238E27FC236}">
                <a16:creationId xmlns:a16="http://schemas.microsoft.com/office/drawing/2014/main" id="{9FDA691C-2650-489E-B27D-48DAA83369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1581" y="0"/>
            <a:ext cx="15364838" cy="10287000"/>
          </a:xfrm>
          <a:prstGeom prst="rect">
            <a:avLst/>
          </a:prstGeom>
        </p:spPr>
      </p:pic>
      <p:sp>
        <p:nvSpPr>
          <p:cNvPr id="2" name="Text Placeholder 1"/>
          <p:cNvSpPr>
            <a:spLocks noGrp="1"/>
          </p:cNvSpPr>
          <p:nvPr>
            <p:ph type="body" sz="quarter" idx="10"/>
          </p:nvPr>
        </p:nvSpPr>
        <p:spPr/>
        <p:txBody>
          <a:bodyPr/>
          <a:lstStyle/>
          <a:p>
            <a:r>
              <a:rPr lang="en-US" dirty="0"/>
              <a:t>The Church of St. Joseph at Nazareth, with likely remains of an ancient </a:t>
            </a:r>
            <a:r>
              <a:rPr lang="en-US" dirty="0" err="1"/>
              <a:t>mikveh</a:t>
            </a:r>
            <a:endParaRPr lang="en-US" dirty="0"/>
          </a:p>
        </p:txBody>
      </p:sp>
      <p:sp>
        <p:nvSpPr>
          <p:cNvPr id="8" name="Text Placeholder 2"/>
          <p:cNvSpPr>
            <a:spLocks noGrp="1"/>
          </p:cNvSpPr>
          <p:nvPr>
            <p:ph type="body" sz="quarter" idx="12"/>
          </p:nvPr>
        </p:nvSpPr>
        <p:spPr/>
        <p:txBody>
          <a:bodyPr/>
          <a:lstStyle/>
          <a:p>
            <a:r>
              <a:rPr lang="en-US" dirty="0"/>
              <a:t>6:2</a:t>
            </a:r>
          </a:p>
        </p:txBody>
      </p:sp>
      <p:sp>
        <p:nvSpPr>
          <p:cNvPr id="9" name="Title 3"/>
          <p:cNvSpPr>
            <a:spLocks noGrp="1"/>
          </p:cNvSpPr>
          <p:nvPr>
            <p:ph type="title"/>
          </p:nvPr>
        </p:nvSpPr>
        <p:spPr/>
        <p:txBody>
          <a:bodyPr/>
          <a:lstStyle/>
          <a:p>
            <a:r>
              <a:rPr lang="en-US" dirty="0"/>
              <a:t>When the Sabbath came, He began to teach in the synagogue</a:t>
            </a:r>
          </a:p>
        </p:txBody>
      </p:sp>
    </p:spTree>
    <p:extLst>
      <p:ext uri="{BB962C8B-B14F-4D97-AF65-F5344CB8AC3E}">
        <p14:creationId xmlns:p14="http://schemas.microsoft.com/office/powerpoint/2010/main" val="22180655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ink, wooden, indoor, ceramic&#10;&#10;Description automatically generated">
            <a:extLst>
              <a:ext uri="{FF2B5EF4-FFF2-40B4-BE49-F238E27FC236}">
                <a16:creationId xmlns:a16="http://schemas.microsoft.com/office/drawing/2014/main" id="{178BF249-F3CB-7709-26C1-9894A9A86B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Platter made of greywacke stone, Ptolemaic-Roman period, from Egypt</a:t>
            </a:r>
          </a:p>
        </p:txBody>
      </p:sp>
      <p:sp>
        <p:nvSpPr>
          <p:cNvPr id="8" name="Text Placeholder 2"/>
          <p:cNvSpPr>
            <a:spLocks noGrp="1"/>
          </p:cNvSpPr>
          <p:nvPr>
            <p:ph type="body" sz="quarter" idx="12"/>
          </p:nvPr>
        </p:nvSpPr>
        <p:spPr/>
        <p:txBody>
          <a:bodyPr/>
          <a:lstStyle/>
          <a:p>
            <a:r>
              <a:rPr lang="en-US" dirty="0"/>
              <a:t>6:28</a:t>
            </a:r>
          </a:p>
        </p:txBody>
      </p:sp>
      <p:sp>
        <p:nvSpPr>
          <p:cNvPr id="9" name="Title 3"/>
          <p:cNvSpPr>
            <a:spLocks noGrp="1"/>
          </p:cNvSpPr>
          <p:nvPr>
            <p:ph type="title"/>
          </p:nvPr>
        </p:nvSpPr>
        <p:spPr/>
        <p:txBody>
          <a:bodyPr/>
          <a:lstStyle/>
          <a:p>
            <a:r>
              <a:rPr lang="en-US" dirty="0"/>
              <a:t>He brought his head on a platter and gave it to the girl, and the girl gave it to her mother</a:t>
            </a:r>
          </a:p>
        </p:txBody>
      </p:sp>
    </p:spTree>
    <p:extLst>
      <p:ext uri="{BB962C8B-B14F-4D97-AF65-F5344CB8AC3E}">
        <p14:creationId xmlns:p14="http://schemas.microsoft.com/office/powerpoint/2010/main" val="78544359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ree, outdoor, building, old&#10;&#10;Description automatically generated">
            <a:extLst>
              <a:ext uri="{FF2B5EF4-FFF2-40B4-BE49-F238E27FC236}">
                <a16:creationId xmlns:a16="http://schemas.microsoft.com/office/drawing/2014/main" id="{CD6742B2-1177-4971-8BB2-761E8BA04F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4396" y="0"/>
            <a:ext cx="7379208" cy="10287000"/>
          </a:xfrm>
          <a:prstGeom prst="rect">
            <a:avLst/>
          </a:prstGeom>
        </p:spPr>
      </p:pic>
      <p:sp>
        <p:nvSpPr>
          <p:cNvPr id="2" name="Text Placeholder 1"/>
          <p:cNvSpPr>
            <a:spLocks noGrp="1"/>
          </p:cNvSpPr>
          <p:nvPr>
            <p:ph type="body" sz="quarter" idx="10"/>
          </p:nvPr>
        </p:nvSpPr>
        <p:spPr/>
        <p:txBody>
          <a:bodyPr/>
          <a:lstStyle/>
          <a:p>
            <a:r>
              <a:rPr lang="en-US" dirty="0"/>
              <a:t>The traditional tomb of John the Baptist in Samaria</a:t>
            </a:r>
          </a:p>
        </p:txBody>
      </p:sp>
      <p:sp>
        <p:nvSpPr>
          <p:cNvPr id="3" name="Text Placeholder 2"/>
          <p:cNvSpPr>
            <a:spLocks noGrp="1"/>
          </p:cNvSpPr>
          <p:nvPr>
            <p:ph type="body" sz="quarter" idx="12"/>
          </p:nvPr>
        </p:nvSpPr>
        <p:spPr/>
        <p:txBody>
          <a:bodyPr/>
          <a:lstStyle/>
          <a:p>
            <a:r>
              <a:rPr lang="en-US" dirty="0"/>
              <a:t>6:29</a:t>
            </a:r>
          </a:p>
        </p:txBody>
      </p:sp>
      <p:sp>
        <p:nvSpPr>
          <p:cNvPr id="4" name="Title 3"/>
          <p:cNvSpPr>
            <a:spLocks noGrp="1"/>
          </p:cNvSpPr>
          <p:nvPr>
            <p:ph type="title"/>
          </p:nvPr>
        </p:nvSpPr>
        <p:spPr/>
        <p:txBody>
          <a:bodyPr/>
          <a:lstStyle/>
          <a:p>
            <a:r>
              <a:rPr lang="en-US" dirty="0"/>
              <a:t>When his disciples heard of it, they came and took away his corpse and laid it in a tomb</a:t>
            </a:r>
          </a:p>
        </p:txBody>
      </p:sp>
    </p:spTree>
    <p:extLst>
      <p:ext uri="{BB962C8B-B14F-4D97-AF65-F5344CB8AC3E}">
        <p14:creationId xmlns:p14="http://schemas.microsoft.com/office/powerpoint/2010/main" val="37563482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sky, ruins, cloud&#10;&#10;Description automatically generated">
            <a:extLst>
              <a:ext uri="{FF2B5EF4-FFF2-40B4-BE49-F238E27FC236}">
                <a16:creationId xmlns:a16="http://schemas.microsoft.com/office/drawing/2014/main" id="{407307B6-FD51-DF99-C482-D049DF55B3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The traditional tomb of John the Baptist in Church of St. John in Samaria</a:t>
            </a:r>
          </a:p>
        </p:txBody>
      </p:sp>
      <p:sp>
        <p:nvSpPr>
          <p:cNvPr id="8" name="Text Placeholder 2"/>
          <p:cNvSpPr>
            <a:spLocks noGrp="1"/>
          </p:cNvSpPr>
          <p:nvPr>
            <p:ph type="body" sz="quarter" idx="12"/>
          </p:nvPr>
        </p:nvSpPr>
        <p:spPr/>
        <p:txBody>
          <a:bodyPr/>
          <a:lstStyle/>
          <a:p>
            <a:r>
              <a:rPr lang="en-US" dirty="0"/>
              <a:t>6:29</a:t>
            </a:r>
          </a:p>
        </p:txBody>
      </p:sp>
      <p:sp>
        <p:nvSpPr>
          <p:cNvPr id="9" name="Title 3"/>
          <p:cNvSpPr>
            <a:spLocks noGrp="1"/>
          </p:cNvSpPr>
          <p:nvPr>
            <p:ph type="title"/>
          </p:nvPr>
        </p:nvSpPr>
        <p:spPr/>
        <p:txBody>
          <a:bodyPr/>
          <a:lstStyle/>
          <a:p>
            <a:r>
              <a:rPr lang="en-US" dirty="0"/>
              <a:t>When his disciples heard of it, they came and took away his corpse and laid it in a tomb</a:t>
            </a:r>
          </a:p>
        </p:txBody>
      </p:sp>
    </p:spTree>
    <p:extLst>
      <p:ext uri="{BB962C8B-B14F-4D97-AF65-F5344CB8AC3E}">
        <p14:creationId xmlns:p14="http://schemas.microsoft.com/office/powerpoint/2010/main" val="120078943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sky, ruins, archaeological site&#10;&#10;Description automatically generated">
            <a:extLst>
              <a:ext uri="{FF2B5EF4-FFF2-40B4-BE49-F238E27FC236}">
                <a16:creationId xmlns:a16="http://schemas.microsoft.com/office/drawing/2014/main" id="{5878D7D8-D7AC-3CD4-B6D8-00A9DDAF23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The traditional tomb of John the Baptist in Church of St. John in Samaria</a:t>
            </a:r>
          </a:p>
        </p:txBody>
      </p:sp>
      <p:sp>
        <p:nvSpPr>
          <p:cNvPr id="8" name="Text Placeholder 2"/>
          <p:cNvSpPr>
            <a:spLocks noGrp="1"/>
          </p:cNvSpPr>
          <p:nvPr>
            <p:ph type="body" sz="quarter" idx="12"/>
          </p:nvPr>
        </p:nvSpPr>
        <p:spPr/>
        <p:txBody>
          <a:bodyPr/>
          <a:lstStyle/>
          <a:p>
            <a:r>
              <a:rPr lang="en-US" dirty="0"/>
              <a:t>6:29</a:t>
            </a:r>
          </a:p>
        </p:txBody>
      </p:sp>
      <p:sp>
        <p:nvSpPr>
          <p:cNvPr id="9" name="Title 3"/>
          <p:cNvSpPr>
            <a:spLocks noGrp="1"/>
          </p:cNvSpPr>
          <p:nvPr>
            <p:ph type="title"/>
          </p:nvPr>
        </p:nvSpPr>
        <p:spPr/>
        <p:txBody>
          <a:bodyPr/>
          <a:lstStyle/>
          <a:p>
            <a:r>
              <a:rPr lang="en-US" dirty="0"/>
              <a:t>When his disciples heard of it, they came and took away his corpse and laid it in a tomb</a:t>
            </a:r>
          </a:p>
        </p:txBody>
      </p:sp>
    </p:spTree>
    <p:extLst>
      <p:ext uri="{BB962C8B-B14F-4D97-AF65-F5344CB8AC3E}">
        <p14:creationId xmlns:p14="http://schemas.microsoft.com/office/powerpoint/2010/main" val="35423071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one building with a dome with Wolvesey Castle in the background&#10;&#10;Description automatically generated with low confidence">
            <a:extLst>
              <a:ext uri="{FF2B5EF4-FFF2-40B4-BE49-F238E27FC236}">
                <a16:creationId xmlns:a16="http://schemas.microsoft.com/office/drawing/2014/main" id="{B4C19829-2C96-761B-528A-D9DCD5823C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The traditional tomb of John the Baptist in Church of St. John in Samaria</a:t>
            </a:r>
          </a:p>
        </p:txBody>
      </p:sp>
      <p:sp>
        <p:nvSpPr>
          <p:cNvPr id="8" name="Text Placeholder 2"/>
          <p:cNvSpPr>
            <a:spLocks noGrp="1"/>
          </p:cNvSpPr>
          <p:nvPr>
            <p:ph type="body" sz="quarter" idx="12"/>
          </p:nvPr>
        </p:nvSpPr>
        <p:spPr/>
        <p:txBody>
          <a:bodyPr/>
          <a:lstStyle/>
          <a:p>
            <a:r>
              <a:rPr lang="en-US" dirty="0"/>
              <a:t>6:29</a:t>
            </a:r>
          </a:p>
        </p:txBody>
      </p:sp>
      <p:sp>
        <p:nvSpPr>
          <p:cNvPr id="9" name="Title 3"/>
          <p:cNvSpPr>
            <a:spLocks noGrp="1"/>
          </p:cNvSpPr>
          <p:nvPr>
            <p:ph type="title"/>
          </p:nvPr>
        </p:nvSpPr>
        <p:spPr/>
        <p:txBody>
          <a:bodyPr/>
          <a:lstStyle/>
          <a:p>
            <a:r>
              <a:rPr lang="en-US" dirty="0"/>
              <a:t>When his disciples heard of it, they came and took away his corpse and laid it in a tomb</a:t>
            </a:r>
          </a:p>
        </p:txBody>
      </p:sp>
    </p:spTree>
    <p:extLst>
      <p:ext uri="{BB962C8B-B14F-4D97-AF65-F5344CB8AC3E}">
        <p14:creationId xmlns:p14="http://schemas.microsoft.com/office/powerpoint/2010/main" val="18046944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sky, grass, lake&#10;&#10;Description automatically generated">
            <a:extLst>
              <a:ext uri="{FF2B5EF4-FFF2-40B4-BE49-F238E27FC236}">
                <a16:creationId xmlns:a16="http://schemas.microsoft.com/office/drawing/2014/main" id="{773FBA9F-8C94-7A7B-A33E-C9B9FFE6D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Reenactment of disciples talking on the shoreline of the Sea of Galilee</a:t>
            </a:r>
          </a:p>
        </p:txBody>
      </p:sp>
      <p:sp>
        <p:nvSpPr>
          <p:cNvPr id="6" name="Text Placeholder 2"/>
          <p:cNvSpPr>
            <a:spLocks noGrp="1"/>
          </p:cNvSpPr>
          <p:nvPr>
            <p:ph type="body" sz="quarter" idx="12"/>
          </p:nvPr>
        </p:nvSpPr>
        <p:spPr/>
        <p:txBody>
          <a:bodyPr/>
          <a:lstStyle/>
          <a:p>
            <a:r>
              <a:rPr lang="en-US" dirty="0"/>
              <a:t>6:30</a:t>
            </a:r>
          </a:p>
        </p:txBody>
      </p:sp>
      <p:sp>
        <p:nvSpPr>
          <p:cNvPr id="7" name="Title 3"/>
          <p:cNvSpPr>
            <a:spLocks noGrp="1"/>
          </p:cNvSpPr>
          <p:nvPr>
            <p:ph type="title"/>
          </p:nvPr>
        </p:nvSpPr>
        <p:spPr/>
        <p:txBody>
          <a:bodyPr/>
          <a:lstStyle/>
          <a:p>
            <a:r>
              <a:rPr lang="en-US" dirty="0"/>
              <a:t>The apostles gathered themselves together to Jesus and told Him all the things they had done</a:t>
            </a:r>
          </a:p>
        </p:txBody>
      </p:sp>
    </p:spTree>
    <p:extLst>
      <p:ext uri="{BB962C8B-B14F-4D97-AF65-F5344CB8AC3E}">
        <p14:creationId xmlns:p14="http://schemas.microsoft.com/office/powerpoint/2010/main" val="219464964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lothing, painting, indoor, human face&#10;&#10;Description automatically generated">
            <a:extLst>
              <a:ext uri="{FF2B5EF4-FFF2-40B4-BE49-F238E27FC236}">
                <a16:creationId xmlns:a16="http://schemas.microsoft.com/office/drawing/2014/main" id="{72C03916-9187-6E0D-26CB-0F851CF298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Druze peasant men of Mount Carmel eating meal</a:t>
            </a:r>
          </a:p>
        </p:txBody>
      </p:sp>
      <p:sp>
        <p:nvSpPr>
          <p:cNvPr id="3" name="Text Placeholder 2"/>
          <p:cNvSpPr>
            <a:spLocks noGrp="1"/>
          </p:cNvSpPr>
          <p:nvPr>
            <p:ph type="body" sz="quarter" idx="12"/>
          </p:nvPr>
        </p:nvSpPr>
        <p:spPr/>
        <p:txBody>
          <a:bodyPr/>
          <a:lstStyle/>
          <a:p>
            <a:r>
              <a:rPr lang="en-US" dirty="0"/>
              <a:t>6:31</a:t>
            </a:r>
          </a:p>
        </p:txBody>
      </p:sp>
      <p:sp>
        <p:nvSpPr>
          <p:cNvPr id="4" name="Title 3"/>
          <p:cNvSpPr>
            <a:spLocks noGrp="1"/>
          </p:cNvSpPr>
          <p:nvPr>
            <p:ph type="title"/>
          </p:nvPr>
        </p:nvSpPr>
        <p:spPr/>
        <p:txBody>
          <a:bodyPr/>
          <a:lstStyle/>
          <a:p>
            <a:r>
              <a:rPr lang="en-US" dirty="0"/>
              <a:t>They did not have time even to eat</a:t>
            </a:r>
          </a:p>
        </p:txBody>
      </p:sp>
    </p:spTree>
    <p:extLst>
      <p:ext uri="{BB962C8B-B14F-4D97-AF65-F5344CB8AC3E}">
        <p14:creationId xmlns:p14="http://schemas.microsoft.com/office/powerpoint/2010/main" val="294836907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at on the shore of a body of water&#10;&#10;Description automatically generated with low confidence">
            <a:extLst>
              <a:ext uri="{FF2B5EF4-FFF2-40B4-BE49-F238E27FC236}">
                <a16:creationId xmlns:a16="http://schemas.microsoft.com/office/drawing/2014/main" id="{4264F466-140A-B5DE-7A4F-E2EF8384B4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First century AD boat reconstruction on shore of the Sea of Galilee</a:t>
            </a:r>
          </a:p>
        </p:txBody>
      </p:sp>
      <p:sp>
        <p:nvSpPr>
          <p:cNvPr id="8" name="Text Placeholder 2"/>
          <p:cNvSpPr>
            <a:spLocks noGrp="1"/>
          </p:cNvSpPr>
          <p:nvPr>
            <p:ph type="body" sz="quarter" idx="12"/>
          </p:nvPr>
        </p:nvSpPr>
        <p:spPr/>
        <p:txBody>
          <a:bodyPr/>
          <a:lstStyle/>
          <a:p>
            <a:r>
              <a:rPr lang="en-US" dirty="0"/>
              <a:t>6:32</a:t>
            </a:r>
          </a:p>
        </p:txBody>
      </p:sp>
      <p:sp>
        <p:nvSpPr>
          <p:cNvPr id="9" name="Title 3"/>
          <p:cNvSpPr>
            <a:spLocks noGrp="1"/>
          </p:cNvSpPr>
          <p:nvPr>
            <p:ph type="title"/>
          </p:nvPr>
        </p:nvSpPr>
        <p:spPr/>
        <p:txBody>
          <a:bodyPr/>
          <a:lstStyle/>
          <a:p>
            <a:r>
              <a:rPr lang="en-US" dirty="0"/>
              <a:t>They went away in a boat to a deserted place by themselves</a:t>
            </a:r>
          </a:p>
        </p:txBody>
      </p:sp>
    </p:spTree>
    <p:extLst>
      <p:ext uri="{BB962C8B-B14F-4D97-AF65-F5344CB8AC3E}">
        <p14:creationId xmlns:p14="http://schemas.microsoft.com/office/powerpoint/2010/main" val="336900792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outdoor, sky, nature&#10;&#10;Description automatically generated">
            <a:extLst>
              <a:ext uri="{FF2B5EF4-FFF2-40B4-BE49-F238E27FC236}">
                <a16:creationId xmlns:a16="http://schemas.microsoft.com/office/drawing/2014/main" id="{D49FFE77-8437-207F-C331-4DA4A4FC4E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Plain of Bethsaida (from the northwest)</a:t>
            </a:r>
          </a:p>
        </p:txBody>
      </p:sp>
      <p:sp>
        <p:nvSpPr>
          <p:cNvPr id="12" name="Text Placeholder 2"/>
          <p:cNvSpPr>
            <a:spLocks noGrp="1"/>
          </p:cNvSpPr>
          <p:nvPr>
            <p:ph type="body" sz="quarter" idx="12"/>
          </p:nvPr>
        </p:nvSpPr>
        <p:spPr/>
        <p:txBody>
          <a:bodyPr/>
          <a:lstStyle/>
          <a:p>
            <a:r>
              <a:rPr lang="en-US" dirty="0"/>
              <a:t>6:32</a:t>
            </a:r>
          </a:p>
        </p:txBody>
      </p:sp>
      <p:sp>
        <p:nvSpPr>
          <p:cNvPr id="13" name="Title 3"/>
          <p:cNvSpPr>
            <a:spLocks noGrp="1"/>
          </p:cNvSpPr>
          <p:nvPr>
            <p:ph type="title"/>
          </p:nvPr>
        </p:nvSpPr>
        <p:spPr/>
        <p:txBody>
          <a:bodyPr/>
          <a:lstStyle/>
          <a:p>
            <a:r>
              <a:rPr lang="en-US" dirty="0"/>
              <a:t>They went away in a boat to a deserted place by themselves</a:t>
            </a:r>
          </a:p>
        </p:txBody>
      </p:sp>
    </p:spTree>
    <p:extLst>
      <p:ext uri="{BB962C8B-B14F-4D97-AF65-F5344CB8AC3E}">
        <p14:creationId xmlns:p14="http://schemas.microsoft.com/office/powerpoint/2010/main" val="407833880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outdoor, sky, nature&#10;&#10;Description automatically generated">
            <a:extLst>
              <a:ext uri="{FF2B5EF4-FFF2-40B4-BE49-F238E27FC236}">
                <a16:creationId xmlns:a16="http://schemas.microsoft.com/office/drawing/2014/main" id="{D3298439-E78A-4195-B33B-0BD8DCD048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Plain of Bethsaida (from the northwest)</a:t>
            </a:r>
          </a:p>
        </p:txBody>
      </p:sp>
      <p:sp>
        <p:nvSpPr>
          <p:cNvPr id="14" name="Text Placeholder 2"/>
          <p:cNvSpPr>
            <a:spLocks noGrp="1"/>
          </p:cNvSpPr>
          <p:nvPr>
            <p:ph type="body" sz="quarter" idx="12"/>
          </p:nvPr>
        </p:nvSpPr>
        <p:spPr/>
        <p:txBody>
          <a:bodyPr/>
          <a:lstStyle/>
          <a:p>
            <a:r>
              <a:rPr lang="en-US" dirty="0"/>
              <a:t>6:32</a:t>
            </a:r>
          </a:p>
        </p:txBody>
      </p:sp>
      <p:sp>
        <p:nvSpPr>
          <p:cNvPr id="15" name="Title 3"/>
          <p:cNvSpPr>
            <a:spLocks noGrp="1"/>
          </p:cNvSpPr>
          <p:nvPr>
            <p:ph type="title"/>
          </p:nvPr>
        </p:nvSpPr>
        <p:spPr/>
        <p:txBody>
          <a:bodyPr/>
          <a:lstStyle/>
          <a:p>
            <a:r>
              <a:rPr lang="en-US" dirty="0"/>
              <a:t>They went away in a boat to a deserted place by themselves</a:t>
            </a:r>
          </a:p>
        </p:txBody>
      </p:sp>
      <p:sp>
        <p:nvSpPr>
          <p:cNvPr id="19" name="Text Box 15"/>
          <p:cNvSpPr txBox="1">
            <a:spLocks noChangeArrowheads="1"/>
          </p:cNvSpPr>
          <p:nvPr/>
        </p:nvSpPr>
        <p:spPr bwMode="auto">
          <a:xfrm>
            <a:off x="189807" y="3142394"/>
            <a:ext cx="3471591" cy="553998"/>
          </a:xfrm>
          <a:prstGeom prst="rect">
            <a:avLst/>
          </a:prstGeom>
          <a:noFill/>
          <a:ln w="9525">
            <a:noFill/>
            <a:miter lim="800000"/>
            <a:headEnd/>
            <a:tailEnd/>
          </a:ln>
          <a:effectLst/>
        </p:spPr>
        <p:txBody>
          <a:bodyPr wrap="none">
            <a:spAutoFit/>
          </a:bodyPr>
          <a:lstStyle/>
          <a:p>
            <a:pPr algn="ctr">
              <a:defRPr/>
            </a:pPr>
            <a:r>
              <a:rPr lang="en-US" sz="3000" dirty="0">
                <a:solidFill>
                  <a:prstClr val="white"/>
                </a:solidFill>
                <a:effectLst>
                  <a:glow rad="76200">
                    <a:prstClr val="black">
                      <a:alpha val="60000"/>
                    </a:prstClr>
                  </a:glow>
                </a:effectLst>
                <a:latin typeface="Calibri" pitchFamily="34" charset="0"/>
                <a:cs typeface="Calibri" pitchFamily="34" charset="0"/>
              </a:rPr>
              <a:t>Feeding of the 5000?</a:t>
            </a:r>
          </a:p>
        </p:txBody>
      </p:sp>
      <p:sp>
        <p:nvSpPr>
          <p:cNvPr id="20" name="Oval 19"/>
          <p:cNvSpPr/>
          <p:nvPr/>
        </p:nvSpPr>
        <p:spPr>
          <a:xfrm>
            <a:off x="152400" y="3695699"/>
            <a:ext cx="3471590" cy="1471053"/>
          </a:xfrm>
          <a:prstGeom prst="ellipse">
            <a:avLst/>
          </a:prstGeom>
          <a:noFill/>
          <a:ln w="50800"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a:solidFill>
                <a:srgbClr val="000000"/>
              </a:solidFill>
              <a:latin typeface="Arial"/>
            </a:endParaRPr>
          </a:p>
        </p:txBody>
      </p:sp>
    </p:spTree>
    <p:extLst>
      <p:ext uri="{BB962C8B-B14F-4D97-AF65-F5344CB8AC3E}">
        <p14:creationId xmlns:p14="http://schemas.microsoft.com/office/powerpoint/2010/main" val="3630509775"/>
      </p:ext>
    </p:extLst>
  </p:cSld>
  <p:clrMapOvr>
    <a:masterClrMapping/>
  </p:clrMapOvr>
</p:sld>
</file>

<file path=ppt/theme/theme1.xml><?xml version="1.0" encoding="utf-8"?>
<a:theme xmlns:a="http://schemas.openxmlformats.org/drawingml/2006/main" name="PhotoCompa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otoCompanion7.potx" id="{2ED97AF0-FE8D-4FAC-AF07-EFA41726BF38}" vid="{95ED0F0F-776A-48E4-B073-7DB6F5A5811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PhotoCompanion7</Template>
  <TotalTime>263</TotalTime>
  <Words>12756</Words>
  <Application>Microsoft Office PowerPoint</Application>
  <PresentationFormat>Custom</PresentationFormat>
  <Paragraphs>1356</Paragraphs>
  <Slides>192</Slides>
  <Notes>192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192</vt:i4>
      </vt:variant>
    </vt:vector>
  </HeadingPairs>
  <TitlesOfParts>
    <vt:vector size="196" baseType="lpstr">
      <vt:lpstr>Arial</vt:lpstr>
      <vt:lpstr>Calibri</vt:lpstr>
      <vt:lpstr>GT America Standard</vt:lpstr>
      <vt:lpstr>PhotoCompanion</vt:lpstr>
      <vt:lpstr>MARK 6</vt:lpstr>
      <vt:lpstr>MARK 6</vt:lpstr>
      <vt:lpstr>And He went out from there, and He came to His own hometown</vt:lpstr>
      <vt:lpstr>And He went out from there, and He came to His own hometown</vt:lpstr>
      <vt:lpstr>And He went out from there, and He came to His own hometown</vt:lpstr>
      <vt:lpstr>When the Sabbath came, He began to teach in the synagogue</vt:lpstr>
      <vt:lpstr>When the Sabbath came, He began to teach in the synagogue</vt:lpstr>
      <vt:lpstr>When the Sabbath came, He began to teach in the synagogue</vt:lpstr>
      <vt:lpstr>When the Sabbath came, He began to teach in the synagogue</vt:lpstr>
      <vt:lpstr>When the Sabbath came, He began to teach in the synagogue</vt:lpstr>
      <vt:lpstr>Is not this the carpenter?</vt:lpstr>
      <vt:lpstr>Is not this the carpenter?</vt:lpstr>
      <vt:lpstr>Is not this the carpenter?</vt:lpstr>
      <vt:lpstr>Is not this the carpenter?</vt:lpstr>
      <vt:lpstr>Is not this the carpenter?</vt:lpstr>
      <vt:lpstr>Is not this the carpenter?</vt:lpstr>
      <vt:lpstr>Is not this the carpenter?</vt:lpstr>
      <vt:lpstr>Is not this the carpenter?</vt:lpstr>
      <vt:lpstr>Is not this the carpenter?</vt:lpstr>
      <vt:lpstr>Is not this the carpenter, the son of Mary?</vt:lpstr>
      <vt:lpstr>A prophet is not without honor, except in his hometown and . . . in his own house</vt:lpstr>
      <vt:lpstr>A prophet is not without honor, except in his hometown and . . . in his own house</vt:lpstr>
      <vt:lpstr>And He could not do any miracles there except lay His hands upon a few sick people</vt:lpstr>
      <vt:lpstr>And He could not do any miracles there except lay His hands upon a few sick people</vt:lpstr>
      <vt:lpstr>And He went around the villages teaching</vt:lpstr>
      <vt:lpstr>And He went around the villages teaching</vt:lpstr>
      <vt:lpstr>And He went around the villages teaching</vt:lpstr>
      <vt:lpstr>And He went around the villages teaching</vt:lpstr>
      <vt:lpstr>And He went around the villages teaching</vt:lpstr>
      <vt:lpstr>He summoned the twelve and began to send them out two by two</vt:lpstr>
      <vt:lpstr>He summoned the twelve and began to send them out two by two</vt:lpstr>
      <vt:lpstr>He charged them that they should take nothing for their journey except only a staff</vt:lpstr>
      <vt:lpstr>He charged them that they should take nothing for their journey except only a staff</vt:lpstr>
      <vt:lpstr>He charged them that they should take nothing for their journey except only a staff</vt:lpstr>
      <vt:lpstr>No bread</vt:lpstr>
      <vt:lpstr>No bread, no bag</vt:lpstr>
      <vt:lpstr>No bread, no bag, no money in their belt</vt:lpstr>
      <vt:lpstr>No bread, no bag, no money in their belt</vt:lpstr>
      <vt:lpstr>Wearing sandals</vt:lpstr>
      <vt:lpstr>Wearing sandals</vt:lpstr>
      <vt:lpstr>Do not put on two tunics</vt:lpstr>
      <vt:lpstr>Into whatever house you enter, stay there</vt:lpstr>
      <vt:lpstr>And if any place does not welcome you or listen to you</vt:lpstr>
      <vt:lpstr>Shake off the dust that is under your feet as a witness to them</vt:lpstr>
      <vt:lpstr>Shake off the dust that is under your feet as a witness to them</vt:lpstr>
      <vt:lpstr>They anointed with oil many who were sick and healed them</vt:lpstr>
      <vt:lpstr>They anointed with oil many who were sick and healed them</vt:lpstr>
      <vt:lpstr>And King Herod heard of it</vt:lpstr>
      <vt:lpstr>And King Herod heard of it</vt:lpstr>
      <vt:lpstr>And King Herod heard of it</vt:lpstr>
      <vt:lpstr>And King Herod heard of it</vt:lpstr>
      <vt:lpstr>And King Herod heard of it</vt:lpstr>
      <vt:lpstr>And King Herod heard of it</vt:lpstr>
      <vt:lpstr>And King Herod heard of it</vt:lpstr>
      <vt:lpstr>He said, “John the Baptist has risen from the dead”</vt:lpstr>
      <vt:lpstr>He said, “John the Baptist has risen from the dead”</vt:lpstr>
      <vt:lpstr>Others said, “He is Elijah”</vt:lpstr>
      <vt:lpstr>Others said, “He is a prophet, like one of the prophets of old”</vt:lpstr>
      <vt:lpstr>Herod himself had sent and arrested John and bound him in prison</vt:lpstr>
      <vt:lpstr>Herod himself had sent and arrested John and bound him in prison</vt:lpstr>
      <vt:lpstr>Herod himself had sent and arrested John and bound him in prison</vt:lpstr>
      <vt:lpstr>Herod himself had sent and arrested John and bound him in prison</vt:lpstr>
      <vt:lpstr>Herod himself had sent and arrested John and bound him in prison</vt:lpstr>
      <vt:lpstr>Herod himself had sent and arrested John and bound him in prison</vt:lpstr>
      <vt:lpstr>Herod himself had sent and arrested John and bound him in prison</vt:lpstr>
      <vt:lpstr>Herod . . . arrested John . . . for the sake of Herodias his brother Philip’s wife</vt:lpstr>
      <vt:lpstr>Herod . . . arrested John . . . for the sake of Herodias his brother Philip’s wife</vt:lpstr>
      <vt:lpstr>Herod . . . arrested John . . . for the sake of Herodias his brother Philip’s wife</vt:lpstr>
      <vt:lpstr>John said to Herod, “It is not lawful for you to have your brother’s wife”</vt:lpstr>
      <vt:lpstr>John said to Herod, “It is not lawful for you to have your brother’s wife”</vt:lpstr>
      <vt:lpstr>John said to Herod, “It is not lawful for you to have your brother’s wife”</vt:lpstr>
      <vt:lpstr>Herod on his birthday gave a banquet for his nobles and military officers</vt:lpstr>
      <vt:lpstr>Herod on his birthday gave a banquet for his nobles and military officers</vt:lpstr>
      <vt:lpstr>Herod on his birthday gave a banquet for his nobles and military officers</vt:lpstr>
      <vt:lpstr>Herod on his birthday gave a banquet for his nobles and military officers</vt:lpstr>
      <vt:lpstr>Herod on his birthday gave a banquet for his nobles and military officers</vt:lpstr>
      <vt:lpstr>Herod on his birthday gave a banquet for his nobles and military officers</vt:lpstr>
      <vt:lpstr>A banquet for his officials, military commanders, and leading men of Galilee</vt:lpstr>
      <vt:lpstr>A banquet for his officials, military commanders, and leading men of Galilee</vt:lpstr>
      <vt:lpstr>And when the daughter of Herodias came in and danced</vt:lpstr>
      <vt:lpstr>And when the daughter of Herodias came in and danced</vt:lpstr>
      <vt:lpstr>The king was very sorry, but because of his oaths and his dinner guests he would not refuse her</vt:lpstr>
      <vt:lpstr>He went and beheaded him in the prison</vt:lpstr>
      <vt:lpstr>He went and beheaded him in the prison</vt:lpstr>
      <vt:lpstr>He went and beheaded him in the prison</vt:lpstr>
      <vt:lpstr>He went and beheaded him in the prison</vt:lpstr>
      <vt:lpstr>He brought his head on a platter and gave it to the girl, and the girl gave it to her mother</vt:lpstr>
      <vt:lpstr>He brought his head on a platter and gave it to the girl, and the girl gave it to her mother</vt:lpstr>
      <vt:lpstr>He brought his head on a platter and gave it to the girl, and the girl gave it to her mother</vt:lpstr>
      <vt:lpstr>He brought his head on a platter and gave it to the girl, and the girl gave it to her mother</vt:lpstr>
      <vt:lpstr>When his disciples heard of it, they came and took away his corpse and laid it in a tomb</vt:lpstr>
      <vt:lpstr>When his disciples heard of it, they came and took away his corpse and laid it in a tomb</vt:lpstr>
      <vt:lpstr>When his disciples heard of it, they came and took away his corpse and laid it in a tomb</vt:lpstr>
      <vt:lpstr>When his disciples heard of it, they came and took away his corpse and laid it in a tomb</vt:lpstr>
      <vt:lpstr>The apostles gathered themselves together to Jesus and told Him all the things they had done</vt:lpstr>
      <vt:lpstr>They did not have time even to eat</vt:lpstr>
      <vt:lpstr>They went away in a boat to a deserted place by themselves</vt:lpstr>
      <vt:lpstr>They went away in a boat to a deserted place by themselves</vt:lpstr>
      <vt:lpstr>They went away in a boat to a deserted place by themselves</vt:lpstr>
      <vt:lpstr>They went away in a boat to a deserted place by themselves</vt:lpstr>
      <vt:lpstr>They went away in a boat to a deserted place by themselves</vt:lpstr>
      <vt:lpstr>They went away in a boat to a deserted place by themselves</vt:lpstr>
      <vt:lpstr>They went away in a boat to a deserted place by themselves</vt:lpstr>
      <vt:lpstr>They went away in a boat to a deserted place by themselves</vt:lpstr>
      <vt:lpstr>The people saw them going . . . and ran there together on foot from all the towns</vt:lpstr>
      <vt:lpstr>The people saw them going . . . and ran there together on foot from all the towns</vt:lpstr>
      <vt:lpstr>The people saw them going . . . and ran there together on foot from all the towns</vt:lpstr>
      <vt:lpstr>The people saw them going . . . and ran there together on foot from all the towns</vt:lpstr>
      <vt:lpstr>The people saw them going . . . and ran there together on foot from all the towns</vt:lpstr>
      <vt:lpstr>The people saw them going . . . and ran there together on foot from all the towns</vt:lpstr>
      <vt:lpstr>When He went ashore, He saw a large crowd</vt:lpstr>
      <vt:lpstr>When He went ashore, He saw a large crowd</vt:lpstr>
      <vt:lpstr>He had compassion on them, because they were as sheep without a shepherd</vt:lpstr>
      <vt:lpstr>He had compassion on them, because they were as sheep without a shepherd</vt:lpstr>
      <vt:lpstr>He had compassion on them, because they were as sheep without a shepherd</vt:lpstr>
      <vt:lpstr>He had compassion on them, because they were as sheep without a shepherd</vt:lpstr>
      <vt:lpstr>When it was already growing late in the day</vt:lpstr>
      <vt:lpstr>When it was already growing late in the day</vt:lpstr>
      <vt:lpstr>When it was already growing late in the day</vt:lpstr>
      <vt:lpstr>Send them away so that they may go into the surrounding countryside and villages</vt:lpstr>
      <vt:lpstr>Send them away so that they may go . . . and buy themselves something to eat</vt:lpstr>
      <vt:lpstr>Send them away so that they may go . . . and buy themselves something to eat</vt:lpstr>
      <vt:lpstr>Shall we go and buy two hundred denarii worth of bread and give it to them to eat?</vt:lpstr>
      <vt:lpstr>Shall we go and buy two hundred denarii worth of bread and give it to them to eat?</vt:lpstr>
      <vt:lpstr>Shall we go and buy two hundred denarii worth of bread and give it to them to eat?</vt:lpstr>
      <vt:lpstr>Shall we go and buy two hundred denarii worth of bread and give it to them to eat?</vt:lpstr>
      <vt:lpstr>He said to them, “How many loaves do you have?” . . . They said, “Five, and two fish”</vt:lpstr>
      <vt:lpstr>He said to them, “How many loaves do you have?” . . . They said, “Five, and two fish”</vt:lpstr>
      <vt:lpstr>He said to them, “How many loaves do you have?” . . . They said, “Five, and two fish”</vt:lpstr>
      <vt:lpstr>He said to them, “How many loaves do you have?” . . . They said, “Five, and two fish”</vt:lpstr>
      <vt:lpstr>He commanded them all to sit down by groups on the green grass</vt:lpstr>
      <vt:lpstr>He commanded them all to sit down by groups on the green grass</vt:lpstr>
      <vt:lpstr>He commanded them all to sit down by groups on the green grass</vt:lpstr>
      <vt:lpstr>And they sat down in groups, by hundreds, and by fifties</vt:lpstr>
      <vt:lpstr>And they sat down in groups, by hundreds, and by fifties</vt:lpstr>
      <vt:lpstr>Looking up to heaven, He blessed the food</vt:lpstr>
      <vt:lpstr>And they all ate and were filled</vt:lpstr>
      <vt:lpstr>And they all ate and were filled</vt:lpstr>
      <vt:lpstr>They took up twelve baskets full of broken pieces and of the fish</vt:lpstr>
      <vt:lpstr>They took up twelve baskets full of broken pieces and of the fish</vt:lpstr>
      <vt:lpstr>They took up twelve baskets full of broken pieces and of the fish</vt:lpstr>
      <vt:lpstr>They took up twelve baskets full of broken pieces and of the fish</vt:lpstr>
      <vt:lpstr>Those who ate the loaves were five thousand men</vt:lpstr>
      <vt:lpstr>Those who ate the loaves were five thousand men</vt:lpstr>
      <vt:lpstr>He made His disciples get into a boat and go ahead of Him to the other side, to Bethsaida</vt:lpstr>
      <vt:lpstr>He made His disciples get into a boat and go ahead of Him to the other side, to Bethsaida</vt:lpstr>
      <vt:lpstr>He made His disciples get into a boat and go ahead of Him to the other side, to Bethsaida</vt:lpstr>
      <vt:lpstr>He made His disciples get into a boat and go ahead of Him to the other side, to Bethsaida</vt:lpstr>
      <vt:lpstr>He made His disciples get into a boat and go ahead of Him to the other side, to Bethsaida</vt:lpstr>
      <vt:lpstr>He made His disciples get into a boat and go ahead of Him to the other side, to Bethsaida</vt:lpstr>
      <vt:lpstr>He made His disciples get into a boat and go ahead of Him to the other side, to Bethsaida</vt:lpstr>
      <vt:lpstr>He made His disciples get into a boat and go ahead of Him to the other side, to Bethsaida</vt:lpstr>
      <vt:lpstr>He made His disciples get into a boat and go ahead of Him to the other side, to Bethsaida</vt:lpstr>
      <vt:lpstr>After He had taken leave of them, He departed to the mountain to pray</vt:lpstr>
      <vt:lpstr>After He had taken leave of them, He departed to the mountain to pray</vt:lpstr>
      <vt:lpstr>After He had taken leave of them, He departed to the mountain to pray</vt:lpstr>
      <vt:lpstr>When evening came, the boat was in the middle of the sea, and He was alone on the land</vt:lpstr>
      <vt:lpstr>When evening came, the boat was in the middle of the sea, and He was alone on the land</vt:lpstr>
      <vt:lpstr>And He was alone on the land</vt:lpstr>
      <vt:lpstr>And He was alone on the land</vt:lpstr>
      <vt:lpstr>And seeing them straining at the oars</vt:lpstr>
      <vt:lpstr>And seeing them straining at the oars</vt:lpstr>
      <vt:lpstr>About the fourth watch of the night He came to them, walking on the sea</vt:lpstr>
      <vt:lpstr>About the fourth watch of the night He came to them, walking on the sea</vt:lpstr>
      <vt:lpstr>About the fourth watch of the night He came to them, walking on the sea</vt:lpstr>
      <vt:lpstr>About the fourth watch of the night He came to them, walking on the sea</vt:lpstr>
      <vt:lpstr>About the fourth watch of the night He came to them, walking on the sea</vt:lpstr>
      <vt:lpstr>And He would have passed by them</vt:lpstr>
      <vt:lpstr>And He would have passed by them</vt:lpstr>
      <vt:lpstr>He went up to them into the boat, and the wind ceased</vt:lpstr>
      <vt:lpstr>For they did not understand about the loaves</vt:lpstr>
      <vt:lpstr>But their hearts were hardened</vt:lpstr>
      <vt:lpstr>When they had crossed over, they landed at Gennesaret</vt:lpstr>
      <vt:lpstr>When they had crossed over, they landed at Gennesaret</vt:lpstr>
      <vt:lpstr>When they had crossed over, they landed at Gennesaret</vt:lpstr>
      <vt:lpstr>They landed at Gennesaret and anchored to the shore</vt:lpstr>
      <vt:lpstr>And when they got out of the boat</vt:lpstr>
      <vt:lpstr>And began to carry on their mats those who were sick</vt:lpstr>
      <vt:lpstr>And began to carry on their mats those who were sick</vt:lpstr>
      <vt:lpstr>And they ran about that whole country . . . to the place where they heard He was</vt:lpstr>
      <vt:lpstr>And they ran about that whole country . . . to the place where they heard He was</vt:lpstr>
      <vt:lpstr>And they ran about that whole country . . . to the place where they heard He was</vt:lpstr>
      <vt:lpstr>And wherever He entered, into the villages, towns, or countryside</vt:lpstr>
      <vt:lpstr>And wherever He entered, into the villages, towns, or countryside</vt:lpstr>
      <vt:lpstr>And wherever He entered, into the villages, towns, or countryside</vt:lpstr>
      <vt:lpstr>And wherever He entered . . . they laid the sick in the marketplaces</vt:lpstr>
      <vt:lpstr>And wherever He entered . . . they laid the sick in the marketplaces</vt:lpstr>
      <vt:lpstr>And wherever He entered . . . they laid the sick in the marketplaces</vt:lpstr>
      <vt:lpstr>And wherever He entered . . . they laid the sick in the marketplaces</vt:lpstr>
      <vt:lpstr>They implored Him that they might only touch the tassel of His cloak</vt:lpstr>
      <vt:lpstr>They implored Him that they might only touch the tassel of His cloak</vt:lpstr>
      <vt:lpstr>PowerPoint Presentation</vt:lpstr>
    </vt:vector>
  </TitlesOfParts>
  <Company>BiblePlaces.com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 6, Photo Companion to the Bible</dc:title>
  <dc:subject>Photo Companion to the Bible</dc:subject>
  <dc:creator>BiblePlaces.com</dc:creator>
  <cp:lastModifiedBy>Todd Bolen</cp:lastModifiedBy>
  <cp:revision>23</cp:revision>
  <dcterms:created xsi:type="dcterms:W3CDTF">2019-12-31T19:04:25Z</dcterms:created>
  <dcterms:modified xsi:type="dcterms:W3CDTF">2024-02-16T04:52:24Z</dcterms:modified>
</cp:coreProperties>
</file>