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9"/>
  </p:notesMasterIdLst>
  <p:sldIdLst>
    <p:sldId id="289" r:id="rId2"/>
    <p:sldId id="387" r:id="rId3"/>
    <p:sldId id="368" r:id="rId4"/>
    <p:sldId id="369" r:id="rId5"/>
    <p:sldId id="349" r:id="rId6"/>
    <p:sldId id="306" r:id="rId7"/>
    <p:sldId id="350" r:id="rId8"/>
    <p:sldId id="352" r:id="rId9"/>
    <p:sldId id="348" r:id="rId10"/>
    <p:sldId id="353" r:id="rId11"/>
    <p:sldId id="354" r:id="rId12"/>
    <p:sldId id="366" r:id="rId13"/>
    <p:sldId id="290" r:id="rId14"/>
    <p:sldId id="307" r:id="rId15"/>
    <p:sldId id="310" r:id="rId16"/>
    <p:sldId id="378" r:id="rId17"/>
    <p:sldId id="377" r:id="rId18"/>
    <p:sldId id="367" r:id="rId19"/>
    <p:sldId id="356" r:id="rId20"/>
    <p:sldId id="355" r:id="rId21"/>
    <p:sldId id="323" r:id="rId22"/>
    <p:sldId id="317" r:id="rId23"/>
    <p:sldId id="325" r:id="rId24"/>
    <p:sldId id="357" r:id="rId25"/>
    <p:sldId id="326" r:id="rId26"/>
    <p:sldId id="358" r:id="rId27"/>
    <p:sldId id="327" r:id="rId28"/>
    <p:sldId id="328" r:id="rId29"/>
    <p:sldId id="329" r:id="rId30"/>
    <p:sldId id="330" r:id="rId31"/>
    <p:sldId id="362" r:id="rId32"/>
    <p:sldId id="294" r:id="rId33"/>
    <p:sldId id="359" r:id="rId34"/>
    <p:sldId id="361" r:id="rId35"/>
    <p:sldId id="360" r:id="rId36"/>
    <p:sldId id="386" r:id="rId37"/>
    <p:sldId id="381" r:id="rId38"/>
    <p:sldId id="373" r:id="rId39"/>
    <p:sldId id="374" r:id="rId40"/>
    <p:sldId id="375" r:id="rId41"/>
    <p:sldId id="376" r:id="rId42"/>
    <p:sldId id="380" r:id="rId43"/>
    <p:sldId id="296" r:id="rId44"/>
    <p:sldId id="315" r:id="rId45"/>
    <p:sldId id="320" r:id="rId46"/>
    <p:sldId id="333" r:id="rId47"/>
    <p:sldId id="341" r:id="rId48"/>
    <p:sldId id="334" r:id="rId49"/>
    <p:sldId id="385" r:id="rId50"/>
    <p:sldId id="335" r:id="rId51"/>
    <p:sldId id="303" r:id="rId52"/>
    <p:sldId id="342" r:id="rId53"/>
    <p:sldId id="314" r:id="rId54"/>
    <p:sldId id="305" r:id="rId55"/>
    <p:sldId id="336" r:id="rId56"/>
    <p:sldId id="298" r:id="rId57"/>
    <p:sldId id="321" r:id="rId58"/>
    <p:sldId id="299" r:id="rId59"/>
    <p:sldId id="382" r:id="rId60"/>
    <p:sldId id="338" r:id="rId61"/>
    <p:sldId id="370" r:id="rId62"/>
    <p:sldId id="371" r:id="rId63"/>
    <p:sldId id="372" r:id="rId64"/>
    <p:sldId id="309" r:id="rId65"/>
    <p:sldId id="383" r:id="rId66"/>
    <p:sldId id="384" r:id="rId67"/>
    <p:sldId id="302" r:id="rId68"/>
    <p:sldId id="344" r:id="rId69"/>
    <p:sldId id="345" r:id="rId70"/>
    <p:sldId id="346" r:id="rId71"/>
    <p:sldId id="343" r:id="rId72"/>
    <p:sldId id="364" r:id="rId73"/>
    <p:sldId id="322" r:id="rId74"/>
    <p:sldId id="365" r:id="rId75"/>
    <p:sldId id="304" r:id="rId76"/>
    <p:sldId id="347" r:id="rId77"/>
    <p:sldId id="505" r:id="rId78"/>
  </p:sldIdLst>
  <p:sldSz cx="18288000" cy="10287000"/>
  <p:notesSz cx="6858000" cy="9144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00"/>
    <a:srgbClr val="FEFFFF"/>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07" autoAdjust="0"/>
    <p:restoredTop sz="77211" autoAdjust="0"/>
  </p:normalViewPr>
  <p:slideViewPr>
    <p:cSldViewPr snapToGrid="0" snapToObjects="1">
      <p:cViewPr varScale="1">
        <p:scale>
          <a:sx n="57" d="100"/>
          <a:sy n="57" d="100"/>
        </p:scale>
        <p:origin x="1398" y="66"/>
      </p:cViewPr>
      <p:guideLst>
        <p:guide orient="horz" pos="3240"/>
        <p:guide pos="5760"/>
      </p:guideLst>
    </p:cSldViewPr>
  </p:slideViewPr>
  <p:outlineViewPr>
    <p:cViewPr>
      <p:scale>
        <a:sx n="33" d="100"/>
        <a:sy n="33" d="100"/>
      </p:scale>
      <p:origin x="0" y="0"/>
    </p:cViewPr>
  </p:outlineViewPr>
  <p:notesTextViewPr>
    <p:cViewPr>
      <p:scale>
        <a:sx n="1" d="1"/>
        <a:sy n="1" d="1"/>
      </p:scale>
      <p:origin x="0" y="-606"/>
    </p:cViewPr>
  </p:notesTextViewPr>
  <p:sorterViewPr>
    <p:cViewPr>
      <p:scale>
        <a:sx n="100" d="100"/>
        <a:sy n="100" d="100"/>
      </p:scale>
      <p:origin x="0" y="0"/>
    </p:cViewPr>
  </p:sorterViewPr>
  <p:notesViewPr>
    <p:cSldViewPr snapToGrid="0" snapToObjects="1">
      <p:cViewPr>
        <p:scale>
          <a:sx n="100" d="100"/>
          <a:sy n="100" d="100"/>
        </p:scale>
        <p:origin x="3468" y="-4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54D7875D-9936-4D22-A598-2CDD82EA0034}"/>
    <pc:docChg chg="modNotesMaster">
      <pc:chgData name="Todd Bolen" userId="a511567d1bf03c50" providerId="LiveId" clId="{54D7875D-9936-4D22-A598-2CDD82EA0034}" dt="2023-10-15T20:51:30.287" v="2" actId="404"/>
      <pc:docMkLst>
        <pc:docMk/>
      </pc:docMkLst>
    </pc:docChg>
  </pc:docChgLst>
  <pc:docChgLst>
    <pc:chgData name="Bethany Bolen" userId="8e338a04f9f07398" providerId="LiveId" clId="{1154D7D5-20C6-43F0-9F9C-D2D11A0A0E1D}"/>
    <pc:docChg chg="modSld">
      <pc:chgData name="Bethany Bolen" userId="8e338a04f9f07398" providerId="LiveId" clId="{1154D7D5-20C6-43F0-9F9C-D2D11A0A0E1D}" dt="2023-08-09T17:48:52.975" v="29"/>
      <pc:docMkLst>
        <pc:docMk/>
      </pc:docMkLst>
      <pc:sldChg chg="modSp mod">
        <pc:chgData name="Bethany Bolen" userId="8e338a04f9f07398" providerId="LiveId" clId="{1154D7D5-20C6-43F0-9F9C-D2D11A0A0E1D}" dt="2023-08-09T17:46:23.145" v="0" actId="692"/>
        <pc:sldMkLst>
          <pc:docMk/>
          <pc:sldMk cId="3677294494" sldId="311"/>
        </pc:sldMkLst>
        <pc:spChg chg="mod">
          <ac:chgData name="Bethany Bolen" userId="8e338a04f9f07398" providerId="LiveId" clId="{1154D7D5-20C6-43F0-9F9C-D2D11A0A0E1D}" dt="2023-08-09T17:46:23.145" v="0" actId="692"/>
          <ac:spMkLst>
            <pc:docMk/>
            <pc:sldMk cId="3677294494" sldId="311"/>
            <ac:spMk id="5" creationId="{00000000-0000-0000-0000-000000000000}"/>
          </ac:spMkLst>
        </pc:spChg>
      </pc:sldChg>
      <pc:sldChg chg="modSp mod">
        <pc:chgData name="Bethany Bolen" userId="8e338a04f9f07398" providerId="LiveId" clId="{1154D7D5-20C6-43F0-9F9C-D2D11A0A0E1D}" dt="2023-08-09T17:48:52.975" v="29"/>
        <pc:sldMkLst>
          <pc:docMk/>
          <pc:sldMk cId="2041746926" sldId="364"/>
        </pc:sldMkLst>
        <pc:spChg chg="mod">
          <ac:chgData name="Bethany Bolen" userId="8e338a04f9f07398" providerId="LiveId" clId="{1154D7D5-20C6-43F0-9F9C-D2D11A0A0E1D}" dt="2023-08-09T17:48:52.975" v="29"/>
          <ac:spMkLst>
            <pc:docMk/>
            <pc:sldMk cId="2041746926" sldId="364"/>
            <ac:spMk id="2" creationId="{00000000-0000-0000-0000-000000000000}"/>
          </ac:spMkLst>
        </pc:spChg>
        <pc:spChg chg="mod">
          <ac:chgData name="Bethany Bolen" userId="8e338a04f9f07398" providerId="LiveId" clId="{1154D7D5-20C6-43F0-9F9C-D2D11A0A0E1D}" dt="2023-08-09T17:48:51.281" v="27"/>
          <ac:spMkLst>
            <pc:docMk/>
            <pc:sldMk cId="2041746926" sldId="364"/>
            <ac:spMk id="5" creationId="{00000000-0000-0000-0000-000000000000}"/>
          </ac:spMkLst>
        </pc:spChg>
        <pc:spChg chg="mod">
          <ac:chgData name="Bethany Bolen" userId="8e338a04f9f07398" providerId="LiveId" clId="{1154D7D5-20C6-43F0-9F9C-D2D11A0A0E1D}" dt="2023-08-09T17:48:47.810" v="25" actId="14861"/>
          <ac:spMkLst>
            <pc:docMk/>
            <pc:sldMk cId="2041746926" sldId="364"/>
            <ac:spMk id="8" creationId="{00000000-0000-0000-0000-000000000000}"/>
          </ac:spMkLst>
        </pc:spChg>
      </pc:sldChg>
      <pc:sldChg chg="modSp mod">
        <pc:chgData name="Bethany Bolen" userId="8e338a04f9f07398" providerId="LiveId" clId="{1154D7D5-20C6-43F0-9F9C-D2D11A0A0E1D}" dt="2023-08-09T17:48:13.900" v="22" actId="692"/>
        <pc:sldMkLst>
          <pc:docMk/>
          <pc:sldMk cId="1771464133" sldId="383"/>
        </pc:sldMkLst>
        <pc:spChg chg="mod">
          <ac:chgData name="Bethany Bolen" userId="8e338a04f9f07398" providerId="LiveId" clId="{1154D7D5-20C6-43F0-9F9C-D2D11A0A0E1D}" dt="2023-08-09T17:48:13.900" v="22" actId="692"/>
          <ac:spMkLst>
            <pc:docMk/>
            <pc:sldMk cId="1771464133" sldId="383"/>
            <ac:spMk id="7" creationId="{00000000-0000-0000-0000-000000000000}"/>
          </ac:spMkLst>
        </pc:spChg>
      </pc:sldChg>
      <pc:sldChg chg="modSp mod">
        <pc:chgData name="Bethany Bolen" userId="8e338a04f9f07398" providerId="LiveId" clId="{1154D7D5-20C6-43F0-9F9C-D2D11A0A0E1D}" dt="2023-08-09T17:48:28.297" v="23" actId="108"/>
        <pc:sldMkLst>
          <pc:docMk/>
          <pc:sldMk cId="1271482042" sldId="384"/>
        </pc:sldMkLst>
        <pc:spChg chg="mod">
          <ac:chgData name="Bethany Bolen" userId="8e338a04f9f07398" providerId="LiveId" clId="{1154D7D5-20C6-43F0-9F9C-D2D11A0A0E1D}" dt="2023-08-09T17:48:28.297" v="23" actId="108"/>
          <ac:spMkLst>
            <pc:docMk/>
            <pc:sldMk cId="1271482042" sldId="384"/>
            <ac:spMk id="7" creationId="{00000000-0000-0000-0000-000000000000}"/>
          </ac:spMkLst>
        </pc:spChg>
      </pc:sldChg>
      <pc:sldChg chg="modSp mod">
        <pc:chgData name="Bethany Bolen" userId="8e338a04f9f07398" providerId="LiveId" clId="{1154D7D5-20C6-43F0-9F9C-D2D11A0A0E1D}" dt="2023-08-09T17:47:29.893" v="21" actId="692"/>
        <pc:sldMkLst>
          <pc:docMk/>
          <pc:sldMk cId="3333512700" sldId="385"/>
        </pc:sldMkLst>
        <pc:spChg chg="mod">
          <ac:chgData name="Bethany Bolen" userId="8e338a04f9f07398" providerId="LiveId" clId="{1154D7D5-20C6-43F0-9F9C-D2D11A0A0E1D}" dt="2023-08-09T17:47:22.499" v="18"/>
          <ac:spMkLst>
            <pc:docMk/>
            <pc:sldMk cId="3333512700" sldId="385"/>
            <ac:spMk id="7" creationId="{F4A2DAF6-61AA-F00B-2EAC-E95FDE2F83EE}"/>
          </ac:spMkLst>
        </pc:spChg>
        <pc:spChg chg="mod">
          <ac:chgData name="Bethany Bolen" userId="8e338a04f9f07398" providerId="LiveId" clId="{1154D7D5-20C6-43F0-9F9C-D2D11A0A0E1D}" dt="2023-08-09T17:47:18.184" v="12"/>
          <ac:spMkLst>
            <pc:docMk/>
            <pc:sldMk cId="3333512700" sldId="385"/>
            <ac:spMk id="8" creationId="{B97BD983-E0DA-D62D-1CD5-0EE4ACB47C58}"/>
          </ac:spMkLst>
        </pc:spChg>
        <pc:spChg chg="mod">
          <ac:chgData name="Bethany Bolen" userId="8e338a04f9f07398" providerId="LiveId" clId="{1154D7D5-20C6-43F0-9F9C-D2D11A0A0E1D}" dt="2023-08-09T17:47:19.286" v="14"/>
          <ac:spMkLst>
            <pc:docMk/>
            <pc:sldMk cId="3333512700" sldId="385"/>
            <ac:spMk id="9" creationId="{291C95EC-12FD-C928-2D41-7617A4C1FA07}"/>
          </ac:spMkLst>
        </pc:spChg>
        <pc:spChg chg="mod">
          <ac:chgData name="Bethany Bolen" userId="8e338a04f9f07398" providerId="LiveId" clId="{1154D7D5-20C6-43F0-9F9C-D2D11A0A0E1D}" dt="2023-08-09T17:47:23.856" v="20"/>
          <ac:spMkLst>
            <pc:docMk/>
            <pc:sldMk cId="3333512700" sldId="385"/>
            <ac:spMk id="10" creationId="{8B28E60C-8A74-C182-20F7-62C142472F14}"/>
          </ac:spMkLst>
        </pc:spChg>
        <pc:spChg chg="mod">
          <ac:chgData name="Bethany Bolen" userId="8e338a04f9f07398" providerId="LiveId" clId="{1154D7D5-20C6-43F0-9F9C-D2D11A0A0E1D}" dt="2023-08-09T17:46:59.381" v="3"/>
          <ac:spMkLst>
            <pc:docMk/>
            <pc:sldMk cId="3333512700" sldId="385"/>
            <ac:spMk id="11" creationId="{39C4F178-6D60-A2DA-6811-C2F69319879F}"/>
          </ac:spMkLst>
        </pc:spChg>
        <pc:spChg chg="mod">
          <ac:chgData name="Bethany Bolen" userId="8e338a04f9f07398" providerId="LiveId" clId="{1154D7D5-20C6-43F0-9F9C-D2D11A0A0E1D}" dt="2023-08-09T17:47:08.211" v="8" actId="403"/>
          <ac:spMkLst>
            <pc:docMk/>
            <pc:sldMk cId="3333512700" sldId="385"/>
            <ac:spMk id="12" creationId="{69FAA77D-3E72-A4B6-68F0-D40162AA55F1}"/>
          </ac:spMkLst>
        </pc:spChg>
        <pc:spChg chg="mod">
          <ac:chgData name="Bethany Bolen" userId="8e338a04f9f07398" providerId="LiveId" clId="{1154D7D5-20C6-43F0-9F9C-D2D11A0A0E1D}" dt="2023-08-09T17:47:04.629" v="7" actId="14100"/>
          <ac:spMkLst>
            <pc:docMk/>
            <pc:sldMk cId="3333512700" sldId="385"/>
            <ac:spMk id="13" creationId="{CA6FDFC0-AD3A-0177-43D3-518B2AB2046F}"/>
          </ac:spMkLst>
        </pc:spChg>
        <pc:spChg chg="mod">
          <ac:chgData name="Bethany Bolen" userId="8e338a04f9f07398" providerId="LiveId" clId="{1154D7D5-20C6-43F0-9F9C-D2D11A0A0E1D}" dt="2023-08-09T17:47:16.518" v="10"/>
          <ac:spMkLst>
            <pc:docMk/>
            <pc:sldMk cId="3333512700" sldId="385"/>
            <ac:spMk id="14" creationId="{1D7EA0BE-6F7C-84D0-B405-14111642EB3F}"/>
          </ac:spMkLst>
        </pc:spChg>
        <pc:spChg chg="mod">
          <ac:chgData name="Bethany Bolen" userId="8e338a04f9f07398" providerId="LiveId" clId="{1154D7D5-20C6-43F0-9F9C-D2D11A0A0E1D}" dt="2023-08-09T17:47:20.850" v="16"/>
          <ac:spMkLst>
            <pc:docMk/>
            <pc:sldMk cId="3333512700" sldId="385"/>
            <ac:spMk id="15" creationId="{CEEFEECC-B21B-144E-26D0-E70CBD2DEB66}"/>
          </ac:spMkLst>
        </pc:spChg>
        <pc:spChg chg="mod">
          <ac:chgData name="Bethany Bolen" userId="8e338a04f9f07398" providerId="LiveId" clId="{1154D7D5-20C6-43F0-9F9C-D2D11A0A0E1D}" dt="2023-08-09T17:46:49.855" v="1" actId="403"/>
          <ac:spMkLst>
            <pc:docMk/>
            <pc:sldMk cId="3333512700" sldId="385"/>
            <ac:spMk id="16" creationId="{28947CD9-6EDF-41D9-5448-0F6A450A6764}"/>
          </ac:spMkLst>
        </pc:spChg>
        <pc:cxnChg chg="mod">
          <ac:chgData name="Bethany Bolen" userId="8e338a04f9f07398" providerId="LiveId" clId="{1154D7D5-20C6-43F0-9F9C-D2D11A0A0E1D}" dt="2023-08-09T17:47:29.893" v="21" actId="692"/>
          <ac:cxnSpMkLst>
            <pc:docMk/>
            <pc:sldMk cId="3333512700" sldId="385"/>
            <ac:cxnSpMk id="6" creationId="{B448DB34-8093-4A7D-82EF-FD49651C8027}"/>
          </ac:cxnSpMkLst>
        </pc:cxnChg>
      </pc:sldChg>
    </pc:docChg>
  </pc:docChgLst>
  <pc:docChgLst>
    <pc:chgData name="Natalie Heather" userId="9c83e61746fa06bd" providerId="LiveId" clId="{7A0B227B-7D2F-405F-B222-879D7AF68A8B}"/>
    <pc:docChg chg="custSel addSld delSld modSld">
      <pc:chgData name="Natalie Heather" userId="9c83e61746fa06bd" providerId="LiveId" clId="{7A0B227B-7D2F-405F-B222-879D7AF68A8B}" dt="2023-09-06T01:31:57.315" v="8" actId="47"/>
      <pc:docMkLst>
        <pc:docMk/>
      </pc:docMkLst>
      <pc:sldChg chg="del">
        <pc:chgData name="Natalie Heather" userId="9c83e61746fa06bd" providerId="LiveId" clId="{7A0B227B-7D2F-405F-B222-879D7AF68A8B}" dt="2023-09-06T01:31:57.315" v="8" actId="47"/>
        <pc:sldMkLst>
          <pc:docMk/>
          <pc:sldMk cId="3677294494" sldId="311"/>
        </pc:sldMkLst>
      </pc:sldChg>
      <pc:sldChg chg="addSp delSp modSp add mod">
        <pc:chgData name="Natalie Heather" userId="9c83e61746fa06bd" providerId="LiveId" clId="{7A0B227B-7D2F-405F-B222-879D7AF68A8B}" dt="2023-09-06T01:31:50.479" v="7" actId="1076"/>
        <pc:sldMkLst>
          <pc:docMk/>
          <pc:sldMk cId="3004925428" sldId="386"/>
        </pc:sldMkLst>
        <pc:spChg chg="mod">
          <ac:chgData name="Natalie Heather" userId="9c83e61746fa06bd" providerId="LiveId" clId="{7A0B227B-7D2F-405F-B222-879D7AF68A8B}" dt="2023-09-06T01:31:42.858" v="6" actId="14100"/>
          <ac:spMkLst>
            <pc:docMk/>
            <pc:sldMk cId="3004925428" sldId="386"/>
            <ac:spMk id="5" creationId="{00000000-0000-0000-0000-000000000000}"/>
          </ac:spMkLst>
        </pc:spChg>
        <pc:spChg chg="mod">
          <ac:chgData name="Natalie Heather" userId="9c83e61746fa06bd" providerId="LiveId" clId="{7A0B227B-7D2F-405F-B222-879D7AF68A8B}" dt="2023-09-06T01:31:50.479" v="7" actId="1076"/>
          <ac:spMkLst>
            <pc:docMk/>
            <pc:sldMk cId="3004925428" sldId="386"/>
            <ac:spMk id="8" creationId="{E3B078D2-C3BE-4952-B7ED-820C1F86E8F6}"/>
          </ac:spMkLst>
        </pc:spChg>
        <pc:picChg chg="add mod ord">
          <ac:chgData name="Natalie Heather" userId="9c83e61746fa06bd" providerId="LiveId" clId="{7A0B227B-7D2F-405F-B222-879D7AF68A8B}" dt="2023-09-06T01:31:04.580" v="3" actId="167"/>
          <ac:picMkLst>
            <pc:docMk/>
            <pc:sldMk cId="3004925428" sldId="386"/>
            <ac:picMk id="6" creationId="{7F56D2BA-DA2F-809C-E4E3-FB714A393C03}"/>
          </ac:picMkLst>
        </pc:picChg>
        <pc:picChg chg="del">
          <ac:chgData name="Natalie Heather" userId="9c83e61746fa06bd" providerId="LiveId" clId="{7A0B227B-7D2F-405F-B222-879D7AF68A8B}" dt="2023-09-06T01:30:59.366" v="1" actId="478"/>
          <ac:picMkLst>
            <pc:docMk/>
            <pc:sldMk cId="3004925428" sldId="386"/>
            <ac:picMk id="7" creationId="{00000000-0000-0000-0000-000000000000}"/>
          </ac:picMkLst>
        </pc:picChg>
      </pc:sldChg>
    </pc:docChg>
  </pc:docChgLst>
  <pc:docChgLst>
    <pc:chgData name="Todd Bolen" userId="a511567d1bf03c50" providerId="LiveId" clId="{745D7988-74AF-4128-9C0B-101867FA3BC6}"/>
    <pc:docChg chg="custSel addSld modSld">
      <pc:chgData name="Todd Bolen" userId="a511567d1bf03c50" providerId="LiveId" clId="{745D7988-74AF-4128-9C0B-101867FA3BC6}" dt="2024-02-16T05:17:18.030" v="37"/>
      <pc:docMkLst>
        <pc:docMk/>
      </pc:docMkLst>
      <pc:sldChg chg="modNotesTx">
        <pc:chgData name="Todd Bolen" userId="a511567d1bf03c50" providerId="LiveId" clId="{745D7988-74AF-4128-9C0B-101867FA3BC6}" dt="2024-02-16T05:16:04.246" v="0"/>
        <pc:sldMkLst>
          <pc:docMk/>
          <pc:sldMk cId="4103044077" sldId="289"/>
        </pc:sldMkLst>
      </pc:sldChg>
      <pc:sldChg chg="addSp modSp add mod">
        <pc:chgData name="Todd Bolen" userId="a511567d1bf03c50" providerId="LiveId" clId="{745D7988-74AF-4128-9C0B-101867FA3BC6}" dt="2024-02-16T05:16:30.446" v="24" actId="20577"/>
        <pc:sldMkLst>
          <pc:docMk/>
          <pc:sldMk cId="2629054778" sldId="387"/>
        </pc:sldMkLst>
        <pc:spChg chg="add mod">
          <ac:chgData name="Todd Bolen" userId="a511567d1bf03c50" providerId="LiveId" clId="{745D7988-74AF-4128-9C0B-101867FA3BC6}" dt="2024-02-16T05:16:30.446" v="24" actId="20577"/>
          <ac:spMkLst>
            <pc:docMk/>
            <pc:sldMk cId="2629054778" sldId="387"/>
            <ac:spMk id="2" creationId="{159304BF-EFDB-22CD-CB31-DBE43FB4B06C}"/>
          </ac:spMkLst>
        </pc:spChg>
        <pc:spChg chg="add mod">
          <ac:chgData name="Todd Bolen" userId="a511567d1bf03c50" providerId="LiveId" clId="{745D7988-74AF-4128-9C0B-101867FA3BC6}" dt="2024-02-16T05:16:21.687" v="2"/>
          <ac:spMkLst>
            <pc:docMk/>
            <pc:sldMk cId="2629054778" sldId="387"/>
            <ac:spMk id="3" creationId="{E1661D02-7B77-5B39-EB00-656BA8A7DE67}"/>
          </ac:spMkLst>
        </pc:spChg>
      </pc:sldChg>
      <pc:sldChg chg="addSp delSp modSp add mod modNotesTx">
        <pc:chgData name="Todd Bolen" userId="a511567d1bf03c50" providerId="LiveId" clId="{745D7988-74AF-4128-9C0B-101867FA3BC6}" dt="2024-02-16T05:17:18.030" v="37"/>
        <pc:sldMkLst>
          <pc:docMk/>
          <pc:sldMk cId="2688519787" sldId="505"/>
        </pc:sldMkLst>
        <pc:spChg chg="mod">
          <ac:chgData name="Todd Bolen" userId="a511567d1bf03c50" providerId="LiveId" clId="{745D7988-74AF-4128-9C0B-101867FA3BC6}" dt="2024-02-16T05:16:57.486" v="31" actId="6549"/>
          <ac:spMkLst>
            <pc:docMk/>
            <pc:sldMk cId="2688519787" sldId="505"/>
            <ac:spMk id="8" creationId="{FA31ADFE-D774-3A48-688F-BCAB11E94786}"/>
          </ac:spMkLst>
        </pc:spChg>
        <pc:picChg chg="add mod ord">
          <ac:chgData name="Todd Bolen" userId="a511567d1bf03c50" providerId="LiveId" clId="{745D7988-74AF-4128-9C0B-101867FA3BC6}" dt="2024-02-16T05:17:04.005" v="35" actId="167"/>
          <ac:picMkLst>
            <pc:docMk/>
            <pc:sldMk cId="2688519787" sldId="505"/>
            <ac:picMk id="2" creationId="{E4B9F8AC-E158-D2CC-576D-D7A5E2C0D27E}"/>
          </ac:picMkLst>
        </pc:picChg>
        <pc:picChg chg="del">
          <ac:chgData name="Todd Bolen" userId="a511567d1bf03c50" providerId="LiveId" clId="{745D7988-74AF-4128-9C0B-101867FA3BC6}" dt="2024-02-16T05:17:05.445" v="36" actId="478"/>
          <ac:picMkLst>
            <pc:docMk/>
            <pc:sldMk cId="2688519787" sldId="505"/>
            <ac:picMk id="9" creationId="{6323F38D-D648-263C-20B4-959A14646F56}"/>
          </ac:picMkLst>
        </pc:picChg>
      </pc:sldChg>
    </pc:docChg>
  </pc:docChgLst>
  <pc:docChgLst>
    <pc:chgData name="Katie Bolen" userId="aa78ffc0c2b120ec" providerId="LiveId" clId="{4397713C-3678-4289-B35F-41BB7FC46471}"/>
    <pc:docChg chg="custSel modSld">
      <pc:chgData name="Katie Bolen" userId="aa78ffc0c2b120ec" providerId="LiveId" clId="{4397713C-3678-4289-B35F-41BB7FC46471}" dt="2023-01-28T05:09:45.139" v="30" actId="478"/>
      <pc:docMkLst>
        <pc:docMk/>
      </pc:docMkLst>
      <pc:sldChg chg="addSp delSp modSp mod">
        <pc:chgData name="Katie Bolen" userId="aa78ffc0c2b120ec" providerId="LiveId" clId="{4397713C-3678-4289-B35F-41BB7FC46471}" dt="2023-01-28T05:09:45.139" v="30" actId="478"/>
        <pc:sldMkLst>
          <pc:docMk/>
          <pc:sldMk cId="3339187194" sldId="298"/>
        </pc:sldMkLst>
        <pc:picChg chg="add mod ord">
          <ac:chgData name="Katie Bolen" userId="aa78ffc0c2b120ec" providerId="LiveId" clId="{4397713C-3678-4289-B35F-41BB7FC46471}" dt="2023-01-28T05:09:44.606" v="28" actId="27614"/>
          <ac:picMkLst>
            <pc:docMk/>
            <pc:sldMk cId="3339187194" sldId="298"/>
            <ac:picMk id="6" creationId="{E69273FE-3CF8-0715-64AB-23B0D210272A}"/>
          </ac:picMkLst>
        </pc:picChg>
        <pc:picChg chg="del mod">
          <ac:chgData name="Katie Bolen" userId="aa78ffc0c2b120ec" providerId="LiveId" clId="{4397713C-3678-4289-B35F-41BB7FC46471}" dt="2023-01-28T05:09:45.139" v="30" actId="478"/>
          <ac:picMkLst>
            <pc:docMk/>
            <pc:sldMk cId="3339187194" sldId="298"/>
            <ac:picMk id="9" creationId="{1761742E-23DF-4116-A77B-96E1723B51F0}"/>
          </ac:picMkLst>
        </pc:picChg>
      </pc:sldChg>
      <pc:sldChg chg="addSp delSp modSp mod">
        <pc:chgData name="Katie Bolen" userId="aa78ffc0c2b120ec" providerId="LiveId" clId="{4397713C-3678-4289-B35F-41BB7FC46471}" dt="2022-12-09T23:20:05.301" v="8" actId="27614"/>
        <pc:sldMkLst>
          <pc:docMk/>
          <pc:sldMk cId="1095077568" sldId="302"/>
        </pc:sldMkLst>
        <pc:picChg chg="del">
          <ac:chgData name="Katie Bolen" userId="aa78ffc0c2b120ec" providerId="LiveId" clId="{4397713C-3678-4289-B35F-41BB7FC46471}" dt="2022-12-09T23:20:05.122" v="7" actId="478"/>
          <ac:picMkLst>
            <pc:docMk/>
            <pc:sldMk cId="1095077568" sldId="302"/>
            <ac:picMk id="5" creationId="{601565EB-75E6-441F-873B-727DDD0ABD40}"/>
          </ac:picMkLst>
        </pc:picChg>
        <pc:picChg chg="add mod ord">
          <ac:chgData name="Katie Bolen" userId="aa78ffc0c2b120ec" providerId="LiveId" clId="{4397713C-3678-4289-B35F-41BB7FC46471}" dt="2022-12-09T23:20:05.301" v="8" actId="27614"/>
          <ac:picMkLst>
            <pc:docMk/>
            <pc:sldMk cId="1095077568" sldId="302"/>
            <ac:picMk id="6" creationId="{7BE59CDC-1A40-853C-CBB1-A641CB37CC6B}"/>
          </ac:picMkLst>
        </pc:picChg>
      </pc:sldChg>
      <pc:sldChg chg="addSp delSp modSp mod">
        <pc:chgData name="Katie Bolen" userId="aa78ffc0c2b120ec" providerId="LiveId" clId="{4397713C-3678-4289-B35F-41BB7FC46471}" dt="2022-12-23T23:11:16.372" v="20" actId="27614"/>
        <pc:sldMkLst>
          <pc:docMk/>
          <pc:sldMk cId="2500631359" sldId="344"/>
        </pc:sldMkLst>
        <pc:picChg chg="del">
          <ac:chgData name="Katie Bolen" userId="aa78ffc0c2b120ec" providerId="LiveId" clId="{4397713C-3678-4289-B35F-41BB7FC46471}" dt="2022-12-23T23:11:15.772" v="19" actId="478"/>
          <ac:picMkLst>
            <pc:docMk/>
            <pc:sldMk cId="2500631359" sldId="344"/>
            <ac:picMk id="5" creationId="{598A941C-9005-4B82-BA63-ED73761FB3AE}"/>
          </ac:picMkLst>
        </pc:picChg>
        <pc:picChg chg="add mod ord">
          <ac:chgData name="Katie Bolen" userId="aa78ffc0c2b120ec" providerId="LiveId" clId="{4397713C-3678-4289-B35F-41BB7FC46471}" dt="2022-12-23T23:11:16.372" v="20" actId="27614"/>
          <ac:picMkLst>
            <pc:docMk/>
            <pc:sldMk cId="2500631359" sldId="344"/>
            <ac:picMk id="6" creationId="{42EA70D2-2410-8D92-49EE-03984DA27C52}"/>
          </ac:picMkLst>
        </pc:picChg>
      </pc:sldChg>
      <pc:sldChg chg="addSp delSp modSp mod">
        <pc:chgData name="Katie Bolen" userId="aa78ffc0c2b120ec" providerId="LiveId" clId="{4397713C-3678-4289-B35F-41BB7FC46471}" dt="2022-12-22T04:24:19.030" v="11" actId="478"/>
        <pc:sldMkLst>
          <pc:docMk/>
          <pc:sldMk cId="953206971" sldId="354"/>
        </pc:sldMkLst>
        <pc:picChg chg="del">
          <ac:chgData name="Katie Bolen" userId="aa78ffc0c2b120ec" providerId="LiveId" clId="{4397713C-3678-4289-B35F-41BB7FC46471}" dt="2022-12-22T04:24:19.030" v="11" actId="478"/>
          <ac:picMkLst>
            <pc:docMk/>
            <pc:sldMk cId="953206971" sldId="354"/>
            <ac:picMk id="6" creationId="{449E2E0F-B278-4F54-8CEA-C6B51A2CC992}"/>
          </ac:picMkLst>
        </pc:picChg>
        <pc:picChg chg="add mod ord">
          <ac:chgData name="Katie Bolen" userId="aa78ffc0c2b120ec" providerId="LiveId" clId="{4397713C-3678-4289-B35F-41BB7FC46471}" dt="2022-12-22T04:24:18.190" v="10" actId="167"/>
          <ac:picMkLst>
            <pc:docMk/>
            <pc:sldMk cId="953206971" sldId="354"/>
            <ac:picMk id="7" creationId="{DD1A9BD3-ED7E-B5B3-F065-21E86D96E383}"/>
          </ac:picMkLst>
        </pc:picChg>
      </pc:sldChg>
      <pc:sldChg chg="addSp delSp modSp mod">
        <pc:chgData name="Katie Bolen" userId="aa78ffc0c2b120ec" providerId="LiveId" clId="{4397713C-3678-4289-B35F-41BB7FC46471}" dt="2023-01-23T04:52:59.230" v="25" actId="478"/>
        <pc:sldMkLst>
          <pc:docMk/>
          <pc:sldMk cId="3755088421" sldId="357"/>
        </pc:sldMkLst>
        <pc:picChg chg="del mod">
          <ac:chgData name="Katie Bolen" userId="aa78ffc0c2b120ec" providerId="LiveId" clId="{4397713C-3678-4289-B35F-41BB7FC46471}" dt="2023-01-23T04:52:59.230" v="25" actId="478"/>
          <ac:picMkLst>
            <pc:docMk/>
            <pc:sldMk cId="3755088421" sldId="357"/>
            <ac:picMk id="4" creationId="{0A38E307-B236-4AAD-944C-D98DAEA57660}"/>
          </ac:picMkLst>
        </pc:picChg>
        <pc:picChg chg="add mod ord">
          <ac:chgData name="Katie Bolen" userId="aa78ffc0c2b120ec" providerId="LiveId" clId="{4397713C-3678-4289-B35F-41BB7FC46471}" dt="2023-01-23T04:52:57.693" v="23" actId="27614"/>
          <ac:picMkLst>
            <pc:docMk/>
            <pc:sldMk cId="3755088421" sldId="357"/>
            <ac:picMk id="5" creationId="{B00D575A-28CD-5370-32BA-5809A28DAAAF}"/>
          </ac:picMkLst>
        </pc:picChg>
      </pc:sldChg>
      <pc:sldChg chg="addSp delSp modSp mod">
        <pc:chgData name="Katie Bolen" userId="aa78ffc0c2b120ec" providerId="LiveId" clId="{4397713C-3678-4289-B35F-41BB7FC46471}" dt="2022-12-08T21:27:46.513" v="4" actId="478"/>
        <pc:sldMkLst>
          <pc:docMk/>
          <pc:sldMk cId="3405632896" sldId="360"/>
        </pc:sldMkLst>
        <pc:picChg chg="del">
          <ac:chgData name="Katie Bolen" userId="aa78ffc0c2b120ec" providerId="LiveId" clId="{4397713C-3678-4289-B35F-41BB7FC46471}" dt="2022-12-08T21:27:46.513" v="4" actId="478"/>
          <ac:picMkLst>
            <pc:docMk/>
            <pc:sldMk cId="3405632896" sldId="360"/>
            <ac:picMk id="6" creationId="{27B01789-BAEA-43CC-B262-98821868B5AD}"/>
          </ac:picMkLst>
        </pc:picChg>
        <pc:picChg chg="add mod ord">
          <ac:chgData name="Katie Bolen" userId="aa78ffc0c2b120ec" providerId="LiveId" clId="{4397713C-3678-4289-B35F-41BB7FC46471}" dt="2022-12-08T21:27:45.829" v="3" actId="962"/>
          <ac:picMkLst>
            <pc:docMk/>
            <pc:sldMk cId="3405632896" sldId="360"/>
            <ac:picMk id="7" creationId="{10B08D3B-3ECE-3CAB-468B-7D3EE0692CF7}"/>
          </ac:picMkLst>
        </pc:picChg>
      </pc:sldChg>
      <pc:sldChg chg="addSp delSp modSp mod">
        <pc:chgData name="Katie Bolen" userId="aa78ffc0c2b120ec" providerId="LiveId" clId="{4397713C-3678-4289-B35F-41BB7FC46471}" dt="2022-12-22T04:30:33.699" v="16" actId="478"/>
        <pc:sldMkLst>
          <pc:docMk/>
          <pc:sldMk cId="1673642058" sldId="366"/>
        </pc:sldMkLst>
        <pc:picChg chg="del mod">
          <ac:chgData name="Katie Bolen" userId="aa78ffc0c2b120ec" providerId="LiveId" clId="{4397713C-3678-4289-B35F-41BB7FC46471}" dt="2022-12-22T04:30:33.699" v="16" actId="478"/>
          <ac:picMkLst>
            <pc:docMk/>
            <pc:sldMk cId="1673642058" sldId="366"/>
            <ac:picMk id="6" creationId="{F9FED122-C833-447A-A25F-7D800FA14D61}"/>
          </ac:picMkLst>
        </pc:picChg>
        <pc:picChg chg="add mod ord">
          <ac:chgData name="Katie Bolen" userId="aa78ffc0c2b120ec" providerId="LiveId" clId="{4397713C-3678-4289-B35F-41BB7FC46471}" dt="2022-12-22T04:30:33.112" v="14" actId="27614"/>
          <ac:picMkLst>
            <pc:docMk/>
            <pc:sldMk cId="1673642058" sldId="366"/>
            <ac:picMk id="7" creationId="{D5E6B82E-5D21-9DF9-C5D7-A5F40FFCC48F}"/>
          </ac:picMkLst>
        </pc:picChg>
      </pc:sldChg>
    </pc:docChg>
  </pc:docChgLst>
  <pc:docChgLst>
    <pc:chgData name="Katie Bolen" userId="aa78ffc0c2b120ec" providerId="LiveId" clId="{47735152-C0B5-4FBB-81D2-87ADA7F5DB75}"/>
    <pc:docChg chg="addSld delSld modSld">
      <pc:chgData name="Katie Bolen" userId="aa78ffc0c2b120ec" providerId="LiveId" clId="{47735152-C0B5-4FBB-81D2-87ADA7F5DB75}" dt="2023-05-10T16:50:12.775" v="2" actId="47"/>
      <pc:docMkLst>
        <pc:docMk/>
      </pc:docMkLst>
      <pc:sldChg chg="modSp add mod">
        <pc:chgData name="Katie Bolen" userId="aa78ffc0c2b120ec" providerId="LiveId" clId="{47735152-C0B5-4FBB-81D2-87ADA7F5DB75}" dt="2023-05-10T16:50:10.687" v="1" actId="20577"/>
        <pc:sldMkLst>
          <pc:docMk/>
          <pc:sldMk cId="4103044077" sldId="289"/>
        </pc:sldMkLst>
        <pc:spChg chg="mod">
          <ac:chgData name="Katie Bolen" userId="aa78ffc0c2b120ec" providerId="LiveId" clId="{47735152-C0B5-4FBB-81D2-87ADA7F5DB75}" dt="2023-05-10T16:50:10.687" v="1" actId="20577"/>
          <ac:spMkLst>
            <pc:docMk/>
            <pc:sldMk cId="4103044077" sldId="289"/>
            <ac:spMk id="5" creationId="{00000000-0000-0000-0000-000000000000}"/>
          </ac:spMkLst>
        </pc:spChg>
      </pc:sldChg>
      <pc:sldChg chg="del">
        <pc:chgData name="Katie Bolen" userId="aa78ffc0c2b120ec" providerId="LiveId" clId="{47735152-C0B5-4FBB-81D2-87ADA7F5DB75}" dt="2023-05-10T16:50:12.775" v="2" actId="47"/>
        <pc:sldMkLst>
          <pc:docMk/>
          <pc:sldMk cId="2357750117" sldId="379"/>
        </pc:sldMkLst>
      </pc:sldChg>
    </pc:docChg>
  </pc:docChgLst>
  <pc:docChgLst>
    <pc:chgData name="Todd Bolen" userId="a511567d1bf03c50" providerId="LiveId" clId="{886CA875-2C47-4E63-97E5-DF23FE43BC84}"/>
    <pc:docChg chg="custSel addSld modSld">
      <pc:chgData name="Todd Bolen" userId="a511567d1bf03c50" providerId="LiveId" clId="{886CA875-2C47-4E63-97E5-DF23FE43BC84}" dt="2023-07-06T04:21:36.650" v="37"/>
      <pc:docMkLst>
        <pc:docMk/>
      </pc:docMkLst>
      <pc:sldChg chg="addSp delSp modSp mod modNotesTx">
        <pc:chgData name="Todd Bolen" userId="a511567d1bf03c50" providerId="LiveId" clId="{886CA875-2C47-4E63-97E5-DF23FE43BC84}" dt="2023-07-06T04:21:18.321" v="4" actId="478"/>
        <pc:sldMkLst>
          <pc:docMk/>
          <pc:sldMk cId="146471358" sldId="334"/>
        </pc:sldMkLst>
        <pc:spChg chg="del">
          <ac:chgData name="Todd Bolen" userId="a511567d1bf03c50" providerId="LiveId" clId="{886CA875-2C47-4E63-97E5-DF23FE43BC84}" dt="2023-07-06T04:20:38.930" v="0" actId="478"/>
          <ac:spMkLst>
            <pc:docMk/>
            <pc:sldMk cId="146471358" sldId="334"/>
            <ac:spMk id="9" creationId="{558E355B-92DD-49F1-B2A7-575F63C53446}"/>
          </ac:spMkLst>
        </pc:spChg>
        <pc:picChg chg="add mod ord">
          <ac:chgData name="Todd Bolen" userId="a511567d1bf03c50" providerId="LiveId" clId="{886CA875-2C47-4E63-97E5-DF23FE43BC84}" dt="2023-07-06T04:21:17.125" v="3" actId="167"/>
          <ac:picMkLst>
            <pc:docMk/>
            <pc:sldMk cId="146471358" sldId="334"/>
            <ac:picMk id="5" creationId="{2BABA950-D2FA-D37B-89F5-EE84D8F908F1}"/>
          </ac:picMkLst>
        </pc:picChg>
        <pc:picChg chg="del">
          <ac:chgData name="Todd Bolen" userId="a511567d1bf03c50" providerId="LiveId" clId="{886CA875-2C47-4E63-97E5-DF23FE43BC84}" dt="2023-07-06T04:21:18.321" v="4" actId="478"/>
          <ac:picMkLst>
            <pc:docMk/>
            <pc:sldMk cId="146471358" sldId="334"/>
            <ac:picMk id="8" creationId="{DB938668-BAD6-8540-A96E-9EC553D7929F}"/>
          </ac:picMkLst>
        </pc:picChg>
      </pc:sldChg>
      <pc:sldChg chg="addSp modSp add modNotesTx">
        <pc:chgData name="Todd Bolen" userId="a511567d1bf03c50" providerId="LiveId" clId="{886CA875-2C47-4E63-97E5-DF23FE43BC84}" dt="2023-07-06T04:21:36.650" v="37"/>
        <pc:sldMkLst>
          <pc:docMk/>
          <pc:sldMk cId="3333512700" sldId="385"/>
        </pc:sldMkLst>
        <pc:spChg chg="add mod">
          <ac:chgData name="Todd Bolen" userId="a511567d1bf03c50" providerId="LiveId" clId="{886CA875-2C47-4E63-97E5-DF23FE43BC84}" dt="2023-07-06T04:21:36.650" v="37"/>
          <ac:spMkLst>
            <pc:docMk/>
            <pc:sldMk cId="3333512700" sldId="385"/>
            <ac:spMk id="7" creationId="{F4A2DAF6-61AA-F00B-2EAC-E95FDE2F83EE}"/>
          </ac:spMkLst>
        </pc:spChg>
        <pc:spChg chg="add mod">
          <ac:chgData name="Todd Bolen" userId="a511567d1bf03c50" providerId="LiveId" clId="{886CA875-2C47-4E63-97E5-DF23FE43BC84}" dt="2023-07-06T04:21:36.650" v="37"/>
          <ac:spMkLst>
            <pc:docMk/>
            <pc:sldMk cId="3333512700" sldId="385"/>
            <ac:spMk id="8" creationId="{B97BD983-E0DA-D62D-1CD5-0EE4ACB47C58}"/>
          </ac:spMkLst>
        </pc:spChg>
        <pc:spChg chg="add mod">
          <ac:chgData name="Todd Bolen" userId="a511567d1bf03c50" providerId="LiveId" clId="{886CA875-2C47-4E63-97E5-DF23FE43BC84}" dt="2023-07-06T04:21:36.650" v="37"/>
          <ac:spMkLst>
            <pc:docMk/>
            <pc:sldMk cId="3333512700" sldId="385"/>
            <ac:spMk id="9" creationId="{291C95EC-12FD-C928-2D41-7617A4C1FA07}"/>
          </ac:spMkLst>
        </pc:spChg>
        <pc:spChg chg="add mod">
          <ac:chgData name="Todd Bolen" userId="a511567d1bf03c50" providerId="LiveId" clId="{886CA875-2C47-4E63-97E5-DF23FE43BC84}" dt="2023-07-06T04:21:36.650" v="37"/>
          <ac:spMkLst>
            <pc:docMk/>
            <pc:sldMk cId="3333512700" sldId="385"/>
            <ac:spMk id="10" creationId="{8B28E60C-8A74-C182-20F7-62C142472F14}"/>
          </ac:spMkLst>
        </pc:spChg>
        <pc:spChg chg="add mod">
          <ac:chgData name="Todd Bolen" userId="a511567d1bf03c50" providerId="LiveId" clId="{886CA875-2C47-4E63-97E5-DF23FE43BC84}" dt="2023-07-06T04:21:36.650" v="37"/>
          <ac:spMkLst>
            <pc:docMk/>
            <pc:sldMk cId="3333512700" sldId="385"/>
            <ac:spMk id="11" creationId="{39C4F178-6D60-A2DA-6811-C2F69319879F}"/>
          </ac:spMkLst>
        </pc:spChg>
        <pc:spChg chg="add mod">
          <ac:chgData name="Todd Bolen" userId="a511567d1bf03c50" providerId="LiveId" clId="{886CA875-2C47-4E63-97E5-DF23FE43BC84}" dt="2023-07-06T04:21:36.650" v="37"/>
          <ac:spMkLst>
            <pc:docMk/>
            <pc:sldMk cId="3333512700" sldId="385"/>
            <ac:spMk id="12" creationId="{69FAA77D-3E72-A4B6-68F0-D40162AA55F1}"/>
          </ac:spMkLst>
        </pc:spChg>
        <pc:spChg chg="add mod">
          <ac:chgData name="Todd Bolen" userId="a511567d1bf03c50" providerId="LiveId" clId="{886CA875-2C47-4E63-97E5-DF23FE43BC84}" dt="2023-07-06T04:21:36.650" v="37"/>
          <ac:spMkLst>
            <pc:docMk/>
            <pc:sldMk cId="3333512700" sldId="385"/>
            <ac:spMk id="13" creationId="{CA6FDFC0-AD3A-0177-43D3-518B2AB2046F}"/>
          </ac:spMkLst>
        </pc:spChg>
        <pc:spChg chg="add mod">
          <ac:chgData name="Todd Bolen" userId="a511567d1bf03c50" providerId="LiveId" clId="{886CA875-2C47-4E63-97E5-DF23FE43BC84}" dt="2023-07-06T04:21:36.650" v="37"/>
          <ac:spMkLst>
            <pc:docMk/>
            <pc:sldMk cId="3333512700" sldId="385"/>
            <ac:spMk id="14" creationId="{1D7EA0BE-6F7C-84D0-B405-14111642EB3F}"/>
          </ac:spMkLst>
        </pc:spChg>
        <pc:spChg chg="add mod">
          <ac:chgData name="Todd Bolen" userId="a511567d1bf03c50" providerId="LiveId" clId="{886CA875-2C47-4E63-97E5-DF23FE43BC84}" dt="2023-07-06T04:21:36.650" v="37"/>
          <ac:spMkLst>
            <pc:docMk/>
            <pc:sldMk cId="3333512700" sldId="385"/>
            <ac:spMk id="15" creationId="{CEEFEECC-B21B-144E-26D0-E70CBD2DEB66}"/>
          </ac:spMkLst>
        </pc:spChg>
        <pc:spChg chg="add mod">
          <ac:chgData name="Todd Bolen" userId="a511567d1bf03c50" providerId="LiveId" clId="{886CA875-2C47-4E63-97E5-DF23FE43BC84}" dt="2023-07-06T04:21:36.650" v="37"/>
          <ac:spMkLst>
            <pc:docMk/>
            <pc:sldMk cId="3333512700" sldId="385"/>
            <ac:spMk id="16" creationId="{28947CD9-6EDF-41D9-5448-0F6A450A6764}"/>
          </ac:spMkLst>
        </pc:spChg>
        <pc:cxnChg chg="add mod">
          <ac:chgData name="Todd Bolen" userId="a511567d1bf03c50" providerId="LiveId" clId="{886CA875-2C47-4E63-97E5-DF23FE43BC84}" dt="2023-07-06T04:21:36.650" v="37"/>
          <ac:cxnSpMkLst>
            <pc:docMk/>
            <pc:sldMk cId="3333512700" sldId="385"/>
            <ac:cxnSpMk id="6" creationId="{B448DB34-8093-4A7D-82EF-FD49651C8027}"/>
          </ac:cxnSpMkLst>
        </pc:cxnChg>
      </pc:sldChg>
    </pc:docChg>
  </pc:docChgLst>
  <pc:docChgLst>
    <pc:chgData name="Kris Udd" userId="1177e061ad7f1e06" providerId="LiveId" clId="{341A39B4-E731-4B4A-9FB7-A9EBE5983DD9}"/>
    <pc:docChg chg="undo custSel modSld">
      <pc:chgData name="Kris Udd" userId="1177e061ad7f1e06" providerId="LiveId" clId="{341A39B4-E731-4B4A-9FB7-A9EBE5983DD9}" dt="2023-10-17T21:44:57.515" v="128" actId="12788"/>
      <pc:docMkLst>
        <pc:docMk/>
      </pc:docMkLst>
      <pc:sldChg chg="modSp mod">
        <pc:chgData name="Kris Udd" userId="1177e061ad7f1e06" providerId="LiveId" clId="{341A39B4-E731-4B4A-9FB7-A9EBE5983DD9}" dt="2023-10-17T21:44:57.515" v="128" actId="12788"/>
        <pc:sldMkLst>
          <pc:docMk/>
          <pc:sldMk cId="281642007" sldId="372"/>
        </pc:sldMkLst>
        <pc:picChg chg="mod">
          <ac:chgData name="Kris Udd" userId="1177e061ad7f1e06" providerId="LiveId" clId="{341A39B4-E731-4B4A-9FB7-A9EBE5983DD9}" dt="2023-10-17T21:44:57.515" v="128" actId="12788"/>
          <ac:picMkLst>
            <pc:docMk/>
            <pc:sldMk cId="281642007" sldId="372"/>
            <ac:picMk id="6" creationId="{B1913A84-EDC9-52B3-611E-3DFA584BDF32}"/>
          </ac:picMkLst>
        </pc:picChg>
      </pc:sldChg>
      <pc:sldChg chg="addSp delSp modSp mod">
        <pc:chgData name="Kris Udd" userId="1177e061ad7f1e06" providerId="LiveId" clId="{341A39B4-E731-4B4A-9FB7-A9EBE5983DD9}" dt="2023-10-17T21:40:36.676" v="53" actId="167"/>
        <pc:sldMkLst>
          <pc:docMk/>
          <pc:sldMk cId="503948761" sldId="378"/>
        </pc:sldMkLst>
        <pc:spChg chg="del">
          <ac:chgData name="Kris Udd" userId="1177e061ad7f1e06" providerId="LiveId" clId="{341A39B4-E731-4B4A-9FB7-A9EBE5983DD9}" dt="2023-10-17T21:35:31.885" v="5" actId="478"/>
          <ac:spMkLst>
            <pc:docMk/>
            <pc:sldMk cId="503948761" sldId="378"/>
            <ac:spMk id="29" creationId="{1689B1CC-6863-497A-831C-08552432CA01}"/>
          </ac:spMkLst>
        </pc:spChg>
        <pc:spChg chg="mod topLvl">
          <ac:chgData name="Kris Udd" userId="1177e061ad7f1e06" providerId="LiveId" clId="{341A39B4-E731-4B4A-9FB7-A9EBE5983DD9}" dt="2023-10-17T21:36:48.334" v="48" actId="692"/>
          <ac:spMkLst>
            <pc:docMk/>
            <pc:sldMk cId="503948761" sldId="378"/>
            <ac:spMk id="30" creationId="{3EFFC709-4D2B-E64E-AA57-B93E45D1EA91}"/>
          </ac:spMkLst>
        </pc:spChg>
        <pc:spChg chg="mod topLvl">
          <ac:chgData name="Kris Udd" userId="1177e061ad7f1e06" providerId="LiveId" clId="{341A39B4-E731-4B4A-9FB7-A9EBE5983DD9}" dt="2023-10-17T21:36:48.334" v="48" actId="692"/>
          <ac:spMkLst>
            <pc:docMk/>
            <pc:sldMk cId="503948761" sldId="378"/>
            <ac:spMk id="32" creationId="{87E53608-22EA-8846-9AF1-46A5AEA89787}"/>
          </ac:spMkLst>
        </pc:spChg>
        <pc:spChg chg="mod topLvl">
          <ac:chgData name="Kris Udd" userId="1177e061ad7f1e06" providerId="LiveId" clId="{341A39B4-E731-4B4A-9FB7-A9EBE5983DD9}" dt="2023-10-17T21:36:48.334" v="48" actId="692"/>
          <ac:spMkLst>
            <pc:docMk/>
            <pc:sldMk cId="503948761" sldId="378"/>
            <ac:spMk id="33" creationId="{E547B396-D8E2-2948-A926-960AE3B08F80}"/>
          </ac:spMkLst>
        </pc:spChg>
        <pc:spChg chg="mod topLvl">
          <ac:chgData name="Kris Udd" userId="1177e061ad7f1e06" providerId="LiveId" clId="{341A39B4-E731-4B4A-9FB7-A9EBE5983DD9}" dt="2023-10-17T21:36:48.334" v="48" actId="692"/>
          <ac:spMkLst>
            <pc:docMk/>
            <pc:sldMk cId="503948761" sldId="378"/>
            <ac:spMk id="34" creationId="{41FC2186-60D9-8043-940D-B889F056993F}"/>
          </ac:spMkLst>
        </pc:spChg>
        <pc:spChg chg="mod topLvl">
          <ac:chgData name="Kris Udd" userId="1177e061ad7f1e06" providerId="LiveId" clId="{341A39B4-E731-4B4A-9FB7-A9EBE5983DD9}" dt="2023-10-17T21:36:48.334" v="48" actId="692"/>
          <ac:spMkLst>
            <pc:docMk/>
            <pc:sldMk cId="503948761" sldId="378"/>
            <ac:spMk id="35" creationId="{83D0AB9B-D564-2E40-8A9B-F1F1B3F109A2}"/>
          </ac:spMkLst>
        </pc:spChg>
        <pc:spChg chg="mod topLvl">
          <ac:chgData name="Kris Udd" userId="1177e061ad7f1e06" providerId="LiveId" clId="{341A39B4-E731-4B4A-9FB7-A9EBE5983DD9}" dt="2023-10-17T21:36:48.334" v="48" actId="692"/>
          <ac:spMkLst>
            <pc:docMk/>
            <pc:sldMk cId="503948761" sldId="378"/>
            <ac:spMk id="36" creationId="{4BF7AA63-458D-EE46-9C5D-CAF6DE715321}"/>
          </ac:spMkLst>
        </pc:spChg>
        <pc:spChg chg="mod topLvl">
          <ac:chgData name="Kris Udd" userId="1177e061ad7f1e06" providerId="LiveId" clId="{341A39B4-E731-4B4A-9FB7-A9EBE5983DD9}" dt="2023-10-17T21:36:48.334" v="48" actId="692"/>
          <ac:spMkLst>
            <pc:docMk/>
            <pc:sldMk cId="503948761" sldId="378"/>
            <ac:spMk id="37" creationId="{F5F822D8-647C-1348-A6FD-6C16B2D1F015}"/>
          </ac:spMkLst>
        </pc:spChg>
        <pc:spChg chg="mod topLvl">
          <ac:chgData name="Kris Udd" userId="1177e061ad7f1e06" providerId="LiveId" clId="{341A39B4-E731-4B4A-9FB7-A9EBE5983DD9}" dt="2023-10-17T21:36:48.334" v="48" actId="692"/>
          <ac:spMkLst>
            <pc:docMk/>
            <pc:sldMk cId="503948761" sldId="378"/>
            <ac:spMk id="38" creationId="{1FC8A20C-72C4-E04E-ACA4-7AD74AD12E62}"/>
          </ac:spMkLst>
        </pc:spChg>
        <pc:spChg chg="mod topLvl">
          <ac:chgData name="Kris Udd" userId="1177e061ad7f1e06" providerId="LiveId" clId="{341A39B4-E731-4B4A-9FB7-A9EBE5983DD9}" dt="2023-10-17T21:36:48.334" v="48" actId="692"/>
          <ac:spMkLst>
            <pc:docMk/>
            <pc:sldMk cId="503948761" sldId="378"/>
            <ac:spMk id="39" creationId="{181A5990-82D6-C94C-B2F1-20590691C3B0}"/>
          </ac:spMkLst>
        </pc:spChg>
        <pc:spChg chg="mod topLvl">
          <ac:chgData name="Kris Udd" userId="1177e061ad7f1e06" providerId="LiveId" clId="{341A39B4-E731-4B4A-9FB7-A9EBE5983DD9}" dt="2023-10-17T21:36:48.334" v="48" actId="692"/>
          <ac:spMkLst>
            <pc:docMk/>
            <pc:sldMk cId="503948761" sldId="378"/>
            <ac:spMk id="40" creationId="{EEA01C5F-65D4-FC47-AD86-24EAF5929808}"/>
          </ac:spMkLst>
        </pc:spChg>
        <pc:spChg chg="mod topLvl">
          <ac:chgData name="Kris Udd" userId="1177e061ad7f1e06" providerId="LiveId" clId="{341A39B4-E731-4B4A-9FB7-A9EBE5983DD9}" dt="2023-10-17T21:36:48.334" v="48" actId="692"/>
          <ac:spMkLst>
            <pc:docMk/>
            <pc:sldMk cId="503948761" sldId="378"/>
            <ac:spMk id="41" creationId="{35F73F80-FE66-7C4D-8F07-CAABF4B7ED10}"/>
          </ac:spMkLst>
        </pc:spChg>
        <pc:spChg chg="mod topLvl">
          <ac:chgData name="Kris Udd" userId="1177e061ad7f1e06" providerId="LiveId" clId="{341A39B4-E731-4B4A-9FB7-A9EBE5983DD9}" dt="2023-10-17T21:36:48.334" v="48" actId="692"/>
          <ac:spMkLst>
            <pc:docMk/>
            <pc:sldMk cId="503948761" sldId="378"/>
            <ac:spMk id="42" creationId="{54734881-0208-4F4C-8B04-DA9A060EC459}"/>
          </ac:spMkLst>
        </pc:spChg>
        <pc:spChg chg="mod topLvl">
          <ac:chgData name="Kris Udd" userId="1177e061ad7f1e06" providerId="LiveId" clId="{341A39B4-E731-4B4A-9FB7-A9EBE5983DD9}" dt="2023-10-17T21:36:48.334" v="48" actId="692"/>
          <ac:spMkLst>
            <pc:docMk/>
            <pc:sldMk cId="503948761" sldId="378"/>
            <ac:spMk id="43" creationId="{8D620EE4-4A47-B149-93C1-BDBD4CFBAB30}"/>
          </ac:spMkLst>
        </pc:spChg>
        <pc:spChg chg="mod topLvl">
          <ac:chgData name="Kris Udd" userId="1177e061ad7f1e06" providerId="LiveId" clId="{341A39B4-E731-4B4A-9FB7-A9EBE5983DD9}" dt="2023-10-17T21:36:48.334" v="48" actId="692"/>
          <ac:spMkLst>
            <pc:docMk/>
            <pc:sldMk cId="503948761" sldId="378"/>
            <ac:spMk id="51" creationId="{FFAA4F63-D917-6448-B27A-5007DAAAA614}"/>
          </ac:spMkLst>
        </pc:spChg>
        <pc:spChg chg="mod topLvl">
          <ac:chgData name="Kris Udd" userId="1177e061ad7f1e06" providerId="LiveId" clId="{341A39B4-E731-4B4A-9FB7-A9EBE5983DD9}" dt="2023-10-17T21:36:48.334" v="48" actId="692"/>
          <ac:spMkLst>
            <pc:docMk/>
            <pc:sldMk cId="503948761" sldId="378"/>
            <ac:spMk id="52" creationId="{605AB287-954F-4041-A8C6-7C9A44F95044}"/>
          </ac:spMkLst>
        </pc:spChg>
        <pc:spChg chg="mod topLvl">
          <ac:chgData name="Kris Udd" userId="1177e061ad7f1e06" providerId="LiveId" clId="{341A39B4-E731-4B4A-9FB7-A9EBE5983DD9}" dt="2023-10-17T21:36:48.334" v="48" actId="692"/>
          <ac:spMkLst>
            <pc:docMk/>
            <pc:sldMk cId="503948761" sldId="378"/>
            <ac:spMk id="53" creationId="{B7859362-4368-214D-B761-F87319CCC060}"/>
          </ac:spMkLst>
        </pc:spChg>
        <pc:spChg chg="mod topLvl">
          <ac:chgData name="Kris Udd" userId="1177e061ad7f1e06" providerId="LiveId" clId="{341A39B4-E731-4B4A-9FB7-A9EBE5983DD9}" dt="2023-10-17T21:36:48.334" v="48" actId="692"/>
          <ac:spMkLst>
            <pc:docMk/>
            <pc:sldMk cId="503948761" sldId="378"/>
            <ac:spMk id="54" creationId="{2014D8F4-0BC6-DE4A-9540-7AC49115E0DE}"/>
          </ac:spMkLst>
        </pc:spChg>
        <pc:spChg chg="mod topLvl">
          <ac:chgData name="Kris Udd" userId="1177e061ad7f1e06" providerId="LiveId" clId="{341A39B4-E731-4B4A-9FB7-A9EBE5983DD9}" dt="2023-10-17T21:36:48.334" v="48" actId="692"/>
          <ac:spMkLst>
            <pc:docMk/>
            <pc:sldMk cId="503948761" sldId="378"/>
            <ac:spMk id="55" creationId="{96B511F9-9A99-484C-92E6-92F9D2CBC75C}"/>
          </ac:spMkLst>
        </pc:spChg>
        <pc:spChg chg="mod topLvl">
          <ac:chgData name="Kris Udd" userId="1177e061ad7f1e06" providerId="LiveId" clId="{341A39B4-E731-4B4A-9FB7-A9EBE5983DD9}" dt="2023-10-17T21:36:48.334" v="48" actId="692"/>
          <ac:spMkLst>
            <pc:docMk/>
            <pc:sldMk cId="503948761" sldId="378"/>
            <ac:spMk id="56" creationId="{BF019F99-12AF-A942-906D-CFE363AAF1AC}"/>
          </ac:spMkLst>
        </pc:spChg>
        <pc:spChg chg="mod topLvl">
          <ac:chgData name="Kris Udd" userId="1177e061ad7f1e06" providerId="LiveId" clId="{341A39B4-E731-4B4A-9FB7-A9EBE5983DD9}" dt="2023-10-17T21:36:48.334" v="48" actId="692"/>
          <ac:spMkLst>
            <pc:docMk/>
            <pc:sldMk cId="503948761" sldId="378"/>
            <ac:spMk id="57" creationId="{79DF5F9A-96C1-134B-ACE3-9DCCEF6044D9}"/>
          </ac:spMkLst>
        </pc:spChg>
        <pc:spChg chg="mod topLvl">
          <ac:chgData name="Kris Udd" userId="1177e061ad7f1e06" providerId="LiveId" clId="{341A39B4-E731-4B4A-9FB7-A9EBE5983DD9}" dt="2023-10-17T21:36:48.334" v="48" actId="692"/>
          <ac:spMkLst>
            <pc:docMk/>
            <pc:sldMk cId="503948761" sldId="378"/>
            <ac:spMk id="58" creationId="{CB05195D-759A-5447-B414-D1EA8053B845}"/>
          </ac:spMkLst>
        </pc:spChg>
        <pc:grpChg chg="add mod">
          <ac:chgData name="Kris Udd" userId="1177e061ad7f1e06" providerId="LiveId" clId="{341A39B4-E731-4B4A-9FB7-A9EBE5983DD9}" dt="2023-10-17T21:39:24.216" v="49" actId="164"/>
          <ac:grpSpMkLst>
            <pc:docMk/>
            <pc:sldMk cId="503948761" sldId="378"/>
            <ac:grpSpMk id="5" creationId="{DA8CEEF3-0CF6-4692-EACF-0ABF9D009D50}"/>
          </ac:grpSpMkLst>
        </pc:grpChg>
        <pc:grpChg chg="add mod ord">
          <ac:chgData name="Kris Udd" userId="1177e061ad7f1e06" providerId="LiveId" clId="{341A39B4-E731-4B4A-9FB7-A9EBE5983DD9}" dt="2023-10-17T21:40:36.676" v="53" actId="167"/>
          <ac:grpSpMkLst>
            <pc:docMk/>
            <pc:sldMk cId="503948761" sldId="378"/>
            <ac:grpSpMk id="8" creationId="{389B0764-67D9-EA55-7297-8AB6EE34F8E9}"/>
          </ac:grpSpMkLst>
        </pc:grpChg>
        <pc:grpChg chg="del">
          <ac:chgData name="Kris Udd" userId="1177e061ad7f1e06" providerId="LiveId" clId="{341A39B4-E731-4B4A-9FB7-A9EBE5983DD9}" dt="2023-10-17T21:35:20.617" v="2" actId="165"/>
          <ac:grpSpMkLst>
            <pc:docMk/>
            <pc:sldMk cId="503948761" sldId="378"/>
            <ac:grpSpMk id="28" creationId="{00000000-0000-0000-0000-000000000000}"/>
          </ac:grpSpMkLst>
        </pc:grpChg>
        <pc:picChg chg="del mod topLvl">
          <ac:chgData name="Kris Udd" userId="1177e061ad7f1e06" providerId="LiveId" clId="{341A39B4-E731-4B4A-9FB7-A9EBE5983DD9}" dt="2023-10-17T21:35:29.247" v="4" actId="478"/>
          <ac:picMkLst>
            <pc:docMk/>
            <pc:sldMk cId="503948761" sldId="378"/>
            <ac:picMk id="6" creationId="{DE98F710-F182-D840-9D29-70283C2A7221}"/>
          </ac:picMkLst>
        </pc:picChg>
        <pc:picChg chg="add mod ord">
          <ac:chgData name="Kris Udd" userId="1177e061ad7f1e06" providerId="LiveId" clId="{341A39B4-E731-4B4A-9FB7-A9EBE5983DD9}" dt="2023-10-17T21:39:24.216" v="49" actId="164"/>
          <ac:picMkLst>
            <pc:docMk/>
            <pc:sldMk cId="503948761" sldId="378"/>
            <ac:picMk id="7" creationId="{9754D7F7-F980-8034-6C88-0D6B1A825EA2}"/>
          </ac:picMkLst>
        </pc:picChg>
        <pc:picChg chg="add mod ord">
          <ac:chgData name="Kris Udd" userId="1177e061ad7f1e06" providerId="LiveId" clId="{341A39B4-E731-4B4A-9FB7-A9EBE5983DD9}" dt="2023-10-17T21:40:32.718" v="52" actId="167"/>
          <ac:picMkLst>
            <pc:docMk/>
            <pc:sldMk cId="503948761" sldId="378"/>
            <ac:picMk id="10" creationId="{ED42378E-43F4-62D3-DD62-537CE2347561}"/>
          </ac:picMkLst>
        </pc:picChg>
        <pc:picChg chg="del mod">
          <ac:chgData name="Kris Udd" userId="1177e061ad7f1e06" providerId="LiveId" clId="{341A39B4-E731-4B4A-9FB7-A9EBE5983DD9}" dt="2023-10-17T21:35:14.624" v="1" actId="478"/>
          <ac:picMkLst>
            <pc:docMk/>
            <pc:sldMk cId="503948761" sldId="378"/>
            <ac:picMk id="1026" creationId="{00000000-0000-0000-0000-000000000000}"/>
          </ac:picMkLst>
        </pc:picChg>
      </pc:sldChg>
      <pc:sldChg chg="modSp mod">
        <pc:chgData name="Kris Udd" userId="1177e061ad7f1e06" providerId="LiveId" clId="{341A39B4-E731-4B4A-9FB7-A9EBE5983DD9}" dt="2023-10-17T21:44:31.205" v="125" actId="688"/>
        <pc:sldMkLst>
          <pc:docMk/>
          <pc:sldMk cId="3333512700" sldId="385"/>
        </pc:sldMkLst>
        <pc:spChg chg="mod">
          <ac:chgData name="Kris Udd" userId="1177e061ad7f1e06" providerId="LiveId" clId="{341A39B4-E731-4B4A-9FB7-A9EBE5983DD9}" dt="2023-10-17T21:43:39.528" v="113" actId="20577"/>
          <ac:spMkLst>
            <pc:docMk/>
            <pc:sldMk cId="3333512700" sldId="385"/>
            <ac:spMk id="7" creationId="{F4A2DAF6-61AA-F00B-2EAC-E95FDE2F83EE}"/>
          </ac:spMkLst>
        </pc:spChg>
        <pc:spChg chg="mod">
          <ac:chgData name="Kris Udd" userId="1177e061ad7f1e06" providerId="LiveId" clId="{341A39B4-E731-4B4A-9FB7-A9EBE5983DD9}" dt="2023-10-17T21:43:25.245" v="105" actId="20577"/>
          <ac:spMkLst>
            <pc:docMk/>
            <pc:sldMk cId="3333512700" sldId="385"/>
            <ac:spMk id="8" creationId="{B97BD983-E0DA-D62D-1CD5-0EE4ACB47C58}"/>
          </ac:spMkLst>
        </pc:spChg>
        <pc:spChg chg="mod">
          <ac:chgData name="Kris Udd" userId="1177e061ad7f1e06" providerId="LiveId" clId="{341A39B4-E731-4B4A-9FB7-A9EBE5983DD9}" dt="2023-10-17T21:43:22.390" v="103" actId="20577"/>
          <ac:spMkLst>
            <pc:docMk/>
            <pc:sldMk cId="3333512700" sldId="385"/>
            <ac:spMk id="9" creationId="{291C95EC-12FD-C928-2D41-7617A4C1FA07}"/>
          </ac:spMkLst>
        </pc:spChg>
        <pc:spChg chg="mod">
          <ac:chgData name="Kris Udd" userId="1177e061ad7f1e06" providerId="LiveId" clId="{341A39B4-E731-4B4A-9FB7-A9EBE5983DD9}" dt="2023-10-17T21:42:50.262" v="83" actId="1076"/>
          <ac:spMkLst>
            <pc:docMk/>
            <pc:sldMk cId="3333512700" sldId="385"/>
            <ac:spMk id="10" creationId="{8B28E60C-8A74-C182-20F7-62C142472F14}"/>
          </ac:spMkLst>
        </pc:spChg>
        <pc:spChg chg="mod">
          <ac:chgData name="Kris Udd" userId="1177e061ad7f1e06" providerId="LiveId" clId="{341A39B4-E731-4B4A-9FB7-A9EBE5983DD9}" dt="2023-10-17T21:43:46.287" v="117" actId="20577"/>
          <ac:spMkLst>
            <pc:docMk/>
            <pc:sldMk cId="3333512700" sldId="385"/>
            <ac:spMk id="11" creationId="{39C4F178-6D60-A2DA-6811-C2F69319879F}"/>
          </ac:spMkLst>
        </pc:spChg>
        <pc:spChg chg="mod">
          <ac:chgData name="Kris Udd" userId="1177e061ad7f1e06" providerId="LiveId" clId="{341A39B4-E731-4B4A-9FB7-A9EBE5983DD9}" dt="2023-10-17T21:44:31.205" v="125" actId="688"/>
          <ac:spMkLst>
            <pc:docMk/>
            <pc:sldMk cId="3333512700" sldId="385"/>
            <ac:spMk id="12" creationId="{69FAA77D-3E72-A4B6-68F0-D40162AA55F1}"/>
          </ac:spMkLst>
        </pc:spChg>
        <pc:spChg chg="mod">
          <ac:chgData name="Kris Udd" userId="1177e061ad7f1e06" providerId="LiveId" clId="{341A39B4-E731-4B4A-9FB7-A9EBE5983DD9}" dt="2023-10-17T21:44:15.133" v="121" actId="1076"/>
          <ac:spMkLst>
            <pc:docMk/>
            <pc:sldMk cId="3333512700" sldId="385"/>
            <ac:spMk id="13" creationId="{CA6FDFC0-AD3A-0177-43D3-518B2AB2046F}"/>
          </ac:spMkLst>
        </pc:spChg>
        <pc:spChg chg="mod">
          <ac:chgData name="Kris Udd" userId="1177e061ad7f1e06" providerId="LiveId" clId="{341A39B4-E731-4B4A-9FB7-A9EBE5983DD9}" dt="2023-10-17T21:44:02.678" v="119" actId="688"/>
          <ac:spMkLst>
            <pc:docMk/>
            <pc:sldMk cId="3333512700" sldId="385"/>
            <ac:spMk id="14" creationId="{1D7EA0BE-6F7C-84D0-B405-14111642EB3F}"/>
          </ac:spMkLst>
        </pc:spChg>
        <pc:spChg chg="mod">
          <ac:chgData name="Kris Udd" userId="1177e061ad7f1e06" providerId="LiveId" clId="{341A39B4-E731-4B4A-9FB7-A9EBE5983DD9}" dt="2023-10-17T21:43:31.088" v="108" actId="20577"/>
          <ac:spMkLst>
            <pc:docMk/>
            <pc:sldMk cId="3333512700" sldId="385"/>
            <ac:spMk id="15" creationId="{CEEFEECC-B21B-144E-26D0-E70CBD2DEB66}"/>
          </ac:spMkLst>
        </pc:spChg>
        <pc:spChg chg="mod">
          <ac:chgData name="Kris Udd" userId="1177e061ad7f1e06" providerId="LiveId" clId="{341A39B4-E731-4B4A-9FB7-A9EBE5983DD9}" dt="2023-10-17T21:43:52.292" v="118" actId="1076"/>
          <ac:spMkLst>
            <pc:docMk/>
            <pc:sldMk cId="3333512700" sldId="385"/>
            <ac:spMk id="16" creationId="{28947CD9-6EDF-41D9-5448-0F6A450A6764}"/>
          </ac:spMkLst>
        </pc:spChg>
        <pc:picChg chg="mod">
          <ac:chgData name="Kris Udd" userId="1177e061ad7f1e06" providerId="LiveId" clId="{341A39B4-E731-4B4A-9FB7-A9EBE5983DD9}" dt="2023-10-17T21:44:29.232" v="124" actId="1076"/>
          <ac:picMkLst>
            <pc:docMk/>
            <pc:sldMk cId="3333512700" sldId="385"/>
            <ac:picMk id="5" creationId="{2BABA950-D2FA-D37B-89F5-EE84D8F908F1}"/>
          </ac:picMkLst>
        </pc:picChg>
      </pc:sldChg>
    </pc:docChg>
  </pc:docChgLst>
  <pc:docChgLst>
    <pc:chgData name="Natalie Heather" userId="9c83e61746fa06bd" providerId="LiveId" clId="{844C2866-F451-4AE4-9B76-E203007A4219}"/>
    <pc:docChg chg="undo redo custSel addSld delSld modSld">
      <pc:chgData name="Natalie Heather" userId="9c83e61746fa06bd" providerId="LiveId" clId="{844C2866-F451-4AE4-9B76-E203007A4219}" dt="2023-05-30T17:42:35.615" v="26" actId="47"/>
      <pc:docMkLst>
        <pc:docMk/>
      </pc:docMkLst>
      <pc:sldChg chg="del">
        <pc:chgData name="Natalie Heather" userId="9c83e61746fa06bd" providerId="LiveId" clId="{844C2866-F451-4AE4-9B76-E203007A4219}" dt="2023-05-30T17:41:07.647" v="11" actId="47"/>
        <pc:sldMkLst>
          <pc:docMk/>
          <pc:sldMk cId="3743204725" sldId="312"/>
        </pc:sldMkLst>
      </pc:sldChg>
      <pc:sldChg chg="del">
        <pc:chgData name="Natalie Heather" userId="9c83e61746fa06bd" providerId="LiveId" clId="{844C2866-F451-4AE4-9B76-E203007A4219}" dt="2023-05-30T17:42:35.615" v="26" actId="47"/>
        <pc:sldMkLst>
          <pc:docMk/>
          <pc:sldMk cId="4279895319" sldId="313"/>
        </pc:sldMkLst>
      </pc:sldChg>
      <pc:sldChg chg="addSp delSp modSp add mod">
        <pc:chgData name="Natalie Heather" userId="9c83e61746fa06bd" providerId="LiveId" clId="{844C2866-F451-4AE4-9B76-E203007A4219}" dt="2023-05-30T17:40:53.256" v="10" actId="14100"/>
        <pc:sldMkLst>
          <pc:docMk/>
          <pc:sldMk cId="1771464133" sldId="383"/>
        </pc:sldMkLst>
        <pc:spChg chg="mod">
          <ac:chgData name="Natalie Heather" userId="9c83e61746fa06bd" providerId="LiveId" clId="{844C2866-F451-4AE4-9B76-E203007A4219}" dt="2023-05-30T17:40:53.256" v="10" actId="14100"/>
          <ac:spMkLst>
            <pc:docMk/>
            <pc:sldMk cId="1771464133" sldId="383"/>
            <ac:spMk id="7" creationId="{00000000-0000-0000-0000-000000000000}"/>
          </ac:spMkLst>
        </pc:spChg>
        <pc:picChg chg="add mod ord">
          <ac:chgData name="Natalie Heather" userId="9c83e61746fa06bd" providerId="LiveId" clId="{844C2866-F451-4AE4-9B76-E203007A4219}" dt="2023-05-30T17:40:33.946" v="7" actId="167"/>
          <ac:picMkLst>
            <pc:docMk/>
            <pc:sldMk cId="1771464133" sldId="383"/>
            <ac:picMk id="5" creationId="{B013845B-F8D9-8F80-7F8F-39378D644B36}"/>
          </ac:picMkLst>
        </pc:picChg>
        <pc:picChg chg="del">
          <ac:chgData name="Natalie Heather" userId="9c83e61746fa06bd" providerId="LiveId" clId="{844C2866-F451-4AE4-9B76-E203007A4219}" dt="2023-05-30T17:40:21.587" v="1" actId="478"/>
          <ac:picMkLst>
            <pc:docMk/>
            <pc:sldMk cId="1771464133" sldId="383"/>
            <ac:picMk id="6" creationId="{43D6D73F-8B40-47CA-B82D-BF82E352AD7F}"/>
          </ac:picMkLst>
        </pc:picChg>
      </pc:sldChg>
      <pc:sldChg chg="addSp delSp modSp add mod">
        <pc:chgData name="Natalie Heather" userId="9c83e61746fa06bd" providerId="LiveId" clId="{844C2866-F451-4AE4-9B76-E203007A4219}" dt="2023-05-30T17:42:28.679" v="25" actId="14100"/>
        <pc:sldMkLst>
          <pc:docMk/>
          <pc:sldMk cId="1271482042" sldId="384"/>
        </pc:sldMkLst>
        <pc:spChg chg="mod">
          <ac:chgData name="Natalie Heather" userId="9c83e61746fa06bd" providerId="LiveId" clId="{844C2866-F451-4AE4-9B76-E203007A4219}" dt="2023-05-30T17:42:28.679" v="25" actId="14100"/>
          <ac:spMkLst>
            <pc:docMk/>
            <pc:sldMk cId="1271482042" sldId="384"/>
            <ac:spMk id="7" creationId="{00000000-0000-0000-0000-000000000000}"/>
          </ac:spMkLst>
        </pc:spChg>
        <pc:picChg chg="add mod ord">
          <ac:chgData name="Natalie Heather" userId="9c83e61746fa06bd" providerId="LiveId" clId="{844C2866-F451-4AE4-9B76-E203007A4219}" dt="2023-05-30T17:42:10.014" v="21" actId="167"/>
          <ac:picMkLst>
            <pc:docMk/>
            <pc:sldMk cId="1271482042" sldId="384"/>
            <ac:picMk id="5" creationId="{B408A2E2-F8E2-FB48-7CA1-097DE852B9F2}"/>
          </ac:picMkLst>
        </pc:picChg>
        <pc:picChg chg="del">
          <ac:chgData name="Natalie Heather" userId="9c83e61746fa06bd" providerId="LiveId" clId="{844C2866-F451-4AE4-9B76-E203007A4219}" dt="2023-05-30T17:41:34.072" v="13" actId="478"/>
          <ac:picMkLst>
            <pc:docMk/>
            <pc:sldMk cId="1271482042" sldId="384"/>
            <ac:picMk id="6" creationId="{ED32D05E-61D4-4D97-9C8D-8E8DE0AA9D3A}"/>
          </ac:picMkLst>
        </pc:picChg>
      </pc:sldChg>
    </pc:docChg>
  </pc:docChgLst>
  <pc:docChgLst>
    <pc:chgData name="Katie Bolen" userId="aa78ffc0c2b120ec" providerId="LiveId" clId="{FD9A0A8F-CFBC-4DAD-ACD5-1499B8A200DB}"/>
    <pc:docChg chg="custSel modSld">
      <pc:chgData name="Katie Bolen" userId="aa78ffc0c2b120ec" providerId="LiveId" clId="{FD9A0A8F-CFBC-4DAD-ACD5-1499B8A200DB}" dt="2022-10-29T07:40:08.147" v="6" actId="167"/>
      <pc:docMkLst>
        <pc:docMk/>
      </pc:docMkLst>
      <pc:sldChg chg="addSp delSp modSp mod">
        <pc:chgData name="Katie Bolen" userId="aa78ffc0c2b120ec" providerId="LiveId" clId="{FD9A0A8F-CFBC-4DAD-ACD5-1499B8A200DB}" dt="2022-10-29T07:40:08.147" v="6" actId="167"/>
        <pc:sldMkLst>
          <pc:docMk/>
          <pc:sldMk cId="3942988423" sldId="321"/>
        </pc:sldMkLst>
        <pc:picChg chg="del">
          <ac:chgData name="Katie Bolen" userId="aa78ffc0c2b120ec" providerId="LiveId" clId="{FD9A0A8F-CFBC-4DAD-ACD5-1499B8A200DB}" dt="2022-10-29T07:39:17.112" v="4" actId="478"/>
          <ac:picMkLst>
            <pc:docMk/>
            <pc:sldMk cId="3942988423" sldId="321"/>
            <ac:picMk id="5" creationId="{8758E41E-5BC6-49A7-A56C-39E972EC35DA}"/>
          </ac:picMkLst>
        </pc:picChg>
        <pc:picChg chg="add mod ord">
          <ac:chgData name="Katie Bolen" userId="aa78ffc0c2b120ec" providerId="LiveId" clId="{FD9A0A8F-CFBC-4DAD-ACD5-1499B8A200DB}" dt="2022-10-29T07:40:08.147" v="6" actId="167"/>
          <ac:picMkLst>
            <pc:docMk/>
            <pc:sldMk cId="3942988423" sldId="321"/>
            <ac:picMk id="6" creationId="{A1FE011D-3DE1-C305-893C-67CCCAB9FA70}"/>
          </ac:picMkLst>
        </pc:picChg>
      </pc:sldChg>
    </pc:docChg>
  </pc:docChgLst>
  <pc:docChgLst>
    <pc:chgData name="Todd Bolen" userId="a511567d1bf03c50" providerId="LiveId" clId="{8CA61AD8-A5C8-47E8-99D6-6F7FBACA4596}"/>
    <pc:docChg chg="custSel modSld">
      <pc:chgData name="Todd Bolen" userId="a511567d1bf03c50" providerId="LiveId" clId="{8CA61AD8-A5C8-47E8-99D6-6F7FBACA4596}" dt="2023-09-26T03:55:17.830" v="26" actId="478"/>
      <pc:docMkLst>
        <pc:docMk/>
      </pc:docMkLst>
      <pc:sldChg chg="addSp delSp modSp mod">
        <pc:chgData name="Todd Bolen" userId="a511567d1bf03c50" providerId="LiveId" clId="{8CA61AD8-A5C8-47E8-99D6-6F7FBACA4596}" dt="2023-09-26T03:55:17.830" v="26" actId="478"/>
        <pc:sldMkLst>
          <pc:docMk/>
          <pc:sldMk cId="689149637" sldId="304"/>
        </pc:sldMkLst>
        <pc:spChg chg="del">
          <ac:chgData name="Todd Bolen" userId="a511567d1bf03c50" providerId="LiveId" clId="{8CA61AD8-A5C8-47E8-99D6-6F7FBACA4596}" dt="2023-09-26T03:55:17.830" v="26" actId="478"/>
          <ac:spMkLst>
            <pc:docMk/>
            <pc:sldMk cId="689149637" sldId="304"/>
            <ac:spMk id="7" creationId="{42B2AB66-3CB4-4D59-939C-0E5BB10ED8C0}"/>
          </ac:spMkLst>
        </pc:spChg>
        <pc:picChg chg="del">
          <ac:chgData name="Todd Bolen" userId="a511567d1bf03c50" providerId="LiveId" clId="{8CA61AD8-A5C8-47E8-99D6-6F7FBACA4596}" dt="2023-09-26T03:55:15.647" v="25" actId="478"/>
          <ac:picMkLst>
            <pc:docMk/>
            <pc:sldMk cId="689149637" sldId="304"/>
            <ac:picMk id="6" creationId="{00000000-0000-0000-0000-000000000000}"/>
          </ac:picMkLst>
        </pc:picChg>
        <pc:picChg chg="add mod ord">
          <ac:chgData name="Todd Bolen" userId="a511567d1bf03c50" providerId="LiveId" clId="{8CA61AD8-A5C8-47E8-99D6-6F7FBACA4596}" dt="2023-09-26T03:55:14.395" v="24" actId="167"/>
          <ac:picMkLst>
            <pc:docMk/>
            <pc:sldMk cId="689149637" sldId="304"/>
            <ac:picMk id="8" creationId="{17CA3E5E-A2CC-50EC-CD69-401FABC83EEB}"/>
          </ac:picMkLst>
        </pc:picChg>
      </pc:sldChg>
      <pc:sldChg chg="delSp mod modNotesTx">
        <pc:chgData name="Todd Bolen" userId="a511567d1bf03c50" providerId="LiveId" clId="{8CA61AD8-A5C8-47E8-99D6-6F7FBACA4596}" dt="2023-09-26T03:53:00.080" v="22" actId="478"/>
        <pc:sldMkLst>
          <pc:docMk/>
          <pc:sldMk cId="241009477" sldId="358"/>
        </pc:sldMkLst>
        <pc:spChg chg="del">
          <ac:chgData name="Todd Bolen" userId="a511567d1bf03c50" providerId="LiveId" clId="{8CA61AD8-A5C8-47E8-99D6-6F7FBACA4596}" dt="2023-09-26T03:53:00.080" v="22" actId="478"/>
          <ac:spMkLst>
            <pc:docMk/>
            <pc:sldMk cId="241009477" sldId="358"/>
            <ac:spMk id="9" creationId="{B2A45590-1937-4CC2-B26A-0E7902213D8E}"/>
          </ac:spMkLst>
        </pc:spChg>
      </pc:sldChg>
    </pc:docChg>
  </pc:docChgLst>
  <pc:docChgLst>
    <pc:chgData name="Bethany Bolen" userId="8e338a04f9f07398" providerId="LiveId" clId="{6A629323-EF1C-4BFC-80F4-0CB8A9EB2EED}"/>
    <pc:docChg chg="custSel addSld delSld modSld">
      <pc:chgData name="Bethany Bolen" userId="8e338a04f9f07398" providerId="LiveId" clId="{6A629323-EF1C-4BFC-80F4-0CB8A9EB2EED}" dt="2023-05-09T04:57:37.847" v="208" actId="20577"/>
      <pc:docMkLst>
        <pc:docMk/>
      </pc:docMkLst>
      <pc:sldChg chg="addSp delSp modSp del mod">
        <pc:chgData name="Bethany Bolen" userId="8e338a04f9f07398" providerId="LiveId" clId="{6A629323-EF1C-4BFC-80F4-0CB8A9EB2EED}" dt="2023-05-09T04:45:18.764" v="105" actId="47"/>
        <pc:sldMkLst>
          <pc:docMk/>
          <pc:sldMk cId="1889376977" sldId="295"/>
        </pc:sldMkLst>
        <pc:spChg chg="mod">
          <ac:chgData name="Bethany Bolen" userId="8e338a04f9f07398" providerId="LiveId" clId="{6A629323-EF1C-4BFC-80F4-0CB8A9EB2EED}" dt="2023-05-09T04:43:47.924" v="83" actId="1076"/>
          <ac:spMkLst>
            <pc:docMk/>
            <pc:sldMk cId="1889376977" sldId="295"/>
            <ac:spMk id="8" creationId="{A5E449ED-3D76-41BC-A5F3-C7F68E37F7EF}"/>
          </ac:spMkLst>
        </pc:spChg>
        <pc:picChg chg="add del mod">
          <ac:chgData name="Bethany Bolen" userId="8e338a04f9f07398" providerId="LiveId" clId="{6A629323-EF1C-4BFC-80F4-0CB8A9EB2EED}" dt="2023-05-09T04:37:35.941" v="59" actId="478"/>
          <ac:picMkLst>
            <pc:docMk/>
            <pc:sldMk cId="1889376977" sldId="295"/>
            <ac:picMk id="7" creationId="{CDC98F0A-CABD-0FEC-17C1-8D06E2D2650B}"/>
          </ac:picMkLst>
        </pc:picChg>
      </pc:sldChg>
      <pc:sldChg chg="addSp delSp modSp mod modNotesTx">
        <pc:chgData name="Bethany Bolen" userId="8e338a04f9f07398" providerId="LiveId" clId="{6A629323-EF1C-4BFC-80F4-0CB8A9EB2EED}" dt="2023-05-09T04:50:15.601" v="146" actId="20577"/>
        <pc:sldMkLst>
          <pc:docMk/>
          <pc:sldMk cId="2628314650" sldId="296"/>
        </pc:sldMkLst>
        <pc:picChg chg="add mod ord">
          <ac:chgData name="Bethany Bolen" userId="8e338a04f9f07398" providerId="LiveId" clId="{6A629323-EF1C-4BFC-80F4-0CB8A9EB2EED}" dt="2023-05-09T04:50:12.602" v="144" actId="12789"/>
          <ac:picMkLst>
            <pc:docMk/>
            <pc:sldMk cId="2628314650" sldId="296"/>
            <ac:picMk id="6" creationId="{27877385-A95B-9169-6180-C8D9D5B132EA}"/>
          </ac:picMkLst>
        </pc:picChg>
        <pc:picChg chg="del">
          <ac:chgData name="Bethany Bolen" userId="8e338a04f9f07398" providerId="LiveId" clId="{6A629323-EF1C-4BFC-80F4-0CB8A9EB2EED}" dt="2023-05-09T04:50:13.480" v="145" actId="478"/>
          <ac:picMkLst>
            <pc:docMk/>
            <pc:sldMk cId="2628314650" sldId="296"/>
            <ac:picMk id="7" creationId="{8320ED79-38D2-4A89-85DA-3CC6BA7BAA71}"/>
          </ac:picMkLst>
        </pc:picChg>
      </pc:sldChg>
      <pc:sldChg chg="addSp delSp modSp mod modNotesTx">
        <pc:chgData name="Bethany Bolen" userId="8e338a04f9f07398" providerId="LiveId" clId="{6A629323-EF1C-4BFC-80F4-0CB8A9EB2EED}" dt="2023-05-09T04:31:50.124" v="34" actId="27614"/>
        <pc:sldMkLst>
          <pc:docMk/>
          <pc:sldMk cId="4062367701" sldId="307"/>
        </pc:sldMkLst>
        <pc:picChg chg="add mod ord">
          <ac:chgData name="Bethany Bolen" userId="8e338a04f9f07398" providerId="LiveId" clId="{6A629323-EF1C-4BFC-80F4-0CB8A9EB2EED}" dt="2023-05-09T04:31:50.124" v="34" actId="27614"/>
          <ac:picMkLst>
            <pc:docMk/>
            <pc:sldMk cId="4062367701" sldId="307"/>
            <ac:picMk id="6" creationId="{230AFD28-8499-29A8-4B2B-2D09DBE28EA7}"/>
          </ac:picMkLst>
        </pc:picChg>
        <pc:picChg chg="del">
          <ac:chgData name="Bethany Bolen" userId="8e338a04f9f07398" providerId="LiveId" clId="{6A629323-EF1C-4BFC-80F4-0CB8A9EB2EED}" dt="2023-05-09T04:31:45.391" v="32" actId="478"/>
          <ac:picMkLst>
            <pc:docMk/>
            <pc:sldMk cId="4062367701" sldId="307"/>
            <ac:picMk id="7" creationId="{A3FFF120-DDDC-4A87-9430-9AC14D1C661E}"/>
          </ac:picMkLst>
        </pc:picChg>
      </pc:sldChg>
      <pc:sldChg chg="del">
        <pc:chgData name="Bethany Bolen" userId="8e338a04f9f07398" providerId="LiveId" clId="{6A629323-EF1C-4BFC-80F4-0CB8A9EB2EED}" dt="2023-05-09T04:49:54.744" v="136" actId="47"/>
        <pc:sldMkLst>
          <pc:docMk/>
          <pc:sldMk cId="4260648381" sldId="319"/>
        </pc:sldMkLst>
      </pc:sldChg>
      <pc:sldChg chg="addSp delSp modSp mod modNotesTx">
        <pc:chgData name="Bethany Bolen" userId="8e338a04f9f07398" providerId="LiveId" clId="{6A629323-EF1C-4BFC-80F4-0CB8A9EB2EED}" dt="2023-05-09T04:57:37.847" v="208" actId="20577"/>
        <pc:sldMkLst>
          <pc:docMk/>
          <pc:sldMk cId="680523563" sldId="322"/>
        </pc:sldMkLst>
        <pc:picChg chg="add mod ord">
          <ac:chgData name="Bethany Bolen" userId="8e338a04f9f07398" providerId="LiveId" clId="{6A629323-EF1C-4BFC-80F4-0CB8A9EB2EED}" dt="2023-05-09T04:57:36.035" v="206" actId="12789"/>
          <ac:picMkLst>
            <pc:docMk/>
            <pc:sldMk cId="680523563" sldId="322"/>
            <ac:picMk id="6" creationId="{9BAE0240-5F92-96F6-C148-46DBB78FCAEC}"/>
          </ac:picMkLst>
        </pc:picChg>
        <pc:picChg chg="del">
          <ac:chgData name="Bethany Bolen" userId="8e338a04f9f07398" providerId="LiveId" clId="{6A629323-EF1C-4BFC-80F4-0CB8A9EB2EED}" dt="2023-05-09T04:57:36.868" v="207" actId="478"/>
          <ac:picMkLst>
            <pc:docMk/>
            <pc:sldMk cId="680523563" sldId="322"/>
            <ac:picMk id="7" creationId="{5350BD3C-46A4-4D00-8476-B3A3CA3F75C0}"/>
          </ac:picMkLst>
        </pc:picChg>
      </pc:sldChg>
      <pc:sldChg chg="addSp delSp modSp mod">
        <pc:chgData name="Bethany Bolen" userId="8e338a04f9f07398" providerId="LiveId" clId="{6A629323-EF1C-4BFC-80F4-0CB8A9EB2EED}" dt="2023-05-09T04:50:31.924" v="153" actId="478"/>
        <pc:sldMkLst>
          <pc:docMk/>
          <pc:sldMk cId="3592182426" sldId="341"/>
        </pc:sldMkLst>
        <pc:picChg chg="del mod">
          <ac:chgData name="Bethany Bolen" userId="8e338a04f9f07398" providerId="LiveId" clId="{6A629323-EF1C-4BFC-80F4-0CB8A9EB2EED}" dt="2023-05-09T04:50:31.924" v="153" actId="478"/>
          <ac:picMkLst>
            <pc:docMk/>
            <pc:sldMk cId="3592182426" sldId="341"/>
            <ac:picMk id="6" creationId="{1CDA57EF-C2C9-6872-2843-B7931C91E39A}"/>
          </ac:picMkLst>
        </pc:picChg>
        <pc:picChg chg="add mod ord">
          <ac:chgData name="Bethany Bolen" userId="8e338a04f9f07398" providerId="LiveId" clId="{6A629323-EF1C-4BFC-80F4-0CB8A9EB2EED}" dt="2023-05-09T04:50:31.787" v="151" actId="27614"/>
          <ac:picMkLst>
            <pc:docMk/>
            <pc:sldMk cId="3592182426" sldId="341"/>
            <ac:picMk id="7" creationId="{A96C20E3-BD0C-0F13-8E91-2791965CD24C}"/>
          </ac:picMkLst>
        </pc:picChg>
      </pc:sldChg>
      <pc:sldChg chg="addSp delSp modSp mod modNotesTx">
        <pc:chgData name="Bethany Bolen" userId="8e338a04f9f07398" providerId="LiveId" clId="{6A629323-EF1C-4BFC-80F4-0CB8A9EB2EED}" dt="2023-05-09T04:30:27.524" v="27" actId="20577"/>
        <pc:sldMkLst>
          <pc:docMk/>
          <pc:sldMk cId="2433486771" sldId="348"/>
        </pc:sldMkLst>
        <pc:spChg chg="del">
          <ac:chgData name="Bethany Bolen" userId="8e338a04f9f07398" providerId="LiveId" clId="{6A629323-EF1C-4BFC-80F4-0CB8A9EB2EED}" dt="2023-05-09T04:30:26.481" v="25" actId="478"/>
          <ac:spMkLst>
            <pc:docMk/>
            <pc:sldMk cId="2433486771" sldId="348"/>
            <ac:spMk id="8" creationId="{EBCC112A-D5A1-4710-A949-50E446A47C8C}"/>
          </ac:spMkLst>
        </pc:spChg>
        <pc:picChg chg="add mod ord">
          <ac:chgData name="Bethany Bolen" userId="8e338a04f9f07398" providerId="LiveId" clId="{6A629323-EF1C-4BFC-80F4-0CB8A9EB2EED}" dt="2023-05-09T04:30:27.256" v="26" actId="27614"/>
          <ac:picMkLst>
            <pc:docMk/>
            <pc:sldMk cId="2433486771" sldId="348"/>
            <ac:picMk id="6" creationId="{B847F099-66B1-4C56-4EC3-90128417264F}"/>
          </ac:picMkLst>
        </pc:picChg>
        <pc:picChg chg="del">
          <ac:chgData name="Bethany Bolen" userId="8e338a04f9f07398" providerId="LiveId" clId="{6A629323-EF1C-4BFC-80F4-0CB8A9EB2EED}" dt="2023-05-09T04:30:25.290" v="24" actId="478"/>
          <ac:picMkLst>
            <pc:docMk/>
            <pc:sldMk cId="2433486771" sldId="348"/>
            <ac:picMk id="5122" creationId="{00000000-0000-0000-0000-000000000000}"/>
          </ac:picMkLst>
        </pc:picChg>
      </pc:sldChg>
      <pc:sldChg chg="addSp delSp modSp mod modNotesTx">
        <pc:chgData name="Bethany Bolen" userId="8e338a04f9f07398" providerId="LiveId" clId="{6A629323-EF1C-4BFC-80F4-0CB8A9EB2EED}" dt="2023-05-09T04:30:14.414" v="19" actId="20577"/>
        <pc:sldMkLst>
          <pc:docMk/>
          <pc:sldMk cId="3985309305" sldId="349"/>
        </pc:sldMkLst>
        <pc:picChg chg="add mod ord">
          <ac:chgData name="Bethany Bolen" userId="8e338a04f9f07398" providerId="LiveId" clId="{6A629323-EF1C-4BFC-80F4-0CB8A9EB2EED}" dt="2023-05-09T04:30:12.343" v="17" actId="12789"/>
          <ac:picMkLst>
            <pc:docMk/>
            <pc:sldMk cId="3985309305" sldId="349"/>
            <ac:picMk id="6" creationId="{2C26E069-E23E-3795-E703-EFCA85290DCF}"/>
          </ac:picMkLst>
        </pc:picChg>
        <pc:picChg chg="del">
          <ac:chgData name="Bethany Bolen" userId="8e338a04f9f07398" providerId="LiveId" clId="{6A629323-EF1C-4BFC-80F4-0CB8A9EB2EED}" dt="2023-05-09T04:30:13.416" v="18" actId="478"/>
          <ac:picMkLst>
            <pc:docMk/>
            <pc:sldMk cId="3985309305" sldId="349"/>
            <ac:picMk id="7" creationId="{D2322FF3-E66A-4950-A459-4351A79F3A72}"/>
          </ac:picMkLst>
        </pc:picChg>
      </pc:sldChg>
      <pc:sldChg chg="addSp delSp modSp mod modNotesTx">
        <pc:chgData name="Bethany Bolen" userId="8e338a04f9f07398" providerId="LiveId" clId="{6A629323-EF1C-4BFC-80F4-0CB8A9EB2EED}" dt="2023-05-09T04:32:57.086" v="43" actId="478"/>
        <pc:sldMkLst>
          <pc:docMk/>
          <pc:sldMk cId="3755088421" sldId="357"/>
        </pc:sldMkLst>
        <pc:spChg chg="del">
          <ac:chgData name="Bethany Bolen" userId="8e338a04f9f07398" providerId="LiveId" clId="{6A629323-EF1C-4BFC-80F4-0CB8A9EB2EED}" dt="2023-05-09T04:32:57.086" v="43" actId="478"/>
          <ac:spMkLst>
            <pc:docMk/>
            <pc:sldMk cId="3755088421" sldId="357"/>
            <ac:spMk id="6" creationId="{2BF35A3D-AE0F-4D1B-8B07-CC10567D60A5}"/>
          </ac:spMkLst>
        </pc:spChg>
        <pc:picChg chg="add mod ord">
          <ac:chgData name="Bethany Bolen" userId="8e338a04f9f07398" providerId="LiveId" clId="{6A629323-EF1C-4BFC-80F4-0CB8A9EB2EED}" dt="2023-05-09T04:32:50.896" v="40" actId="12789"/>
          <ac:picMkLst>
            <pc:docMk/>
            <pc:sldMk cId="3755088421" sldId="357"/>
            <ac:picMk id="4" creationId="{3AE23529-2384-B174-77AE-01738CC818A2}"/>
          </ac:picMkLst>
        </pc:picChg>
        <pc:picChg chg="del">
          <ac:chgData name="Bethany Bolen" userId="8e338a04f9f07398" providerId="LiveId" clId="{6A629323-EF1C-4BFC-80F4-0CB8A9EB2EED}" dt="2023-05-09T04:32:51.941" v="41" actId="478"/>
          <ac:picMkLst>
            <pc:docMk/>
            <pc:sldMk cId="3755088421" sldId="357"/>
            <ac:picMk id="5" creationId="{B00D575A-28CD-5370-32BA-5809A28DAAAF}"/>
          </ac:picMkLst>
        </pc:picChg>
      </pc:sldChg>
      <pc:sldChg chg="addSp delSp modSp mod">
        <pc:chgData name="Bethany Bolen" userId="8e338a04f9f07398" providerId="LiveId" clId="{6A629323-EF1C-4BFC-80F4-0CB8A9EB2EED}" dt="2023-05-09T04:36:02.338" v="49" actId="27614"/>
        <pc:sldMkLst>
          <pc:docMk/>
          <pc:sldMk cId="241009477" sldId="358"/>
        </pc:sldMkLst>
        <pc:picChg chg="add mod ord">
          <ac:chgData name="Bethany Bolen" userId="8e338a04f9f07398" providerId="LiveId" clId="{6A629323-EF1C-4BFC-80F4-0CB8A9EB2EED}" dt="2023-05-09T04:36:02.338" v="49" actId="27614"/>
          <ac:picMkLst>
            <pc:docMk/>
            <pc:sldMk cId="241009477" sldId="358"/>
            <ac:picMk id="6" creationId="{5F74C02C-E2D6-4AF3-D1AB-BD20F3C99187}"/>
          </ac:picMkLst>
        </pc:picChg>
        <pc:picChg chg="del">
          <ac:chgData name="Bethany Bolen" userId="8e338a04f9f07398" providerId="LiveId" clId="{6A629323-EF1C-4BFC-80F4-0CB8A9EB2EED}" dt="2023-05-09T04:35:58.381" v="47" actId="478"/>
          <ac:picMkLst>
            <pc:docMk/>
            <pc:sldMk cId="241009477" sldId="358"/>
            <ac:picMk id="8" creationId="{9CAE7697-E630-4BC4-AB4E-91BDC3A1D65D}"/>
          </ac:picMkLst>
        </pc:picChg>
      </pc:sldChg>
      <pc:sldChg chg="addSp delSp modSp mod modNotesTx">
        <pc:chgData name="Bethany Bolen" userId="8e338a04f9f07398" providerId="LiveId" clId="{6A629323-EF1C-4BFC-80F4-0CB8A9EB2EED}" dt="2023-05-09T04:37:20.610" v="57" actId="20577"/>
        <pc:sldMkLst>
          <pc:docMk/>
          <pc:sldMk cId="2604108685" sldId="362"/>
        </pc:sldMkLst>
        <pc:spChg chg="del">
          <ac:chgData name="Bethany Bolen" userId="8e338a04f9f07398" providerId="LiveId" clId="{6A629323-EF1C-4BFC-80F4-0CB8A9EB2EED}" dt="2023-05-09T04:37:19.400" v="55" actId="478"/>
          <ac:spMkLst>
            <pc:docMk/>
            <pc:sldMk cId="2604108685" sldId="362"/>
            <ac:spMk id="8" creationId="{81ACCDFB-EC6C-40CA-B80A-A1A3C2725DB8}"/>
          </ac:spMkLst>
        </pc:spChg>
        <pc:picChg chg="add mod ord">
          <ac:chgData name="Bethany Bolen" userId="8e338a04f9f07398" providerId="LiveId" clId="{6A629323-EF1C-4BFC-80F4-0CB8A9EB2EED}" dt="2023-05-09T04:37:20.207" v="56" actId="27614"/>
          <ac:picMkLst>
            <pc:docMk/>
            <pc:sldMk cId="2604108685" sldId="362"/>
            <ac:picMk id="6" creationId="{8775897B-361A-F3F8-AFB6-C9031636997C}"/>
          </ac:picMkLst>
        </pc:picChg>
        <pc:picChg chg="del">
          <ac:chgData name="Bethany Bolen" userId="8e338a04f9f07398" providerId="LiveId" clId="{6A629323-EF1C-4BFC-80F4-0CB8A9EB2EED}" dt="2023-05-09T04:37:18.360" v="54" actId="478"/>
          <ac:picMkLst>
            <pc:docMk/>
            <pc:sldMk cId="2604108685" sldId="362"/>
            <ac:picMk id="7" creationId="{00000000-0000-0000-0000-000000000000}"/>
          </ac:picMkLst>
        </pc:picChg>
      </pc:sldChg>
      <pc:sldChg chg="addSp delSp modSp del mod">
        <pc:chgData name="Bethany Bolen" userId="8e338a04f9f07398" providerId="LiveId" clId="{6A629323-EF1C-4BFC-80F4-0CB8A9EB2EED}" dt="2023-05-09T04:55:52.970" v="180" actId="47"/>
        <pc:sldMkLst>
          <pc:docMk/>
          <pc:sldMk cId="2193323720" sldId="363"/>
        </pc:sldMkLst>
        <pc:picChg chg="add del mod">
          <ac:chgData name="Bethany Bolen" userId="8e338a04f9f07398" providerId="LiveId" clId="{6A629323-EF1C-4BFC-80F4-0CB8A9EB2EED}" dt="2023-05-09T04:52:09.427" v="155" actId="478"/>
          <ac:picMkLst>
            <pc:docMk/>
            <pc:sldMk cId="2193323720" sldId="363"/>
            <ac:picMk id="6" creationId="{76394E36-59C8-6C4E-C807-C4E144937FE2}"/>
          </ac:picMkLst>
        </pc:picChg>
      </pc:sldChg>
      <pc:sldChg chg="addSp delSp modSp mod modNotesTx">
        <pc:chgData name="Bethany Bolen" userId="8e338a04f9f07398" providerId="LiveId" clId="{6A629323-EF1C-4BFC-80F4-0CB8A9EB2EED}" dt="2023-05-09T04:29:58.375" v="9" actId="20577"/>
        <pc:sldMkLst>
          <pc:docMk/>
          <pc:sldMk cId="976537275" sldId="368"/>
        </pc:sldMkLst>
        <pc:picChg chg="del">
          <ac:chgData name="Bethany Bolen" userId="8e338a04f9f07398" providerId="LiveId" clId="{6A629323-EF1C-4BFC-80F4-0CB8A9EB2EED}" dt="2023-05-09T04:29:56.212" v="8" actId="478"/>
          <ac:picMkLst>
            <pc:docMk/>
            <pc:sldMk cId="976537275" sldId="368"/>
            <ac:picMk id="6" creationId="{DEF76E9A-AF5A-4713-8045-494277742D6A}"/>
          </ac:picMkLst>
        </pc:picChg>
        <pc:picChg chg="add mod ord">
          <ac:chgData name="Bethany Bolen" userId="8e338a04f9f07398" providerId="LiveId" clId="{6A629323-EF1C-4BFC-80F4-0CB8A9EB2EED}" dt="2023-05-09T04:29:54.782" v="7" actId="12789"/>
          <ac:picMkLst>
            <pc:docMk/>
            <pc:sldMk cId="976537275" sldId="368"/>
            <ac:picMk id="7" creationId="{7019E9B0-336C-A1D7-5310-977B1E7B89BD}"/>
          </ac:picMkLst>
        </pc:picChg>
      </pc:sldChg>
      <pc:sldChg chg="addSp delSp modSp mod modNotesTx">
        <pc:chgData name="Bethany Bolen" userId="8e338a04f9f07398" providerId="LiveId" clId="{6A629323-EF1C-4BFC-80F4-0CB8A9EB2EED}" dt="2023-05-09T04:56:09.821" v="189" actId="20577"/>
        <pc:sldMkLst>
          <pc:docMk/>
          <pc:sldMk cId="1696937706" sldId="371"/>
        </pc:sldMkLst>
        <pc:spChg chg="del">
          <ac:chgData name="Bethany Bolen" userId="8e338a04f9f07398" providerId="LiveId" clId="{6A629323-EF1C-4BFC-80F4-0CB8A9EB2EED}" dt="2023-05-09T04:56:08.530" v="188" actId="478"/>
          <ac:spMkLst>
            <pc:docMk/>
            <pc:sldMk cId="1696937706" sldId="371"/>
            <ac:spMk id="8" creationId="{BD92049A-348E-4CB2-BC08-CBEF6A987AF2}"/>
          </ac:spMkLst>
        </pc:spChg>
        <pc:picChg chg="del">
          <ac:chgData name="Bethany Bolen" userId="8e338a04f9f07398" providerId="LiveId" clId="{6A629323-EF1C-4BFC-80F4-0CB8A9EB2EED}" dt="2023-05-09T04:56:07.127" v="187" actId="478"/>
          <ac:picMkLst>
            <pc:docMk/>
            <pc:sldMk cId="1696937706" sldId="371"/>
            <ac:picMk id="5" creationId="{00000000-0000-0000-0000-000000000000}"/>
          </ac:picMkLst>
        </pc:picChg>
        <pc:picChg chg="add mod ord">
          <ac:chgData name="Bethany Bolen" userId="8e338a04f9f07398" providerId="LiveId" clId="{6A629323-EF1C-4BFC-80F4-0CB8A9EB2EED}" dt="2023-05-09T04:56:06.494" v="186" actId="962"/>
          <ac:picMkLst>
            <pc:docMk/>
            <pc:sldMk cId="1696937706" sldId="371"/>
            <ac:picMk id="7" creationId="{B684E49C-6232-C454-B4DE-38A01FC38F74}"/>
          </ac:picMkLst>
        </pc:picChg>
      </pc:sldChg>
      <pc:sldChg chg="addSp delSp modSp mod modNotesTx">
        <pc:chgData name="Bethany Bolen" userId="8e338a04f9f07398" providerId="LiveId" clId="{6A629323-EF1C-4BFC-80F4-0CB8A9EB2EED}" dt="2023-05-09T04:56:22.224" v="198" actId="20577"/>
        <pc:sldMkLst>
          <pc:docMk/>
          <pc:sldMk cId="281642007" sldId="372"/>
        </pc:sldMkLst>
        <pc:spChg chg="del mod">
          <ac:chgData name="Bethany Bolen" userId="8e338a04f9f07398" providerId="LiveId" clId="{6A629323-EF1C-4BFC-80F4-0CB8A9EB2EED}" dt="2023-05-09T04:56:20.894" v="197" actId="478"/>
          <ac:spMkLst>
            <pc:docMk/>
            <pc:sldMk cId="281642007" sldId="372"/>
            <ac:spMk id="8" creationId="{E4EAB6AA-EEF0-43A4-A8E2-CE5FC6B46385}"/>
          </ac:spMkLst>
        </pc:spChg>
        <pc:picChg chg="add mod ord">
          <ac:chgData name="Bethany Bolen" userId="8e338a04f9f07398" providerId="LiveId" clId="{6A629323-EF1C-4BFC-80F4-0CB8A9EB2EED}" dt="2023-05-09T04:56:19.364" v="195" actId="27614"/>
          <ac:picMkLst>
            <pc:docMk/>
            <pc:sldMk cId="281642007" sldId="372"/>
            <ac:picMk id="6" creationId="{B1913A84-EDC9-52B3-611E-3DFA584BDF32}"/>
          </ac:picMkLst>
        </pc:picChg>
        <pc:picChg chg="del">
          <ac:chgData name="Bethany Bolen" userId="8e338a04f9f07398" providerId="LiveId" clId="{6A629323-EF1C-4BFC-80F4-0CB8A9EB2EED}" dt="2023-05-09T04:56:18.993" v="194" actId="478"/>
          <ac:picMkLst>
            <pc:docMk/>
            <pc:sldMk cId="281642007" sldId="372"/>
            <ac:picMk id="2050" creationId="{00000000-0000-0000-0000-000000000000}"/>
          </ac:picMkLst>
        </pc:picChg>
      </pc:sldChg>
      <pc:sldChg chg="addSp delSp modSp mod modNotesTx">
        <pc:chgData name="Bethany Bolen" userId="8e338a04f9f07398" providerId="LiveId" clId="{6A629323-EF1C-4BFC-80F4-0CB8A9EB2EED}" dt="2023-05-09T04:49:38.702" v="135" actId="478"/>
        <pc:sldMkLst>
          <pc:docMk/>
          <pc:sldMk cId="2312888436" sldId="380"/>
        </pc:sldMkLst>
        <pc:spChg chg="del">
          <ac:chgData name="Bethany Bolen" userId="8e338a04f9f07398" providerId="LiveId" clId="{6A629323-EF1C-4BFC-80F4-0CB8A9EB2EED}" dt="2023-05-09T04:46:56.893" v="113" actId="478"/>
          <ac:spMkLst>
            <pc:docMk/>
            <pc:sldMk cId="2312888436" sldId="380"/>
            <ac:spMk id="11" creationId="{87ED739C-E6A2-44CD-B1D5-854BF2954438}"/>
          </ac:spMkLst>
        </pc:spChg>
        <pc:picChg chg="add del mod ord">
          <ac:chgData name="Bethany Bolen" userId="8e338a04f9f07398" providerId="LiveId" clId="{6A629323-EF1C-4BFC-80F4-0CB8A9EB2EED}" dt="2023-05-09T04:48:21.506" v="121" actId="478"/>
          <ac:picMkLst>
            <pc:docMk/>
            <pc:sldMk cId="2312888436" sldId="380"/>
            <ac:picMk id="4" creationId="{4770B9ED-7192-328D-D20E-571264DAE434}"/>
          </ac:picMkLst>
        </pc:picChg>
        <pc:picChg chg="del">
          <ac:chgData name="Bethany Bolen" userId="8e338a04f9f07398" providerId="LiveId" clId="{6A629323-EF1C-4BFC-80F4-0CB8A9EB2EED}" dt="2023-05-09T04:46:55.830" v="112" actId="478"/>
          <ac:picMkLst>
            <pc:docMk/>
            <pc:sldMk cId="2312888436" sldId="380"/>
            <ac:picMk id="5" creationId="{E607BD1E-C570-4560-8F75-BD70185AE197}"/>
          </ac:picMkLst>
        </pc:picChg>
        <pc:picChg chg="add del mod ord">
          <ac:chgData name="Bethany Bolen" userId="8e338a04f9f07398" providerId="LiveId" clId="{6A629323-EF1C-4BFC-80F4-0CB8A9EB2EED}" dt="2023-05-09T04:48:58.832" v="128" actId="478"/>
          <ac:picMkLst>
            <pc:docMk/>
            <pc:sldMk cId="2312888436" sldId="380"/>
            <ac:picMk id="7" creationId="{7F2B99C6-D0E2-9391-0248-978323E8D780}"/>
          </ac:picMkLst>
        </pc:picChg>
        <pc:picChg chg="add del mod ord">
          <ac:chgData name="Bethany Bolen" userId="8e338a04f9f07398" providerId="LiveId" clId="{6A629323-EF1C-4BFC-80F4-0CB8A9EB2EED}" dt="2023-05-09T04:49:38.702" v="135" actId="478"/>
          <ac:picMkLst>
            <pc:docMk/>
            <pc:sldMk cId="2312888436" sldId="380"/>
            <ac:picMk id="12" creationId="{DFF5E90C-75DE-A4DE-C952-2CDD37163F83}"/>
          </ac:picMkLst>
        </pc:picChg>
        <pc:picChg chg="add mod ord">
          <ac:chgData name="Bethany Bolen" userId="8e338a04f9f07398" providerId="LiveId" clId="{6A629323-EF1C-4BFC-80F4-0CB8A9EB2EED}" dt="2023-05-09T04:49:37.582" v="134" actId="12789"/>
          <ac:picMkLst>
            <pc:docMk/>
            <pc:sldMk cId="2312888436" sldId="380"/>
            <ac:picMk id="14" creationId="{FE05A3E7-1DB8-5E97-DBF8-A4E08523BAD2}"/>
          </ac:picMkLst>
        </pc:picChg>
      </pc:sldChg>
      <pc:sldChg chg="addSp delSp modSp mod modNotesTx">
        <pc:chgData name="Bethany Bolen" userId="8e338a04f9f07398" providerId="LiveId" clId="{6A629323-EF1C-4BFC-80F4-0CB8A9EB2EED}" dt="2023-05-09T04:45:15.952" v="104" actId="478"/>
        <pc:sldMkLst>
          <pc:docMk/>
          <pc:sldMk cId="2873487727" sldId="381"/>
        </pc:sldMkLst>
        <pc:spChg chg="del">
          <ac:chgData name="Bethany Bolen" userId="8e338a04f9f07398" providerId="LiveId" clId="{6A629323-EF1C-4BFC-80F4-0CB8A9EB2EED}" dt="2023-05-09T04:41:25.648" v="66" actId="478"/>
          <ac:spMkLst>
            <pc:docMk/>
            <pc:sldMk cId="2873487727" sldId="381"/>
            <ac:spMk id="8" creationId="{A5E449ED-3D76-41BC-A5F3-C7F68E37F7EF}"/>
          </ac:spMkLst>
        </pc:spChg>
        <pc:picChg chg="add del mod ord">
          <ac:chgData name="Bethany Bolen" userId="8e338a04f9f07398" providerId="LiveId" clId="{6A629323-EF1C-4BFC-80F4-0CB8A9EB2EED}" dt="2023-05-09T04:42:03.814" v="74" actId="478"/>
          <ac:picMkLst>
            <pc:docMk/>
            <pc:sldMk cId="2873487727" sldId="381"/>
            <ac:picMk id="6" creationId="{FBED9F86-7B06-BADC-6BC3-1C774EF10356}"/>
          </ac:picMkLst>
        </pc:picChg>
        <pc:picChg chg="del">
          <ac:chgData name="Bethany Bolen" userId="8e338a04f9f07398" providerId="LiveId" clId="{6A629323-EF1C-4BFC-80F4-0CB8A9EB2EED}" dt="2023-05-09T04:41:26.112" v="67" actId="478"/>
          <ac:picMkLst>
            <pc:docMk/>
            <pc:sldMk cId="2873487727" sldId="381"/>
            <ac:picMk id="7" creationId="{FC1B2570-F112-406D-8D89-A97197C8BA85}"/>
          </ac:picMkLst>
        </pc:picChg>
        <pc:picChg chg="add del mod ord">
          <ac:chgData name="Bethany Bolen" userId="8e338a04f9f07398" providerId="LiveId" clId="{6A629323-EF1C-4BFC-80F4-0CB8A9EB2EED}" dt="2023-05-09T04:43:41.750" v="82" actId="478"/>
          <ac:picMkLst>
            <pc:docMk/>
            <pc:sldMk cId="2873487727" sldId="381"/>
            <ac:picMk id="10" creationId="{D8C70C51-0E1D-043A-EBCC-CE5CF41ACC02}"/>
          </ac:picMkLst>
        </pc:picChg>
        <pc:picChg chg="add del mod ord">
          <ac:chgData name="Bethany Bolen" userId="8e338a04f9f07398" providerId="LiveId" clId="{6A629323-EF1C-4BFC-80F4-0CB8A9EB2EED}" dt="2023-05-09T04:44:09.307" v="90" actId="478"/>
          <ac:picMkLst>
            <pc:docMk/>
            <pc:sldMk cId="2873487727" sldId="381"/>
            <ac:picMk id="12" creationId="{EDAB085F-9127-3775-AED9-87EE700E556D}"/>
          </ac:picMkLst>
        </pc:picChg>
        <pc:picChg chg="add del mod ord">
          <ac:chgData name="Bethany Bolen" userId="8e338a04f9f07398" providerId="LiveId" clId="{6A629323-EF1C-4BFC-80F4-0CB8A9EB2EED}" dt="2023-05-09T04:44:48.335" v="97" actId="478"/>
          <ac:picMkLst>
            <pc:docMk/>
            <pc:sldMk cId="2873487727" sldId="381"/>
            <ac:picMk id="14" creationId="{7EE214A2-4131-4367-30BE-19F5EFCC29DE}"/>
          </ac:picMkLst>
        </pc:picChg>
        <pc:picChg chg="add del mod ord">
          <ac:chgData name="Bethany Bolen" userId="8e338a04f9f07398" providerId="LiveId" clId="{6A629323-EF1C-4BFC-80F4-0CB8A9EB2EED}" dt="2023-05-09T04:45:15.952" v="104" actId="478"/>
          <ac:picMkLst>
            <pc:docMk/>
            <pc:sldMk cId="2873487727" sldId="381"/>
            <ac:picMk id="16" creationId="{210A1CDA-8EF6-1FB3-D428-884F3283F33F}"/>
          </ac:picMkLst>
        </pc:picChg>
        <pc:picChg chg="add mod ord">
          <ac:chgData name="Bethany Bolen" userId="8e338a04f9f07398" providerId="LiveId" clId="{6A629323-EF1C-4BFC-80F4-0CB8A9EB2EED}" dt="2023-05-09T04:45:15.386" v="103" actId="962"/>
          <ac:picMkLst>
            <pc:docMk/>
            <pc:sldMk cId="2873487727" sldId="381"/>
            <ac:picMk id="18" creationId="{1B9536ED-6921-40FE-C1ED-8954784307BC}"/>
          </ac:picMkLst>
        </pc:picChg>
      </pc:sldChg>
      <pc:sldChg chg="addSp delSp modSp add mod modNotesTx">
        <pc:chgData name="Bethany Bolen" userId="8e338a04f9f07398" providerId="LiveId" clId="{6A629323-EF1C-4BFC-80F4-0CB8A9EB2EED}" dt="2023-05-09T04:55:48.805" v="179" actId="478"/>
        <pc:sldMkLst>
          <pc:docMk/>
          <pc:sldMk cId="1333785258" sldId="382"/>
        </pc:sldMkLst>
        <pc:spChg chg="del">
          <ac:chgData name="Bethany Bolen" userId="8e338a04f9f07398" providerId="LiveId" clId="{6A629323-EF1C-4BFC-80F4-0CB8A9EB2EED}" dt="2023-05-09T04:52:15.389" v="163" actId="478"/>
          <ac:spMkLst>
            <pc:docMk/>
            <pc:sldMk cId="1333785258" sldId="382"/>
            <ac:spMk id="12" creationId="{A298E9BF-4962-4D10-B5B3-A3424E3AD61D}"/>
          </ac:spMkLst>
        </pc:spChg>
        <pc:picChg chg="add del mod ord">
          <ac:chgData name="Bethany Bolen" userId="8e338a04f9f07398" providerId="LiveId" clId="{6A629323-EF1C-4BFC-80F4-0CB8A9EB2EED}" dt="2023-05-09T04:54:50.456" v="171" actId="478"/>
          <ac:picMkLst>
            <pc:docMk/>
            <pc:sldMk cId="1333785258" sldId="382"/>
            <ac:picMk id="6" creationId="{13CC51A2-CFEF-9BA6-E2E3-0744D0A81A36}"/>
          </ac:picMkLst>
        </pc:picChg>
        <pc:picChg chg="add del mod ord">
          <ac:chgData name="Bethany Bolen" userId="8e338a04f9f07398" providerId="LiveId" clId="{6A629323-EF1C-4BFC-80F4-0CB8A9EB2EED}" dt="2023-05-09T04:55:48.805" v="179" actId="478"/>
          <ac:picMkLst>
            <pc:docMk/>
            <pc:sldMk cId="1333785258" sldId="382"/>
            <ac:picMk id="8" creationId="{80242122-A43E-821E-CD1A-FDC4D11FA6DB}"/>
          </ac:picMkLst>
        </pc:picChg>
        <pc:picChg chg="add mod ord">
          <ac:chgData name="Bethany Bolen" userId="8e338a04f9f07398" providerId="LiveId" clId="{6A629323-EF1C-4BFC-80F4-0CB8A9EB2EED}" dt="2023-05-09T04:55:47.252" v="178" actId="12789"/>
          <ac:picMkLst>
            <pc:docMk/>
            <pc:sldMk cId="1333785258" sldId="382"/>
            <ac:picMk id="10" creationId="{1CA081ED-764F-987D-7772-5523E81015AF}"/>
          </ac:picMkLst>
        </pc:picChg>
        <pc:picChg chg="del">
          <ac:chgData name="Bethany Bolen" userId="8e338a04f9f07398" providerId="LiveId" clId="{6A629323-EF1C-4BFC-80F4-0CB8A9EB2EED}" dt="2023-05-09T04:52:16.270" v="164" actId="478"/>
          <ac:picMkLst>
            <pc:docMk/>
            <pc:sldMk cId="1333785258" sldId="382"/>
            <ac:picMk id="819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371600" rtl="0" eaLnBrk="1" latinLnBrk="0" hangingPunct="1">
      <a:defRPr sz="1200" kern="1200">
        <a:solidFill>
          <a:schemeClr val="tx1"/>
        </a:solidFill>
        <a:latin typeface="+mn-lt"/>
        <a:ea typeface="+mn-ea"/>
        <a:cs typeface="+mn-cs"/>
      </a:defRPr>
    </a:lvl1pPr>
    <a:lvl2pPr marL="685800" algn="l" defTabSz="1371600" rtl="0" eaLnBrk="1" latinLnBrk="0" hangingPunct="1">
      <a:defRPr sz="1200" kern="1200">
        <a:solidFill>
          <a:schemeClr val="tx1"/>
        </a:solidFill>
        <a:latin typeface="+mn-lt"/>
        <a:ea typeface="+mn-ea"/>
        <a:cs typeface="+mn-cs"/>
      </a:defRPr>
    </a:lvl2pPr>
    <a:lvl3pPr marL="1371600" algn="l" defTabSz="1371600" rtl="0" eaLnBrk="1" latinLnBrk="0" hangingPunct="1">
      <a:defRPr sz="1200" kern="1200">
        <a:solidFill>
          <a:schemeClr val="tx1"/>
        </a:solidFill>
        <a:latin typeface="+mn-lt"/>
        <a:ea typeface="+mn-ea"/>
        <a:cs typeface="+mn-cs"/>
      </a:defRPr>
    </a:lvl3pPr>
    <a:lvl4pPr marL="2057400" algn="l" defTabSz="1371600" rtl="0" eaLnBrk="1" latinLnBrk="0" hangingPunct="1">
      <a:defRPr sz="1200" kern="1200">
        <a:solidFill>
          <a:schemeClr val="tx1"/>
        </a:solidFill>
        <a:latin typeface="+mn-lt"/>
        <a:ea typeface="+mn-ea"/>
        <a:cs typeface="+mn-cs"/>
      </a:defRPr>
    </a:lvl4pPr>
    <a:lvl5pPr marL="2743200" algn="l" defTabSz="1371600" rtl="0" eaLnBrk="1" latinLnBrk="0" hangingPunct="1">
      <a:defRPr sz="12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Philippians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https://www.bibleplaces.com/philippians/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Philippians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“stand firm” (Gk. </a:t>
            </a:r>
            <a:r>
              <a:rPr lang="en-US" i="1" dirty="0" err="1"/>
              <a:t>stēkō</a:t>
            </a:r>
            <a:r>
              <a:rPr lang="en-US" dirty="0"/>
              <a:t>, </a:t>
            </a:r>
            <a:r>
              <a:rPr lang="el-GR" sz="1200" b="0" i="0" u="none" strike="noStrike" kern="1200" baseline="0" dirty="0">
                <a:solidFill>
                  <a:schemeClr val="tx1"/>
                </a:solidFill>
                <a:latin typeface="+mn-lt"/>
                <a:ea typeface="+mn-ea"/>
                <a:cs typeface="+mn-cs"/>
              </a:rPr>
              <a:t>στήκω</a:t>
            </a:r>
            <a:r>
              <a:rPr lang="en-US" sz="1200" b="0" i="0" u="none" strike="noStrike" kern="1200" baseline="0" dirty="0">
                <a:solidFill>
                  <a:schemeClr val="tx1"/>
                </a:solidFill>
                <a:latin typeface="+mn-lt"/>
                <a:ea typeface="+mn-ea"/>
                <a:cs typeface="+mn-cs"/>
              </a:rPr>
              <a:t>) is to take a standing posture in a position of strength. The alternative would be to waver and fall (cf. Rom 14:4). Paul uses the word metaphorically to exhort the Philippian believers to remain firmly committed to their faith in Jesus. This statue was photographed at the </a:t>
            </a:r>
            <a:r>
              <a:rPr lang="en-US" dirty="0"/>
              <a:t>Ostia Museum in Rome.</a:t>
            </a:r>
          </a:p>
          <a:p>
            <a:endParaRPr lang="en-US" dirty="0"/>
          </a:p>
          <a:p>
            <a:r>
              <a:rPr lang="en-US" dirty="0"/>
              <a:t>tb0517172736</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4252887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This Roman soldier reenactor demonstrates a strong defensive posture. As a soldier, he is prepared to</a:t>
            </a:r>
            <a:r>
              <a:rPr lang="sv-SE" baseline="0" dirty="0"/>
              <a:t> stand his ground even if attacked, as evidenced by the raised shield, lowered head, and wide stance. </a:t>
            </a:r>
            <a:r>
              <a:rPr lang="sv-SE" dirty="0"/>
              <a:t>The Roman Army and Chariot Experience, pictured here, takes place daily during most of the year at Jerash (Gerasa). </a:t>
            </a:r>
          </a:p>
          <a:p>
            <a:endParaRPr lang="sv-SE" dirty="0"/>
          </a:p>
          <a:p>
            <a:r>
              <a:rPr lang="sv-SE" dirty="0"/>
              <a:t>dp041108691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4252887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dp041108623</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455842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Both of these names, </a:t>
            </a:r>
            <a:r>
              <a:rPr lang="en-US" sz="1200" kern="1200" dirty="0" err="1">
                <a:solidFill>
                  <a:schemeClr val="tx1"/>
                </a:solidFill>
                <a:effectLst/>
                <a:latin typeface="+mn-lt"/>
                <a:ea typeface="+mn-ea"/>
                <a:cs typeface="+mn-cs"/>
              </a:rPr>
              <a:t>Euodia</a:t>
            </a:r>
            <a:r>
              <a:rPr lang="en-US" sz="1200" kern="1200" dirty="0">
                <a:solidFill>
                  <a:schemeClr val="tx1"/>
                </a:solidFill>
                <a:effectLst/>
                <a:latin typeface="+mn-lt"/>
                <a:ea typeface="+mn-ea"/>
                <a:cs typeface="+mn-cs"/>
              </a:rPr>
              <a:t> (Gk. </a:t>
            </a:r>
            <a:r>
              <a:rPr lang="el-GR" sz="1200" b="0" i="0" u="none" strike="noStrike" kern="1200" baseline="0" dirty="0">
                <a:solidFill>
                  <a:schemeClr val="tx1"/>
                </a:solidFill>
                <a:latin typeface="+mn-lt"/>
                <a:ea typeface="+mn-ea"/>
                <a:cs typeface="+mn-cs"/>
              </a:rPr>
              <a:t>Εὐοδία</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Syntyche</a:t>
            </a:r>
            <a:r>
              <a:rPr lang="en-US" sz="1200" kern="1200" dirty="0">
                <a:solidFill>
                  <a:schemeClr val="tx1"/>
                </a:solidFill>
                <a:effectLst/>
                <a:latin typeface="+mn-lt"/>
                <a:ea typeface="+mn-ea"/>
                <a:cs typeface="+mn-cs"/>
              </a:rPr>
              <a:t> (Gk. </a:t>
            </a:r>
            <a:r>
              <a:rPr lang="el-GR" sz="1200" b="0" i="0" u="none" strike="noStrike" kern="1200" baseline="0" dirty="0">
                <a:solidFill>
                  <a:schemeClr val="tx1"/>
                </a:solidFill>
                <a:latin typeface="+mn-lt"/>
                <a:ea typeface="+mn-ea"/>
                <a:cs typeface="+mn-cs"/>
              </a:rPr>
              <a:t>Συντύχη</a:t>
            </a:r>
            <a:r>
              <a:rPr lang="en-US" sz="1200" kern="1200" dirty="0">
                <a:solidFill>
                  <a:schemeClr val="tx1"/>
                </a:solidFill>
                <a:effectLst/>
                <a:latin typeface="+mn-lt"/>
                <a:ea typeface="+mn-ea"/>
                <a:cs typeface="+mn-cs"/>
              </a:rPr>
              <a:t>), are feminine, indicating that the quarrel to which Paul refers was between two women</a:t>
            </a:r>
            <a:r>
              <a:rPr lang="en-US" sz="1200" kern="1200" baseline="0" dirty="0">
                <a:solidFill>
                  <a:schemeClr val="tx1"/>
                </a:solidFill>
                <a:effectLst/>
                <a:latin typeface="+mn-lt"/>
                <a:ea typeface="+mn-ea"/>
                <a:cs typeface="+mn-cs"/>
              </a:rPr>
              <a:t> in the church (for unknown reasons the KJV renders the first as </a:t>
            </a:r>
            <a:r>
              <a:rPr lang="en-US" sz="1200" kern="1200" baseline="0" dirty="0" err="1">
                <a:solidFill>
                  <a:schemeClr val="tx1"/>
                </a:solidFill>
                <a:effectLst/>
                <a:latin typeface="+mn-lt"/>
                <a:ea typeface="+mn-ea"/>
                <a:cs typeface="+mn-cs"/>
              </a:rPr>
              <a:t>Euodias</a:t>
            </a:r>
            <a:r>
              <a:rPr lang="en-US" sz="1200" kern="1200" baseline="0" dirty="0">
                <a:solidFill>
                  <a:schemeClr val="tx1"/>
                </a:solidFill>
                <a:effectLst/>
                <a:latin typeface="+mn-lt"/>
                <a:ea typeface="+mn-ea"/>
                <a:cs typeface="+mn-cs"/>
              </a:rPr>
              <a:t>, a male name). Neither woman is mentioned elsewhere in Scripture, nor is the nature of their quarrel known. The marble portrait on the left dates to </a:t>
            </a:r>
            <a:r>
              <a:rPr lang="en-US" dirty="0"/>
              <a:t>AD 68–96 and was photographed in the Getty Villa in southern California. The marble portrait on the right dates to 100-50 BC and was photographed in the </a:t>
            </a:r>
            <a:r>
              <a:rPr lang="en-US" sz="1200" kern="1200" dirty="0">
                <a:solidFill>
                  <a:schemeClr val="tx1"/>
                </a:solidFill>
                <a:effectLst/>
                <a:latin typeface="+mn-lt"/>
                <a:ea typeface="+mn-ea"/>
                <a:cs typeface="+mn-cs"/>
              </a:rPr>
              <a:t>Michael C. Carlos Museum at Emory University.</a:t>
            </a:r>
            <a:endParaRPr lang="en-US" dirty="0"/>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left: tb082214842; right: </a:t>
            </a:r>
            <a:r>
              <a:rPr lang="en-US" sz="1200" kern="1200" dirty="0">
                <a:solidFill>
                  <a:schemeClr val="tx1"/>
                </a:solidFill>
                <a:effectLst/>
                <a:latin typeface="+mn-lt"/>
                <a:ea typeface="+mn-ea"/>
                <a:cs typeface="+mn-cs"/>
              </a:rPr>
              <a:t>adr1511188839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person addressed by Paul at this</a:t>
            </a:r>
            <a:r>
              <a:rPr lang="en-US" baseline="0" dirty="0"/>
              <a:t> point, whom he asks to intervene in the quarrel between </a:t>
            </a:r>
            <a:r>
              <a:rPr lang="en-US" baseline="0" dirty="0" err="1"/>
              <a:t>Euodia</a:t>
            </a:r>
            <a:r>
              <a:rPr lang="en-US" baseline="0" dirty="0"/>
              <a:t> and </a:t>
            </a:r>
            <a:r>
              <a:rPr lang="en-US" baseline="0" dirty="0" err="1"/>
              <a:t>Syntyche</a:t>
            </a:r>
            <a:r>
              <a:rPr lang="en-US" baseline="0" dirty="0"/>
              <a:t>, is not named and is therefore unknown to us. Paul’s reference to him as a “yokefellow” (Gk. </a:t>
            </a:r>
            <a:r>
              <a:rPr lang="en-US" i="1" baseline="0" dirty="0" err="1"/>
              <a:t>suzugos</a:t>
            </a:r>
            <a:r>
              <a:rPr lang="en-US" baseline="0" dirty="0"/>
              <a:t>, </a:t>
            </a:r>
            <a:r>
              <a:rPr lang="el-GR" sz="1200" b="0" i="0" u="none" strike="noStrike" kern="1200" baseline="0" dirty="0">
                <a:solidFill>
                  <a:schemeClr val="tx1"/>
                </a:solidFill>
                <a:latin typeface="+mn-lt"/>
                <a:ea typeface="+mn-ea"/>
                <a:cs typeface="+mn-cs"/>
              </a:rPr>
              <a:t>σύζυγος</a:t>
            </a:r>
            <a:r>
              <a:rPr lang="en-US" sz="1200" b="0" i="0" u="none" strike="noStrike" kern="1200" baseline="0" dirty="0">
                <a:solidFill>
                  <a:schemeClr val="tx1"/>
                </a:solidFill>
                <a:latin typeface="+mn-lt"/>
                <a:ea typeface="+mn-ea"/>
                <a:cs typeface="+mn-cs"/>
              </a:rPr>
              <a:t>) would indicate that he was a comrade or companion of Paul. Some scholars have argued that this term should itself be taken as a proper name, but no other instances of this common word have been discovered in which it is a proper name. The two men in this photo have taken the positions under a yoke that would typically be filled by beasts of burden. </a:t>
            </a:r>
            <a:r>
              <a:rPr lang="en-US" dirty="0"/>
              <a:t>This reconstruction was photographed at the Ekron Museum.</a:t>
            </a:r>
          </a:p>
          <a:p>
            <a:endParaRPr lang="en-US" dirty="0"/>
          </a:p>
          <a:p>
            <a:r>
              <a:rPr lang="en-US" dirty="0"/>
              <a:t>tbs71279211h</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2188591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concept of the “book of life” is mentioned in the Old Testament in Psalm 69:28 [69:29 Heb] and Exodus 32:32. Paul’s use of it here would have also been familiar to the broader Jewish context of his day as seen, for example, in the non-biblical manuscripts of the Dead Sea Scrolls. This background is reflected in this synagogue mosaic from the 6th–7th century AD at Jericho. The phrase “he will write them in the book of life” is highlighted in the next slide.</a:t>
            </a:r>
            <a:endParaRPr lang="he-IL" dirty="0"/>
          </a:p>
          <a:p>
            <a:endParaRPr lang="he-IL" sz="1200" kern="1200" dirty="0">
              <a:solidFill>
                <a:schemeClr val="tx1"/>
              </a:solidFill>
              <a:effectLst/>
              <a:latin typeface="+mn-lt"/>
              <a:ea typeface="+mn-ea"/>
              <a:cs typeface="+mn-cs"/>
            </a:endParaRPr>
          </a:p>
          <a:p>
            <a:r>
              <a:rPr lang="he-IL" sz="1200" kern="1200" dirty="0" err="1">
                <a:solidFill>
                  <a:schemeClr val="tx1"/>
                </a:solidFill>
                <a:effectLst/>
                <a:latin typeface="+mn-lt"/>
                <a:ea typeface="+mn-ea"/>
                <a:cs typeface="+mn-cs"/>
              </a:rPr>
              <a:t>דכירן</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לטב</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יהוי</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דכרנהון</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לטב</a:t>
            </a:r>
            <a:r>
              <a:rPr lang="he-IL" sz="1200" kern="1200" dirty="0">
                <a:solidFill>
                  <a:schemeClr val="tx1"/>
                </a:solidFill>
                <a:effectLst/>
                <a:latin typeface="+mn-lt"/>
                <a:ea typeface="+mn-ea"/>
                <a:cs typeface="+mn-cs"/>
              </a:rPr>
              <a:t> כל</a:t>
            </a: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קהלה ק[די]שה רביה </a:t>
            </a:r>
            <a:r>
              <a:rPr lang="he-IL" sz="1200" kern="1200" dirty="0" err="1">
                <a:solidFill>
                  <a:schemeClr val="tx1"/>
                </a:solidFill>
                <a:effectLst/>
                <a:latin typeface="+mn-lt"/>
                <a:ea typeface="+mn-ea"/>
                <a:cs typeface="+mn-cs"/>
              </a:rPr>
              <a:t>וזעוריה</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דסייע</a:t>
            </a:r>
            <a:endParaRPr lang="he-I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יתהון</a:t>
            </a:r>
            <a:r>
              <a:rPr lang="he-IL" sz="1200" kern="1200" dirty="0">
                <a:solidFill>
                  <a:schemeClr val="tx1"/>
                </a:solidFill>
                <a:effectLst/>
                <a:latin typeface="+mn-lt"/>
                <a:ea typeface="+mn-ea"/>
                <a:cs typeface="+mn-cs"/>
              </a:rPr>
              <a:t> מלכיה </a:t>
            </a:r>
            <a:r>
              <a:rPr lang="he-IL" sz="1200" kern="1200" dirty="0" err="1">
                <a:solidFill>
                  <a:schemeClr val="tx1"/>
                </a:solidFill>
                <a:effectLst/>
                <a:latin typeface="+mn-lt"/>
                <a:ea typeface="+mn-ea"/>
                <a:cs typeface="+mn-cs"/>
              </a:rPr>
              <a:t>דעלמה</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ואתחזקון</a:t>
            </a:r>
            <a:r>
              <a:rPr lang="he-IL" sz="1200" kern="1200" dirty="0">
                <a:solidFill>
                  <a:schemeClr val="tx1"/>
                </a:solidFill>
                <a:effectLst/>
                <a:latin typeface="+mn-lt"/>
                <a:ea typeface="+mn-ea"/>
                <a:cs typeface="+mn-cs"/>
              </a:rPr>
              <a:t> ועבדון</a:t>
            </a: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פסיפסה</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דידע</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שמהתון</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ודבניהון</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ודאנשי</a:t>
            </a:r>
            <a:endParaRPr lang="he-I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בתיהון</a:t>
            </a:r>
            <a:r>
              <a:rPr lang="he-IL" sz="1200" kern="1200" dirty="0">
                <a:solidFill>
                  <a:schemeClr val="tx1"/>
                </a:solidFill>
                <a:effectLst/>
                <a:latin typeface="+mn-lt"/>
                <a:ea typeface="+mn-ea"/>
                <a:cs typeface="+mn-cs"/>
              </a:rPr>
              <a:t> יכתוב </a:t>
            </a:r>
            <a:r>
              <a:rPr lang="he-IL" sz="1200" kern="1200" dirty="0" err="1">
                <a:solidFill>
                  <a:schemeClr val="tx1"/>
                </a:solidFill>
                <a:effectLst/>
                <a:latin typeface="+mn-lt"/>
                <a:ea typeface="+mn-ea"/>
                <a:cs typeface="+mn-cs"/>
              </a:rPr>
              <a:t>יתהון</a:t>
            </a:r>
            <a:r>
              <a:rPr lang="he-IL" sz="1200" kern="1200" dirty="0">
                <a:solidFill>
                  <a:schemeClr val="tx1"/>
                </a:solidFill>
                <a:effectLst/>
                <a:latin typeface="+mn-lt"/>
                <a:ea typeface="+mn-ea"/>
                <a:cs typeface="+mn-cs"/>
              </a:rPr>
              <a:t> בספר חייה [עם כל]</a:t>
            </a: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 צדיקיה חברין לכל ישראל של[</a:t>
            </a:r>
            <a:r>
              <a:rPr lang="he-IL" sz="1200" kern="1200" dirty="0" err="1">
                <a:solidFill>
                  <a:schemeClr val="tx1"/>
                </a:solidFill>
                <a:effectLst/>
                <a:latin typeface="+mn-lt"/>
                <a:ea typeface="+mn-ea"/>
                <a:cs typeface="+mn-cs"/>
              </a:rPr>
              <a:t>ום</a:t>
            </a:r>
            <a:r>
              <a:rPr lang="he-IL" sz="1200" kern="1200" dirty="0">
                <a:solidFill>
                  <a:schemeClr val="tx1"/>
                </a:solidFill>
                <a:effectLst/>
                <a:latin typeface="+mn-lt"/>
                <a:ea typeface="+mn-ea"/>
                <a:cs typeface="+mn-cs"/>
              </a:rPr>
              <a:t> אמן]</a:t>
            </a:r>
            <a:endParaRPr lang="he-IL" dirty="0"/>
          </a:p>
          <a:p>
            <a:endParaRPr lang="en-US" dirty="0"/>
          </a:p>
          <a:p>
            <a:r>
              <a:rPr lang="en-US" sz="1200" kern="1200" dirty="0">
                <a:solidFill>
                  <a:schemeClr val="tx1"/>
                </a:solidFill>
                <a:effectLst/>
                <a:latin typeface="+mn-lt"/>
                <a:ea typeface="+mn-ea"/>
                <a:cs typeface="+mn-cs"/>
              </a:rPr>
              <a:t>‘Remembered for good—may their memory be for good, </a:t>
            </a:r>
            <a:endParaRPr lang="he-I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the ho[l]y assembly, the elders and the youth, whom </a:t>
            </a:r>
            <a:endParaRPr lang="en-US" dirty="0"/>
          </a:p>
          <a:p>
            <a:r>
              <a:rPr lang="en-US" sz="1200" kern="1200" dirty="0">
                <a:solidFill>
                  <a:schemeClr val="tx1"/>
                </a:solidFill>
                <a:effectLst/>
                <a:latin typeface="+mn-lt"/>
                <a:ea typeface="+mn-ea"/>
                <a:cs typeface="+mn-cs"/>
              </a:rPr>
              <a:t>the King of the Universe has aided and (who) have exerted themselves and made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mosaic. (He) who knows their names and (those) of their children and of the people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their households will write them in the book of life [with all] </a:t>
            </a:r>
            <a:endParaRPr lang="he-I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righteous (as) companions for all Israel. Pea[</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Amen!]’ </a:t>
            </a:r>
            <a:endParaRPr lang="en-US" dirty="0"/>
          </a:p>
          <a:p>
            <a:endParaRPr lang="he-IL" dirty="0"/>
          </a:p>
          <a:p>
            <a:r>
              <a:rPr lang="en-US" dirty="0"/>
              <a:t>Translation from </a:t>
            </a:r>
            <a:r>
              <a:rPr lang="en-US" dirty="0" err="1"/>
              <a:t>Fassberg</a:t>
            </a:r>
            <a:r>
              <a:rPr lang="en-US" dirty="0"/>
              <a:t> 2017: 82, citing Naveh 1978: 103–5.</a:t>
            </a:r>
          </a:p>
          <a:p>
            <a:endParaRPr lang="en-US" dirty="0"/>
          </a:p>
          <a:p>
            <a:r>
              <a:rPr lang="en-US"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Fassberg</a:t>
            </a:r>
            <a:r>
              <a:rPr lang="en-US" sz="1200" kern="1200" dirty="0">
                <a:solidFill>
                  <a:schemeClr val="tx1"/>
                </a:solidFill>
                <a:effectLst/>
                <a:latin typeface="+mn-lt"/>
                <a:ea typeface="+mn-ea"/>
                <a:cs typeface="+mn-cs"/>
              </a:rPr>
              <a:t>, Steven E.</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effectLst/>
                <a:latin typeface="+mn-lt"/>
                <a:ea typeface="+mn-ea"/>
                <a:cs typeface="+mn-cs"/>
              </a:rPr>
              <a:t>2017	Judeo-Aramaic. Pp. 64–117 in </a:t>
            </a:r>
            <a:r>
              <a:rPr lang="en-US" sz="1200" i="1" kern="1200" dirty="0">
                <a:solidFill>
                  <a:schemeClr val="tx1"/>
                </a:solidFill>
                <a:effectLst/>
                <a:latin typeface="+mn-lt"/>
                <a:ea typeface="+mn-ea"/>
                <a:cs typeface="+mn-cs"/>
              </a:rPr>
              <a:t>Handbook of Jewish Languages. </a:t>
            </a:r>
            <a:r>
              <a:rPr lang="en-US" sz="1200" kern="1200" dirty="0">
                <a:solidFill>
                  <a:schemeClr val="tx1"/>
                </a:solidFill>
                <a:effectLst/>
                <a:latin typeface="+mn-lt"/>
                <a:ea typeface="+mn-ea"/>
                <a:cs typeface="+mn-cs"/>
              </a:rPr>
              <a:t>Revised and u</a:t>
            </a:r>
            <a:r>
              <a:rPr lang="en-US" dirty="0"/>
              <a:t>pdated edition, </a:t>
            </a:r>
            <a:r>
              <a:rPr lang="en-US" sz="1200" kern="1200" dirty="0">
                <a:solidFill>
                  <a:schemeClr val="tx1"/>
                </a:solidFill>
                <a:effectLst/>
                <a:latin typeface="+mn-lt"/>
                <a:ea typeface="+mn-ea"/>
                <a:cs typeface="+mn-cs"/>
              </a:rPr>
              <a:t>ed. Lily Kahn and Aaron D. Rubin. Leiden: Brill.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Naveh</a:t>
            </a:r>
            <a:r>
              <a:rPr lang="en-US" sz="1200" kern="1200" dirty="0">
                <a:solidFill>
                  <a:schemeClr val="tx1"/>
                </a:solidFill>
                <a:effectLst/>
                <a:latin typeface="+mn-lt"/>
                <a:ea typeface="+mn-ea"/>
                <a:cs typeface="+mn-cs"/>
              </a:rPr>
              <a:t>, Joseph</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effectLst/>
                <a:latin typeface="+mn-lt"/>
                <a:ea typeface="+mn-ea"/>
                <a:cs typeface="+mn-cs"/>
              </a:rPr>
              <a:t>1978	</a:t>
            </a:r>
            <a:r>
              <a:rPr lang="en-US" sz="1200" i="1" kern="1200" dirty="0">
                <a:solidFill>
                  <a:schemeClr val="tx1"/>
                </a:solidFill>
                <a:effectLst/>
                <a:latin typeface="+mn-lt"/>
                <a:ea typeface="+mn-ea"/>
                <a:cs typeface="+mn-cs"/>
              </a:rPr>
              <a:t>On Stone and Mosaic: The Aramaic and Hebrew Inscriptions from Ancient Synagogues </a:t>
            </a:r>
            <a:r>
              <a:rPr lang="en-US" sz="1200" kern="1200" dirty="0">
                <a:solidFill>
                  <a:schemeClr val="tx1"/>
                </a:solidFill>
                <a:effectLst/>
                <a:latin typeface="+mn-lt"/>
                <a:ea typeface="+mn-ea"/>
                <a:cs typeface="+mn-cs"/>
              </a:rPr>
              <a:t>[</a:t>
            </a:r>
            <a:r>
              <a:rPr lang="he-IL" sz="1200" kern="1200" dirty="0">
                <a:solidFill>
                  <a:schemeClr val="tx1"/>
                </a:solidFill>
                <a:effectLst/>
                <a:latin typeface="+mn-lt"/>
                <a:ea typeface="+mn-ea"/>
                <a:cs typeface="+mn-cs"/>
              </a:rPr>
              <a:t>על פסיפס ואבן: הכתובות הארמיות והעבריות מבתי-הכנסת העתיקים</a:t>
            </a:r>
            <a:r>
              <a:rPr lang="en-US" sz="1200" kern="1200" dirty="0">
                <a:solidFill>
                  <a:schemeClr val="tx1"/>
                </a:solidFill>
                <a:effectLst/>
                <a:latin typeface="+mn-lt"/>
                <a:ea typeface="+mn-ea"/>
                <a:cs typeface="+mn-cs"/>
              </a:rPr>
              <a:t>]. Jerusalem: Israel Exploration Society and Carta. </a:t>
            </a:r>
            <a:endParaRPr lang="en-US" dirty="0"/>
          </a:p>
          <a:p>
            <a:endParaRPr lang="en-US" dirty="0"/>
          </a:p>
          <a:p>
            <a:r>
              <a:rPr lang="en-US" dirty="0"/>
              <a:t>tb051106779</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766378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concept of the “book of life” is mentioned in the Old Testament in Psalm 69:28 [69:29 Heb] and Exodus 32:32. Paul’s use of it here would have also been familiar to the broader Jewish context of his day as seen, for example, in the non-biblical manuscripts of the Dead Sea Scrolls. This background is reflected in this synagogue mosaic from the 6th–7th century AD at Jericho. The phrase “he will write them in the book of life” is highlighted.</a:t>
            </a:r>
            <a:endParaRPr lang="he-IL" dirty="0"/>
          </a:p>
          <a:p>
            <a:endParaRPr lang="he-IL" sz="1200" kern="1200" dirty="0">
              <a:solidFill>
                <a:schemeClr val="tx1"/>
              </a:solidFill>
              <a:effectLst/>
              <a:latin typeface="+mn-lt"/>
              <a:ea typeface="+mn-ea"/>
              <a:cs typeface="+mn-cs"/>
            </a:endParaRPr>
          </a:p>
          <a:p>
            <a:r>
              <a:rPr lang="he-IL" sz="1200" kern="1200" dirty="0" err="1">
                <a:solidFill>
                  <a:schemeClr val="tx1"/>
                </a:solidFill>
                <a:effectLst/>
                <a:latin typeface="+mn-lt"/>
                <a:ea typeface="+mn-ea"/>
                <a:cs typeface="+mn-cs"/>
              </a:rPr>
              <a:t>דכירן</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לטב</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יהוי</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דכרנהון</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לטב</a:t>
            </a:r>
            <a:r>
              <a:rPr lang="he-IL" sz="1200" kern="1200" dirty="0">
                <a:solidFill>
                  <a:schemeClr val="tx1"/>
                </a:solidFill>
                <a:effectLst/>
                <a:latin typeface="+mn-lt"/>
                <a:ea typeface="+mn-ea"/>
                <a:cs typeface="+mn-cs"/>
              </a:rPr>
              <a:t> כל</a:t>
            </a: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קהלה ק[די]שה רביה </a:t>
            </a:r>
            <a:r>
              <a:rPr lang="he-IL" sz="1200" kern="1200" dirty="0" err="1">
                <a:solidFill>
                  <a:schemeClr val="tx1"/>
                </a:solidFill>
                <a:effectLst/>
                <a:latin typeface="+mn-lt"/>
                <a:ea typeface="+mn-ea"/>
                <a:cs typeface="+mn-cs"/>
              </a:rPr>
              <a:t>וזעוריה</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דסייע</a:t>
            </a:r>
            <a:endParaRPr lang="he-I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יתהון</a:t>
            </a:r>
            <a:r>
              <a:rPr lang="he-IL" sz="1200" kern="1200" dirty="0">
                <a:solidFill>
                  <a:schemeClr val="tx1"/>
                </a:solidFill>
                <a:effectLst/>
                <a:latin typeface="+mn-lt"/>
                <a:ea typeface="+mn-ea"/>
                <a:cs typeface="+mn-cs"/>
              </a:rPr>
              <a:t> מלכיה </a:t>
            </a:r>
            <a:r>
              <a:rPr lang="he-IL" sz="1200" kern="1200" dirty="0" err="1">
                <a:solidFill>
                  <a:schemeClr val="tx1"/>
                </a:solidFill>
                <a:effectLst/>
                <a:latin typeface="+mn-lt"/>
                <a:ea typeface="+mn-ea"/>
                <a:cs typeface="+mn-cs"/>
              </a:rPr>
              <a:t>דעלמה</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ואתחזקון</a:t>
            </a:r>
            <a:r>
              <a:rPr lang="he-IL" sz="1200" kern="1200" dirty="0">
                <a:solidFill>
                  <a:schemeClr val="tx1"/>
                </a:solidFill>
                <a:effectLst/>
                <a:latin typeface="+mn-lt"/>
                <a:ea typeface="+mn-ea"/>
                <a:cs typeface="+mn-cs"/>
              </a:rPr>
              <a:t> ועבדון</a:t>
            </a: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פסיפסה</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דידע</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שמהתון</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ודבניהון</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ודאנשי</a:t>
            </a:r>
            <a:endParaRPr lang="he-I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בתיהון</a:t>
            </a:r>
            <a:r>
              <a:rPr lang="he-IL" sz="1200" kern="1200" dirty="0">
                <a:solidFill>
                  <a:schemeClr val="tx1"/>
                </a:solidFill>
                <a:effectLst/>
                <a:latin typeface="+mn-lt"/>
                <a:ea typeface="+mn-ea"/>
                <a:cs typeface="+mn-cs"/>
              </a:rPr>
              <a:t> יכתוב </a:t>
            </a:r>
            <a:r>
              <a:rPr lang="he-IL" sz="1200" kern="1200" dirty="0" err="1">
                <a:solidFill>
                  <a:schemeClr val="tx1"/>
                </a:solidFill>
                <a:effectLst/>
                <a:latin typeface="+mn-lt"/>
                <a:ea typeface="+mn-ea"/>
                <a:cs typeface="+mn-cs"/>
              </a:rPr>
              <a:t>יתהון</a:t>
            </a:r>
            <a:r>
              <a:rPr lang="he-IL" sz="1200" kern="1200" dirty="0">
                <a:solidFill>
                  <a:schemeClr val="tx1"/>
                </a:solidFill>
                <a:effectLst/>
                <a:latin typeface="+mn-lt"/>
                <a:ea typeface="+mn-ea"/>
                <a:cs typeface="+mn-cs"/>
              </a:rPr>
              <a:t> בספר חייה [עם כל]</a:t>
            </a: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 צדיקיה חברין לכל ישראל של[</a:t>
            </a:r>
            <a:r>
              <a:rPr lang="he-IL" sz="1200" kern="1200" dirty="0" err="1">
                <a:solidFill>
                  <a:schemeClr val="tx1"/>
                </a:solidFill>
                <a:effectLst/>
                <a:latin typeface="+mn-lt"/>
                <a:ea typeface="+mn-ea"/>
                <a:cs typeface="+mn-cs"/>
              </a:rPr>
              <a:t>ום</a:t>
            </a:r>
            <a:r>
              <a:rPr lang="he-IL" sz="1200" kern="1200" dirty="0">
                <a:solidFill>
                  <a:schemeClr val="tx1"/>
                </a:solidFill>
                <a:effectLst/>
                <a:latin typeface="+mn-lt"/>
                <a:ea typeface="+mn-ea"/>
                <a:cs typeface="+mn-cs"/>
              </a:rPr>
              <a:t> אמן]</a:t>
            </a:r>
            <a:endParaRPr lang="he-IL" dirty="0"/>
          </a:p>
          <a:p>
            <a:endParaRPr lang="en-US" dirty="0"/>
          </a:p>
          <a:p>
            <a:r>
              <a:rPr lang="en-US" sz="1200" kern="1200" dirty="0">
                <a:solidFill>
                  <a:schemeClr val="tx1"/>
                </a:solidFill>
                <a:effectLst/>
                <a:latin typeface="+mn-lt"/>
                <a:ea typeface="+mn-ea"/>
                <a:cs typeface="+mn-cs"/>
              </a:rPr>
              <a:t>‘Remembered for good—may their memory be for good, </a:t>
            </a:r>
            <a:endParaRPr lang="he-I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the ho[l]y assembly, the elders and the youth, whom </a:t>
            </a:r>
            <a:endParaRPr lang="en-US" dirty="0"/>
          </a:p>
          <a:p>
            <a:r>
              <a:rPr lang="en-US" sz="1200" kern="1200" dirty="0">
                <a:solidFill>
                  <a:schemeClr val="tx1"/>
                </a:solidFill>
                <a:effectLst/>
                <a:latin typeface="+mn-lt"/>
                <a:ea typeface="+mn-ea"/>
                <a:cs typeface="+mn-cs"/>
              </a:rPr>
              <a:t>the King of the Universe has aided and (who) have exerted themselves and made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mosaic. (He) who knows their names and (those) of their children and of the people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their households will write them in the book of life [with all] </a:t>
            </a:r>
            <a:endParaRPr lang="he-I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righteous (as) companions for all Israel. Pea[</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Amen!]’ </a:t>
            </a:r>
            <a:endParaRPr lang="en-US" dirty="0"/>
          </a:p>
          <a:p>
            <a:endParaRPr lang="he-IL" dirty="0"/>
          </a:p>
          <a:p>
            <a:r>
              <a:rPr lang="en-US" dirty="0"/>
              <a:t>Translation from </a:t>
            </a:r>
            <a:r>
              <a:rPr lang="en-US" dirty="0" err="1"/>
              <a:t>Fassberg</a:t>
            </a:r>
            <a:r>
              <a:rPr lang="en-US" dirty="0"/>
              <a:t> 2017: 82, citing Naveh 1978: 103–5. An editable version is included behind this graphic.</a:t>
            </a:r>
          </a:p>
          <a:p>
            <a:endParaRPr lang="en-US" dirty="0"/>
          </a:p>
          <a:p>
            <a:r>
              <a:rPr lang="en-US"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Fassberg</a:t>
            </a:r>
            <a:r>
              <a:rPr lang="en-US" sz="1200" kern="1200" dirty="0">
                <a:solidFill>
                  <a:schemeClr val="tx1"/>
                </a:solidFill>
                <a:effectLst/>
                <a:latin typeface="+mn-lt"/>
                <a:ea typeface="+mn-ea"/>
                <a:cs typeface="+mn-cs"/>
              </a:rPr>
              <a:t>, Steven E.</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effectLst/>
                <a:latin typeface="+mn-lt"/>
                <a:ea typeface="+mn-ea"/>
                <a:cs typeface="+mn-cs"/>
              </a:rPr>
              <a:t>2017	Judeo-Aramaic. Pp. 64–117 in </a:t>
            </a:r>
            <a:r>
              <a:rPr lang="en-US" sz="1200" i="1" kern="1200" dirty="0">
                <a:solidFill>
                  <a:schemeClr val="tx1"/>
                </a:solidFill>
                <a:effectLst/>
                <a:latin typeface="+mn-lt"/>
                <a:ea typeface="+mn-ea"/>
                <a:cs typeface="+mn-cs"/>
              </a:rPr>
              <a:t>Handbook of Jewish Languages. </a:t>
            </a:r>
            <a:r>
              <a:rPr lang="en-US" sz="1200" kern="1200" dirty="0">
                <a:solidFill>
                  <a:schemeClr val="tx1"/>
                </a:solidFill>
                <a:effectLst/>
                <a:latin typeface="+mn-lt"/>
                <a:ea typeface="+mn-ea"/>
                <a:cs typeface="+mn-cs"/>
              </a:rPr>
              <a:t>Revised and u</a:t>
            </a:r>
            <a:r>
              <a:rPr lang="en-US" dirty="0"/>
              <a:t>pdated edition, </a:t>
            </a:r>
            <a:r>
              <a:rPr lang="en-US" sz="1200" kern="1200" dirty="0">
                <a:solidFill>
                  <a:schemeClr val="tx1"/>
                </a:solidFill>
                <a:effectLst/>
                <a:latin typeface="+mn-lt"/>
                <a:ea typeface="+mn-ea"/>
                <a:cs typeface="+mn-cs"/>
              </a:rPr>
              <a:t>ed. Lily Kahn and Aaron D. Rubin. Leiden: Brill.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Naveh</a:t>
            </a:r>
            <a:r>
              <a:rPr lang="en-US" sz="1200" kern="1200" dirty="0">
                <a:solidFill>
                  <a:schemeClr val="tx1"/>
                </a:solidFill>
                <a:effectLst/>
                <a:latin typeface="+mn-lt"/>
                <a:ea typeface="+mn-ea"/>
                <a:cs typeface="+mn-cs"/>
              </a:rPr>
              <a:t>, Joseph</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effectLst/>
                <a:latin typeface="+mn-lt"/>
                <a:ea typeface="+mn-ea"/>
                <a:cs typeface="+mn-cs"/>
              </a:rPr>
              <a:t>1978	</a:t>
            </a:r>
            <a:r>
              <a:rPr lang="en-US" sz="1200" i="1" kern="1200" dirty="0">
                <a:solidFill>
                  <a:schemeClr val="tx1"/>
                </a:solidFill>
                <a:effectLst/>
                <a:latin typeface="+mn-lt"/>
                <a:ea typeface="+mn-ea"/>
                <a:cs typeface="+mn-cs"/>
              </a:rPr>
              <a:t>On Stone and Mosaic: The Aramaic and Hebrew Inscriptions from Ancient Synagogues </a:t>
            </a:r>
            <a:r>
              <a:rPr lang="en-US" sz="1200" kern="1200" dirty="0">
                <a:solidFill>
                  <a:schemeClr val="tx1"/>
                </a:solidFill>
                <a:effectLst/>
                <a:latin typeface="+mn-lt"/>
                <a:ea typeface="+mn-ea"/>
                <a:cs typeface="+mn-cs"/>
              </a:rPr>
              <a:t>[</a:t>
            </a:r>
            <a:r>
              <a:rPr lang="he-IL" sz="1200" kern="1200" dirty="0">
                <a:solidFill>
                  <a:schemeClr val="tx1"/>
                </a:solidFill>
                <a:effectLst/>
                <a:latin typeface="+mn-lt"/>
                <a:ea typeface="+mn-ea"/>
                <a:cs typeface="+mn-cs"/>
              </a:rPr>
              <a:t>על פסיפס ואבן: הכתובות הארמיות והעבריות מבתי-הכנסת העתיקים</a:t>
            </a:r>
            <a:r>
              <a:rPr lang="en-US" sz="1200" kern="1200" dirty="0">
                <a:solidFill>
                  <a:schemeClr val="tx1"/>
                </a:solidFill>
                <a:effectLst/>
                <a:latin typeface="+mn-lt"/>
                <a:ea typeface="+mn-ea"/>
                <a:cs typeface="+mn-cs"/>
              </a:rPr>
              <a:t>]. Jerusalem: Israel Exploration Society and Carta. </a:t>
            </a:r>
            <a:endParaRPr lang="en-US" dirty="0"/>
          </a:p>
          <a:p>
            <a:endParaRPr lang="en-US" dirty="0"/>
          </a:p>
          <a:p>
            <a:r>
              <a:rPr lang="en-US" dirty="0"/>
              <a:t>tb051106779</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3990291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audience would have certainly thought of the “book” as a scroll, since the codex</a:t>
            </a:r>
            <a:r>
              <a:rPr lang="en-US" baseline="0" dirty="0"/>
              <a:t> had not yet become a widespread book form. One of the earliest references to a book of this kind is from the days of Moses (</a:t>
            </a:r>
            <a:r>
              <a:rPr lang="en-US" baseline="0" dirty="0" err="1"/>
              <a:t>Exod</a:t>
            </a:r>
            <a:r>
              <a:rPr lang="en-US" baseline="0" dirty="0"/>
              <a:t> 32:32; cf. Ps 69:28). </a:t>
            </a:r>
            <a:endParaRPr lang="en-US" dirty="0"/>
          </a:p>
          <a:p>
            <a:endParaRPr lang="en-US" dirty="0"/>
          </a:p>
          <a:p>
            <a:r>
              <a:rPr lang="en-US" dirty="0"/>
              <a:t>cd090918031</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1626263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inscription, photographed in the Fountain Garden at the Naples Archaeological Museum, provides an extended list of names of Roman soldiers. As permanent as an inscription in stone may seem, those whose names are written in heaven’s book of life know a more certain future.</a:t>
            </a:r>
          </a:p>
          <a:p>
            <a:endParaRPr lang="en-US" dirty="0"/>
          </a:p>
          <a:p>
            <a:r>
              <a:rPr lang="en-US" dirty="0"/>
              <a:t>tb0515171004</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887731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Perhaps there is some conceptual parallel between this record in heaven and the historical records kept by the muse Clio, whose name means “to recount.” Compare Revelation 20:12, in which “the books” are the source from which the dead are to be judged; these records appear to be historical. This statue was photographed at the </a:t>
            </a:r>
            <a:r>
              <a:rPr lang="en-US" dirty="0"/>
              <a:t>Vatican Museums.</a:t>
            </a:r>
          </a:p>
          <a:p>
            <a:endParaRPr lang="en-US" dirty="0"/>
          </a:p>
          <a:p>
            <a:r>
              <a:rPr lang="en-US" dirty="0"/>
              <a:t>tb0512176156h</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766378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B4988-A7DB-B517-22C1-F7099AE19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12D5B-6761-2F21-9690-7B5577C3AD8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FE31B4-5C8C-3802-776A-578D45FE3935}"/>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Philippians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https://www.bibleplaces.com/philippians/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Philippians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77C2B4ED-D6BB-C1A8-6ECB-E55AC27F21BE}"/>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3046871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Pagans</a:t>
            </a:r>
            <a:r>
              <a:rPr lang="en-US" baseline="0" dirty="0"/>
              <a:t> of Paul’s day were also concerned about the afterlife. In the centuries before and following Paul, the practice in Egypt was to attach a wooden tag to the mummy of the deceased, giving the person’s identity. This was considered to be their passport to eternity. </a:t>
            </a:r>
            <a:r>
              <a:rPr lang="en-US" dirty="0"/>
              <a:t>The inscription on this tag reads, “</a:t>
            </a:r>
            <a:r>
              <a:rPr lang="en-US" dirty="0" err="1"/>
              <a:t>Premposirios</a:t>
            </a:r>
            <a:r>
              <a:rPr lang="en-US" dirty="0"/>
              <a:t>, son of </a:t>
            </a:r>
            <a:r>
              <a:rPr lang="en-US" dirty="0" err="1"/>
              <a:t>Taus</a:t>
            </a:r>
            <a:r>
              <a:rPr lang="en-US" dirty="0"/>
              <a:t>; his father (is) </a:t>
            </a:r>
            <a:r>
              <a:rPr lang="en-US" dirty="0" err="1"/>
              <a:t>Hatres</a:t>
            </a:r>
            <a:r>
              <a:rPr lang="en-US" dirty="0"/>
              <a:t> the club-footed” (Gk. </a:t>
            </a:r>
            <a:r>
              <a:rPr lang="el-GR" dirty="0"/>
              <a:t>πρεμποσιριος</a:t>
            </a:r>
            <a:r>
              <a:rPr lang="el-GR" baseline="0" dirty="0"/>
              <a:t> τα ουτος πατηρ αυτου ατρης οκυλλος</a:t>
            </a:r>
            <a:r>
              <a:rPr lang="en-US" baseline="0" dirty="0"/>
              <a:t>). </a:t>
            </a:r>
            <a:r>
              <a:rPr lang="en-US" sz="1200" kern="1200" dirty="0">
                <a:solidFill>
                  <a:schemeClr val="tx1"/>
                </a:solidFill>
                <a:effectLst/>
                <a:latin typeface="+mn-lt"/>
                <a:ea typeface="+mn-ea"/>
                <a:cs typeface="+mn-cs"/>
              </a:rPr>
              <a:t>This image comes from the University of Michigan, Advanced Papyrological Information System, and is in the public domain. Source: </a:t>
            </a:r>
            <a:r>
              <a:rPr lang="en-US" baseline="0" dirty="0"/>
              <a:t>http://quod.lib.umich.edu/a/apis/x-3889/4533_9r.tif.</a:t>
            </a:r>
          </a:p>
          <a:p>
            <a:endParaRPr lang="en-US" baseline="0" dirty="0"/>
          </a:p>
          <a:p>
            <a:r>
              <a:rPr lang="en-US" baseline="0" dirty="0"/>
              <a:t>umich4533388926424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766378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Paul’s exhortation to the Philippians, “rejoice” (Gk. </a:t>
            </a:r>
            <a:r>
              <a:rPr lang="en-US" sz="1200" i="1" kern="1200" dirty="0" err="1">
                <a:solidFill>
                  <a:schemeClr val="tx1"/>
                </a:solidFill>
                <a:effectLst/>
                <a:latin typeface="+mn-lt"/>
                <a:ea typeface="+mn-ea"/>
                <a:cs typeface="+mn-cs"/>
              </a:rPr>
              <a:t>chairete</a:t>
            </a:r>
            <a:r>
              <a:rPr lang="el-GR" sz="1200" kern="1200" dirty="0">
                <a:solidFill>
                  <a:schemeClr val="tx1"/>
                </a:solidFill>
                <a:effectLst/>
                <a:latin typeface="+mn-lt"/>
                <a:ea typeface="+mn-ea"/>
                <a:cs typeface="+mn-cs"/>
              </a:rPr>
              <a:t>, χαίρετε</a:t>
            </a:r>
            <a:r>
              <a:rPr lang="en-US" baseline="0" dirty="0"/>
              <a:t>), appears on this 1st century AD mold-made glass in a slightly extended singular form, </a:t>
            </a:r>
            <a:r>
              <a:rPr lang="en-US" i="1" baseline="0" dirty="0" err="1"/>
              <a:t>katachaire</a:t>
            </a:r>
            <a:r>
              <a:rPr lang="en-US" baseline="0" dirty="0"/>
              <a:t> (</a:t>
            </a:r>
            <a:r>
              <a:rPr lang="el-GR" baseline="0" dirty="0"/>
              <a:t>καταχαιρε</a:t>
            </a:r>
            <a:r>
              <a:rPr lang="en-US" baseline="0" dirty="0"/>
              <a:t>). The inscription on this glass continues on the reverse side; the full inscription reads “Rejoice and be glad!” (</a:t>
            </a:r>
            <a:r>
              <a:rPr lang="el-GR" baseline="0" dirty="0"/>
              <a:t>καταχαιρε και ευφραινου</a:t>
            </a:r>
            <a:r>
              <a:rPr lang="en-US" baseline="0" dirty="0"/>
              <a:t>). This glass wine cup was photographed at the Getty Villa in California.</a:t>
            </a:r>
          </a:p>
          <a:p>
            <a:endParaRPr lang="en-US" dirty="0"/>
          </a:p>
          <a:p>
            <a:r>
              <a:rPr lang="en-US" dirty="0"/>
              <a:t>tb082214467h</a:t>
            </a:r>
          </a:p>
        </p:txBody>
      </p:sp>
    </p:spTree>
    <p:extLst>
      <p:ext uri="{BB962C8B-B14F-4D97-AF65-F5344CB8AC3E}">
        <p14:creationId xmlns:p14="http://schemas.microsoft.com/office/powerpoint/2010/main" val="282989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Dancing has long been a form of expressing joy and happiness.</a:t>
            </a:r>
            <a:r>
              <a:rPr lang="en-US" baseline="0" dirty="0"/>
              <a:t> This scene on the shoulder of an oil flask depicts a variety of musicians and dancers. It was photographed at the </a:t>
            </a:r>
            <a:r>
              <a:rPr lang="en-US" dirty="0"/>
              <a:t>Metropolitan Museum of Art in New York City.</a:t>
            </a:r>
          </a:p>
          <a:p>
            <a:endParaRPr lang="en-US" dirty="0"/>
          </a:p>
          <a:p>
            <a:r>
              <a:rPr lang="en-US" dirty="0"/>
              <a:t>adr1711139332</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3144779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t>
            </a:r>
            <a:r>
              <a:rPr lang="en-US" i="1" dirty="0"/>
              <a:t>skyphos</a:t>
            </a:r>
            <a:r>
              <a:rPr lang="en-US" dirty="0"/>
              <a:t> also depicts dancers. </a:t>
            </a:r>
            <a:r>
              <a:rPr lang="en-US" baseline="0" dirty="0"/>
              <a:t>It was photographed at </a:t>
            </a:r>
            <a:r>
              <a:rPr lang="en-US" b="0" baseline="0" dirty="0"/>
              <a:t>the </a:t>
            </a:r>
            <a:r>
              <a:rPr lang="en-US" b="0" dirty="0" err="1"/>
              <a:t>Erimtan</a:t>
            </a:r>
            <a:r>
              <a:rPr lang="en-US" b="0" dirty="0"/>
              <a:t> Archaeology and Arts Museum</a:t>
            </a:r>
            <a:r>
              <a:rPr lang="en-US" b="0" baseline="0" dirty="0"/>
              <a:t> </a:t>
            </a:r>
            <a:r>
              <a:rPr lang="en-US" b="0" dirty="0"/>
              <a:t>in Ankara, Turkey. </a:t>
            </a:r>
            <a:r>
              <a:rPr lang="en-US" dirty="0"/>
              <a:t>This image comes from </a:t>
            </a:r>
            <a:r>
              <a:rPr lang="en-US" dirty="0" err="1"/>
              <a:t>Dosseman</a:t>
            </a:r>
            <a:r>
              <a:rPr lang="en-US" dirty="0"/>
              <a:t> and is licensed under CC BY-SA 4.0, via Wikimedia Commons: https://commons.wikimedia.org/wiki/File:Ankara_Archaeology_and_art_museum_Skyphos_Glazed_terracotta_2019_3474.jpg.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wiki070320191505381067</a:t>
            </a:r>
          </a:p>
        </p:txBody>
      </p:sp>
    </p:spTree>
    <p:extLst>
      <p:ext uri="{BB962C8B-B14F-4D97-AF65-F5344CB8AC3E}">
        <p14:creationId xmlns:p14="http://schemas.microsoft.com/office/powerpoint/2010/main" val="235477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“gentleness” (Gk. </a:t>
            </a:r>
            <a:r>
              <a:rPr lang="en-US" i="1" dirty="0" err="1"/>
              <a:t>epieikēs</a:t>
            </a:r>
            <a:r>
              <a:rPr lang="en-US" dirty="0"/>
              <a:t>, </a:t>
            </a:r>
            <a:r>
              <a:rPr lang="el-GR" sz="1200" b="0" i="0" u="none" strike="noStrike" kern="1200" baseline="0" dirty="0">
                <a:solidFill>
                  <a:schemeClr val="tx1"/>
                </a:solidFill>
                <a:latin typeface="+mn-lt"/>
                <a:ea typeface="+mn-ea"/>
                <a:cs typeface="+mn-cs"/>
              </a:rPr>
              <a:t>ἐπιεικής</a:t>
            </a:r>
            <a:r>
              <a:rPr lang="en-US" sz="1200" b="0" i="0" u="none" strike="noStrike" kern="1200" baseline="0" dirty="0">
                <a:solidFill>
                  <a:schemeClr val="tx1"/>
                </a:solidFill>
                <a:latin typeface="+mn-lt"/>
                <a:ea typeface="+mn-ea"/>
                <a:cs typeface="+mn-cs"/>
              </a:rPr>
              <a:t>) carries the idea of being kind, tolerant, and courteous. 1 Peter 2:18 contrasts the “good and gentle” master with the unreasonable one. </a:t>
            </a:r>
            <a:r>
              <a:rPr lang="en-US" dirty="0"/>
              <a:t>This statue</a:t>
            </a:r>
            <a:r>
              <a:rPr lang="en-US" baseline="0" dirty="0"/>
              <a:t> illustrates the tenderness of an adult with a young child, a fitting example of gentleness or forbearance. This statue is thought to represent the Greek god Silenus holding the child Dionysus. It is likely a 2nd century AD copy of an earlier Greek original. It was photographed at the </a:t>
            </a:r>
            <a:r>
              <a:rPr lang="en-US" dirty="0"/>
              <a:t>Vatican Museums.</a:t>
            </a:r>
          </a:p>
          <a:p>
            <a:endParaRPr lang="en-US" dirty="0"/>
          </a:p>
          <a:p>
            <a:r>
              <a:rPr lang="en-US" dirty="0"/>
              <a:t>tb0512176613h</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3144779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 used the same word, to “worry” or “be anxious” (Gk. </a:t>
            </a:r>
            <a:r>
              <a:rPr lang="en-US" i="1" dirty="0" err="1"/>
              <a:t>merimnaō</a:t>
            </a:r>
            <a:r>
              <a:rPr lang="en-US" dirty="0"/>
              <a:t>, </a:t>
            </a:r>
            <a:r>
              <a:rPr lang="el-GR" sz="1200" b="0" i="0" u="none" strike="noStrike" kern="1200" baseline="0" dirty="0">
                <a:solidFill>
                  <a:schemeClr val="tx1"/>
                </a:solidFill>
                <a:latin typeface="+mn-lt"/>
                <a:ea typeface="+mn-ea"/>
                <a:cs typeface="+mn-cs"/>
              </a:rPr>
              <a:t>μεριμνάω</a:t>
            </a:r>
            <a:r>
              <a:rPr lang="en-US" dirty="0"/>
              <a:t>), when He warned His followers about being consumed by the cares of the day. He pointed to the birds as an example of creatures that</a:t>
            </a:r>
            <a:r>
              <a:rPr lang="en-US" baseline="0" dirty="0"/>
              <a:t> do not worry, yet their needs are taken care of by God (Matt 6:25-26). These sparrows were photographed in the southern wilderness of Judah. This image comes from </a:t>
            </a:r>
            <a:r>
              <a:rPr lang="he-IL" dirty="0"/>
              <a:t>נצח פרביאש</a:t>
            </a:r>
            <a:r>
              <a:rPr lang="en-US" dirty="0"/>
              <a:t> and is licensed under CC BY 2.5, via Wikimedia Commons: https://commons.wikimedia.org/wiki/File:PikiWiki_Israel_4292_passer_hispaniolensis.jpg.</a:t>
            </a:r>
          </a:p>
          <a:p>
            <a:endParaRPr lang="en-US" dirty="0"/>
          </a:p>
          <a:p>
            <a:r>
              <a:rPr lang="en-US" dirty="0"/>
              <a:t>wiki0823200912033039</a:t>
            </a:r>
          </a:p>
        </p:txBody>
      </p:sp>
      <p:sp>
        <p:nvSpPr>
          <p:cNvPr id="4" name="Slide Number Placeholder 3"/>
          <p:cNvSpPr>
            <a:spLocks noGrp="1"/>
          </p:cNvSpPr>
          <p:nvPr>
            <p:ph type="sldNum" sz="quarter" idx="5"/>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1802128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 (left) and a reproduction of it (right) show the posture of prayer that apparently would have been common in Paul’s day. The</a:t>
            </a:r>
            <a:r>
              <a:rPr lang="en-US" baseline="0" dirty="0"/>
              <a:t> statue</a:t>
            </a:r>
            <a:r>
              <a:rPr lang="en-US" dirty="0"/>
              <a:t> was discovered in 1754</a:t>
            </a:r>
            <a:r>
              <a:rPr lang="en-US" baseline="0" dirty="0"/>
              <a:t> in</a:t>
            </a:r>
            <a:r>
              <a:rPr lang="en-US" dirty="0"/>
              <a:t> the northwest corner of the garden of the Villa of the Papyri at Herculaneum. The image on the left comes from </a:t>
            </a:r>
            <a:r>
              <a:rPr lang="en-US" dirty="0" err="1"/>
              <a:t>Sailko</a:t>
            </a:r>
            <a:r>
              <a:rPr lang="en-US" dirty="0"/>
              <a:t> and is licensed under CC BY SA 3.0, via Wikimedia Commons: https://commons.wikimedia.org/wiki/File:Peplophoros,_da_villa_dei_papiri,_peristilio_rettangolare.JPG. The </a:t>
            </a:r>
            <a:r>
              <a:rPr lang="en-US" baseline="0" dirty="0"/>
              <a:t>reproduction on the right was photographed at the Getty Villa in California. </a:t>
            </a:r>
            <a:endParaRPr lang="en-US" dirty="0"/>
          </a:p>
          <a:p>
            <a:endParaRPr lang="en-US" dirty="0"/>
          </a:p>
          <a:p>
            <a:r>
              <a:rPr lang="en-US" dirty="0"/>
              <a:t>wiki11292013123211 (left); tb082214110 (right)</a:t>
            </a:r>
          </a:p>
        </p:txBody>
      </p:sp>
      <p:sp>
        <p:nvSpPr>
          <p:cNvPr id="4" name="Slide Number Placeholder 3"/>
          <p:cNvSpPr>
            <a:spLocks noGrp="1"/>
          </p:cNvSpPr>
          <p:nvPr>
            <p:ph type="sldNum" sz="quarter" idx="5"/>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1802128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frieze contains a depiction of a woman in the stance of prayer. It</a:t>
            </a:r>
            <a:r>
              <a:rPr lang="en-US" baseline="0" dirty="0"/>
              <a:t> dates to circa AD 310–320. </a:t>
            </a:r>
            <a:r>
              <a:rPr lang="en-US" dirty="0"/>
              <a:t>It was photographed at the Vatican Museums.</a:t>
            </a:r>
          </a:p>
          <a:p>
            <a:endParaRPr lang="en-US" dirty="0"/>
          </a:p>
          <a:p>
            <a:r>
              <a:rPr lang="en-US" dirty="0"/>
              <a:t>tb0512175789</a:t>
            </a:r>
          </a:p>
        </p:txBody>
      </p:sp>
    </p:spTree>
    <p:extLst>
      <p:ext uri="{BB962C8B-B14F-4D97-AF65-F5344CB8AC3E}">
        <p14:creationId xmlns:p14="http://schemas.microsoft.com/office/powerpoint/2010/main" val="2759678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As seen in this depiction from the late 4th-century AD funerary inscription of someone named </a:t>
            </a:r>
            <a:r>
              <a:rPr lang="en-US" dirty="0" err="1"/>
              <a:t>Priscus</a:t>
            </a:r>
            <a:r>
              <a:rPr lang="en-US" dirty="0"/>
              <a:t>, the posture of prayer with hands raised continued to be used by Christians in the early church, as seen from 1 Timothy 2:8 (cf. </a:t>
            </a:r>
            <a:r>
              <a:rPr lang="en-US" dirty="0" err="1"/>
              <a:t>Pss</a:t>
            </a:r>
            <a:r>
              <a:rPr lang="en-US" dirty="0"/>
              <a:t> 28:2; 63:4; 141:2; </a:t>
            </a:r>
            <a:r>
              <a:rPr lang="en-US" dirty="0" err="1"/>
              <a:t>Neh</a:t>
            </a:r>
            <a:r>
              <a:rPr lang="en-US" dirty="0"/>
              <a:t> 8:6). The Chi</a:t>
            </a:r>
            <a:r>
              <a:rPr lang="en-US" baseline="0" dirty="0"/>
              <a:t> Rho monogram in the upper right corner identifies the deceased as a Christian.</a:t>
            </a:r>
            <a:r>
              <a:rPr lang="en-US" dirty="0"/>
              <a:t> This inscription was photographed at the National Museum in Rome.</a:t>
            </a:r>
          </a:p>
          <a:p>
            <a:endParaRPr lang="en-US" dirty="0"/>
          </a:p>
          <a:p>
            <a:r>
              <a:rPr lang="en-US" dirty="0"/>
              <a:t>tb0513178406</a:t>
            </a:r>
          </a:p>
        </p:txBody>
      </p:sp>
    </p:spTree>
    <p:extLst>
      <p:ext uri="{BB962C8B-B14F-4D97-AF65-F5344CB8AC3E}">
        <p14:creationId xmlns:p14="http://schemas.microsoft.com/office/powerpoint/2010/main" val="1688862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Roman people had great pride in the </a:t>
            </a:r>
            <a:r>
              <a:rPr lang="en-US" i="1" dirty="0"/>
              <a:t>Pax Romana </a:t>
            </a:r>
            <a:r>
              <a:rPr lang="en-US" i="0" dirty="0"/>
              <a:t>(“Roman Peace”), a period of relative peace beginning with the reign of Augustus (27 BC – AD 14)</a:t>
            </a:r>
            <a:r>
              <a:rPr lang="en-US" dirty="0"/>
              <a:t>.</a:t>
            </a:r>
            <a:r>
              <a:rPr lang="en-US" baseline="0" dirty="0"/>
              <a:t> The coin shown here illustrates the importance of peace to the Romans. </a:t>
            </a:r>
            <a:r>
              <a:rPr lang="en-US" dirty="0"/>
              <a:t>The obverse depicts the Roman emperor Maximinus I (r. AD 235 to 238) and reads “Imperator Maximinus Pius Augustus” (IMP MAXIMINUS PIUS AUG). The reverse depicts a figure with a laurel</a:t>
            </a:r>
            <a:r>
              <a:rPr lang="en-US" baseline="0" dirty="0"/>
              <a:t> wreath</a:t>
            </a:r>
            <a:r>
              <a:rPr lang="en-US" dirty="0"/>
              <a:t>, draped, and wearing a cuirass, holding an olive branch and scepter. It reads “Peace of Augustus” (PAX AUGUSTI).</a:t>
            </a:r>
            <a:r>
              <a:rPr lang="en-US" baseline="0" dirty="0"/>
              <a:t> For Paul, of course, it was the work of Christ that inaugurated the greatest peace of all—peace with God (cf. the slides on Rom 12:18). </a:t>
            </a:r>
            <a:r>
              <a:rPr lang="en-US" dirty="0"/>
              <a:t>This image comes from Classical Numismatic Group and is licensed under CC-BY-SA-2.5, via Wikimedia Commons: https://commons.wikimedia.org/wiki/File:MAXIMINUS_I-RIC_IV_12-876901.jpg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wiki876901b</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316025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Greeting with a kiss</a:t>
            </a:r>
            <a:r>
              <a:rPr lang="en-US" baseline="0" dirty="0"/>
              <a:t> was common in Paul’s day (cf. Rom 16:16; 1 </a:t>
            </a:r>
            <a:r>
              <a:rPr lang="en-US" baseline="0" dirty="0" err="1"/>
              <a:t>Cor</a:t>
            </a:r>
            <a:r>
              <a:rPr lang="en-US" baseline="0" dirty="0"/>
              <a:t> 16:20; 1 </a:t>
            </a:r>
            <a:r>
              <a:rPr lang="en-US" baseline="0" dirty="0" err="1"/>
              <a:t>Thess</a:t>
            </a:r>
            <a:r>
              <a:rPr lang="en-US" baseline="0" dirty="0"/>
              <a:t> 5:26, etc.), as it still is today in some parts of the world. Paul likely longed to embrace and kiss his spiritual brothers and sisters in the Philippian church</a:t>
            </a:r>
            <a:r>
              <a:rPr lang="en-US" dirty="0"/>
              <a:t>.</a:t>
            </a:r>
          </a:p>
          <a:p>
            <a:endParaRPr lang="en-US" dirty="0"/>
          </a:p>
          <a:p>
            <a:r>
              <a:rPr lang="en-US" dirty="0"/>
              <a:t>sj041800108h</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4162814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January 30, 9 BC, the citizens</a:t>
            </a:r>
            <a:r>
              <a:rPr lang="en-US" baseline="0" dirty="0"/>
              <a:t> of Rome </a:t>
            </a:r>
            <a:r>
              <a:rPr lang="en-US" dirty="0"/>
              <a:t>dedicated the altar pictured here to Pax, the goddess of peace.</a:t>
            </a:r>
            <a:r>
              <a:rPr lang="en-US" baseline="0" dirty="0"/>
              <a:t> It was built</a:t>
            </a:r>
            <a:r>
              <a:rPr lang="en-US" dirty="0"/>
              <a:t> in honor of the emperor Augustus. Every year, a ram and two oxen would be sacrificed on the altar. It was originally located on the northern outskirts of Rome. Situated on a former flood plain of the Tiber River, it was gradually buried under 13 feet (4 m) of silt. Built to celebrate the national peace brought about by Augustus, it demonstrates the value the Romans placed on peace. Paul refers to a much greater and more important peace</a:t>
            </a:r>
            <a:r>
              <a:rPr lang="en-US" baseline="0" dirty="0"/>
              <a:t>, peace with God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tb0518173867</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1722092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Peace</a:t>
            </a:r>
            <a:r>
              <a:rPr lang="en-US" baseline="0" dirty="0"/>
              <a:t> was highly valued from a very early time in the Old Testament (e.g., Gen 15:15). It was also an integral part of the blessings of keeping the covenant with God (Lev 26:3-6) and was even part of the priestly blessing (</a:t>
            </a:r>
            <a:r>
              <a:rPr lang="en-US" baseline="0" dirty="0" err="1"/>
              <a:t>Num</a:t>
            </a:r>
            <a:r>
              <a:rPr lang="en-US" baseline="0" dirty="0"/>
              <a:t> 6:26). </a:t>
            </a:r>
            <a:r>
              <a:rPr lang="en-US" dirty="0"/>
              <a:t>The legend on this mosaic design reads “Peace</a:t>
            </a:r>
            <a:r>
              <a:rPr lang="en-US" baseline="0" dirty="0"/>
              <a:t> be upon Israel” (Heb. </a:t>
            </a:r>
            <a:r>
              <a:rPr lang="en-US" i="1" baseline="0" dirty="0"/>
              <a:t>shalom al </a:t>
            </a:r>
            <a:r>
              <a:rPr lang="en-US" i="1" baseline="0" dirty="0" err="1"/>
              <a:t>yisrael</a:t>
            </a:r>
            <a:r>
              <a:rPr lang="en-US" baseline="0" dirty="0"/>
              <a:t>, </a:t>
            </a:r>
            <a:r>
              <a:rPr lang="he-IL" baseline="0" dirty="0"/>
              <a:t>שלום על ישראל</a:t>
            </a:r>
            <a:r>
              <a:rPr lang="en-US" baseline="0" dirty="0"/>
              <a:t>). It comes from a synagogue that was built in Jericho in the 6th century AD. A yeshiva was established at the site in the early 1990s, but the building was damaged in a riot in 2000 and access today is restricted.</a:t>
            </a:r>
            <a:endParaRPr lang="en-US" dirty="0"/>
          </a:p>
          <a:p>
            <a:endParaRPr lang="en-US" dirty="0"/>
          </a:p>
          <a:p>
            <a:r>
              <a:rPr lang="en-US" dirty="0"/>
              <a:t>tb051106788h</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1722092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“guard” (Gk. </a:t>
            </a:r>
            <a:r>
              <a:rPr lang="en-US" i="1" dirty="0" err="1"/>
              <a:t>phroureō</a:t>
            </a:r>
            <a:r>
              <a:rPr lang="en-US" dirty="0"/>
              <a:t>, </a:t>
            </a:r>
            <a:r>
              <a:rPr lang="el-GR" sz="1200" b="0" i="0" u="none" strike="noStrike" kern="1200" baseline="0" dirty="0">
                <a:solidFill>
                  <a:schemeClr val="tx1"/>
                </a:solidFill>
                <a:latin typeface="+mn-lt"/>
                <a:ea typeface="+mn-ea"/>
                <a:cs typeface="+mn-cs"/>
              </a:rPr>
              <a:t>φρουρέω</a:t>
            </a:r>
            <a:r>
              <a:rPr lang="en-US" sz="1200" b="0" i="0" u="none" strike="noStrike" kern="1200" baseline="0" dirty="0">
                <a:solidFill>
                  <a:schemeClr val="tx1"/>
                </a:solidFill>
                <a:latin typeface="+mn-lt"/>
                <a:ea typeface="+mn-ea"/>
                <a:cs typeface="+mn-cs"/>
              </a:rPr>
              <a:t>) is to provide security or to protect. Guard towers were common in the land of Israel centuries before the time of Paul. In Paul’s day, such installations were less common due to the peace that resulted from the presence of Rome.</a:t>
            </a:r>
            <a:endParaRPr lang="en-US" b="0" dirty="0"/>
          </a:p>
          <a:p>
            <a:endParaRPr lang="en-US" dirty="0"/>
          </a:p>
          <a:p>
            <a:r>
              <a:rPr lang="en-US" dirty="0"/>
              <a:t>tb051207331</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3335682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Herod the Great (r. 37–4 BC) built or enhanced a number of fortresses along the</a:t>
            </a:r>
            <a:r>
              <a:rPr lang="en-US" baseline="0" dirty="0"/>
              <a:t> eastern border of his kingdom. The one shown here, Macherus, is located east of the Dead Sea (which is visible in the background at the left). John the Baptist was killed at Herod’s palace here. </a:t>
            </a:r>
            <a:endParaRPr lang="en-US" dirty="0"/>
          </a:p>
          <a:p>
            <a:endParaRPr lang="en-US" dirty="0"/>
          </a:p>
          <a:p>
            <a:r>
              <a:rPr lang="en-US" dirty="0"/>
              <a:t>tb031415848</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3335682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wall running across the lower portion of this photo is part of the siege wall that was built around Masada by the Romans in AD 71–73. It was intended to prevent resupply of the zealots at Masada</a:t>
            </a:r>
            <a:r>
              <a:rPr lang="en-US" baseline="0" dirty="0"/>
              <a:t> and to prevent their escape. The wall around the camp, by contrast, was meant to guard and protect the living quarters and supplies of the Romans themselves. A number of similar camps were built around Masada as part of the preparations for the siege.</a:t>
            </a:r>
            <a:endParaRPr lang="en-US" dirty="0"/>
          </a:p>
          <a:p>
            <a:endParaRPr lang="en-US" dirty="0"/>
          </a:p>
          <a:p>
            <a:r>
              <a:rPr lang="es-ES" dirty="0"/>
              <a:t>tb010810969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3335682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later times the Crusaders and their opponents built a number of fortresses and castles to guard strategic locations.</a:t>
            </a:r>
            <a:r>
              <a:rPr lang="en-US" baseline="0" dirty="0"/>
              <a:t> The fortress shown here is on the lower reaches of Mount Hermon, above the Huleh Valley. It was built by </a:t>
            </a:r>
            <a:r>
              <a:rPr lang="en-US" dirty="0"/>
              <a:t>Al-Aziz </a:t>
            </a:r>
            <a:r>
              <a:rPr lang="en-US" dirty="0" err="1"/>
              <a:t>Uthman</a:t>
            </a:r>
            <a:r>
              <a:rPr lang="en-US" dirty="0"/>
              <a:t>, the younger son of Saladin, in the 13th century AD to protect one of the major access routes to Damascus from the west.</a:t>
            </a:r>
          </a:p>
          <a:p>
            <a:endParaRPr lang="en-US" dirty="0"/>
          </a:p>
          <a:p>
            <a:r>
              <a:rPr lang="en-US" dirty="0"/>
              <a:t>tb040903259</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3335682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marR="0" lvl="2" indent="0" algn="l" defTabSz="914400" rtl="0" eaLnBrk="1" fontAlgn="auto" latinLnBrk="0" hangingPunct="1">
              <a:lnSpc>
                <a:spcPct val="100000"/>
              </a:lnSpc>
              <a:spcBef>
                <a:spcPts val="0"/>
              </a:spcBef>
              <a:spcAft>
                <a:spcPts val="0"/>
              </a:spcAft>
              <a:buClrTx/>
              <a:buSzTx/>
              <a:buFontTx/>
              <a:buNone/>
              <a:tabLst/>
              <a:defRPr/>
            </a:pPr>
            <a:r>
              <a:rPr lang="en-US" dirty="0"/>
              <a:t>Paul’s words reflect those found in the Hebrew Scriptures. “You will keep him in perfect peace, whose mind is stayed on You, because he trusts in You” (Isa 26:3). </a:t>
            </a:r>
            <a:r>
              <a:rPr lang="en-US" sz="1200" dirty="0"/>
              <a:t>The Great Isaiah Scroll is owned by the Israel Museum in Jerusalem. This image is public domain, from Wikimedia: https://commons.wikimedia.org/wiki/File:The_Great_Isaiah_Scroll_MS_A_(1QIsa)_-_Google_Art_Project-x2-y0.jpg</a:t>
            </a:r>
          </a:p>
          <a:p>
            <a:pPr marL="4763" lvl="2" indent="0">
              <a:buNone/>
            </a:pPr>
            <a:endParaRPr lang="en-US" sz="1200" dirty="0"/>
          </a:p>
          <a:p>
            <a:pPr marL="4763" lvl="2" indent="0">
              <a:buNone/>
            </a:pPr>
            <a:r>
              <a:rPr lang="en-US" sz="1200" dirty="0"/>
              <a:t>isax2y0</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2205830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Maoz</a:t>
            </a:r>
            <a:r>
              <a:rPr lang="en-US" dirty="0"/>
              <a:t> Zion is a community located in the Judean hills west of Jerusalem.</a:t>
            </a:r>
          </a:p>
          <a:p>
            <a:endParaRPr lang="en-US" dirty="0"/>
          </a:p>
          <a:p>
            <a:r>
              <a:rPr lang="en-US" dirty="0"/>
              <a:t>gs050094b119h</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3203102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“excellence” (Gk.</a:t>
            </a:r>
            <a:r>
              <a:rPr lang="en-US" baseline="0" dirty="0"/>
              <a:t> </a:t>
            </a:r>
            <a:r>
              <a:rPr lang="en-US" i="1" baseline="0" dirty="0" err="1"/>
              <a:t>aretē</a:t>
            </a:r>
            <a:r>
              <a:rPr lang="en-US" baseline="0" dirty="0"/>
              <a:t>, </a:t>
            </a:r>
            <a:r>
              <a:rPr lang="el-GR" sz="1200" b="0" i="0" u="none" strike="noStrike" kern="1200" baseline="0" dirty="0">
                <a:solidFill>
                  <a:schemeClr val="tx1"/>
                </a:solidFill>
                <a:latin typeface="+mn-lt"/>
                <a:ea typeface="+mn-ea"/>
                <a:cs typeface="+mn-cs"/>
              </a:rPr>
              <a:t>ἀρετή</a:t>
            </a:r>
            <a:r>
              <a:rPr lang="en-US" baseline="0" dirty="0"/>
              <a:t>) refers to moral excellence or virtue. The word appears on the base of this statue, which personifies moral excellence as a woman.</a:t>
            </a:r>
            <a:endParaRPr lang="en-US" dirty="0"/>
          </a:p>
          <a:p>
            <a:endParaRPr lang="en-US" dirty="0"/>
          </a:p>
          <a:p>
            <a:r>
              <a:rPr lang="en-US" dirty="0"/>
              <a:t>tb010317240h</a:t>
            </a:r>
          </a:p>
        </p:txBody>
      </p:sp>
      <p:sp>
        <p:nvSpPr>
          <p:cNvPr id="4" name="Slide Number Placeholder 3"/>
          <p:cNvSpPr>
            <a:spLocks noGrp="1"/>
          </p:cNvSpPr>
          <p:nvPr>
            <p:ph type="sldNum" sz="quarter" idx="5"/>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606888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“praise”</a:t>
            </a:r>
            <a:r>
              <a:rPr lang="en-US" baseline="0" dirty="0"/>
              <a:t> or “praise-worthy” (Gk. </a:t>
            </a:r>
            <a:r>
              <a:rPr lang="en-US" i="1" baseline="0" dirty="0" err="1"/>
              <a:t>epainos</a:t>
            </a:r>
            <a:r>
              <a:rPr lang="en-US" baseline="0" dirty="0"/>
              <a:t>, </a:t>
            </a:r>
            <a:r>
              <a:rPr lang="el-GR" sz="1200" b="0" i="0" u="none" strike="noStrike" kern="1200" baseline="0" dirty="0">
                <a:solidFill>
                  <a:schemeClr val="tx1"/>
                </a:solidFill>
                <a:latin typeface="+mn-lt"/>
                <a:ea typeface="+mn-ea"/>
                <a:cs typeface="+mn-cs"/>
              </a:rPr>
              <a:t>ἔπαινος</a:t>
            </a:r>
            <a:r>
              <a:rPr lang="en-US" baseline="0" dirty="0"/>
              <a:t>) indicates something worthy of admiration, recognition, or approval. The inscription shown here is from Smyrna, and attributes praise to a man named </a:t>
            </a:r>
            <a:r>
              <a:rPr lang="en-US" baseline="0" dirty="0" err="1"/>
              <a:t>Damokharis</a:t>
            </a:r>
            <a:r>
              <a:rPr lang="en-US" baseline="0" dirty="0"/>
              <a:t> for the role he played in the development of the city. The inscription reads, “O Judge </a:t>
            </a:r>
            <a:r>
              <a:rPr lang="en-US" baseline="0" dirty="0" err="1"/>
              <a:t>Damokharis</a:t>
            </a:r>
            <a:r>
              <a:rPr lang="en-US" baseline="0" dirty="0"/>
              <a:t>, famous with his skills! This success also belongs to you: After the awful (mortal) disasters of an earthquake, with a very diligent work you also succeeded in making a city out of Smyrna again.”</a:t>
            </a:r>
          </a:p>
          <a:p>
            <a:endParaRPr lang="en-US" baseline="0" dirty="0"/>
          </a:p>
          <a:p>
            <a:r>
              <a:rPr lang="en-US" dirty="0"/>
              <a:t>tb010217909h</a:t>
            </a:r>
          </a:p>
        </p:txBody>
      </p:sp>
      <p:sp>
        <p:nvSpPr>
          <p:cNvPr id="4" name="Slide Number Placeholder 3"/>
          <p:cNvSpPr>
            <a:spLocks noGrp="1"/>
          </p:cNvSpPr>
          <p:nvPr>
            <p:ph type="sldNum" sz="quarter" idx="5"/>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606888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of three men who appear to be close friends was photographed at the Arles Museum.</a:t>
            </a:r>
          </a:p>
          <a:p>
            <a:endParaRPr lang="en-US" dirty="0"/>
          </a:p>
          <a:p>
            <a:r>
              <a:rPr lang="en-US" dirty="0"/>
              <a:t>tb091919193</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41628141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verb “think” (Gk. </a:t>
            </a:r>
            <a:r>
              <a:rPr lang="en-US" i="1" dirty="0" err="1"/>
              <a:t>logizomai</a:t>
            </a:r>
            <a:r>
              <a:rPr lang="en-US" dirty="0"/>
              <a:t>, </a:t>
            </a:r>
            <a:r>
              <a:rPr lang="el-GR" sz="1200" b="0" i="0" u="none" strike="noStrike" kern="1200" baseline="0" dirty="0">
                <a:solidFill>
                  <a:schemeClr val="tx1"/>
                </a:solidFill>
                <a:latin typeface="+mn-lt"/>
                <a:ea typeface="+mn-ea"/>
                <a:cs typeface="+mn-cs"/>
              </a:rPr>
              <a:t>λογίζομαι</a:t>
            </a:r>
            <a:r>
              <a:rPr lang="en-US" dirty="0"/>
              <a:t>) refers to giving careful thought to a matter, or pondering it. The pose exhibited by this statue, with</a:t>
            </a:r>
            <a:r>
              <a:rPr lang="en-US" baseline="0" dirty="0"/>
              <a:t> hand or fist to the chin, had already been used for centuries to indicate someone who was engaged in thought. </a:t>
            </a:r>
            <a:r>
              <a:rPr lang="en-US" dirty="0"/>
              <a:t>This statue is considered</a:t>
            </a:r>
            <a:r>
              <a:rPr lang="en-US" baseline="0" dirty="0"/>
              <a:t> to be a copy of a Greek original from circa 290 BC. Known as Tyche of Antioch, it comes from </a:t>
            </a:r>
            <a:r>
              <a:rPr lang="en-US" baseline="0" dirty="0" err="1"/>
              <a:t>Stazione</a:t>
            </a:r>
            <a:r>
              <a:rPr lang="en-US" baseline="0" dirty="0"/>
              <a:t> Termini in Rome. </a:t>
            </a:r>
            <a:r>
              <a:rPr lang="en-US" dirty="0"/>
              <a:t>This statue was photographed</a:t>
            </a:r>
            <a:r>
              <a:rPr lang="en-US" baseline="0" dirty="0"/>
              <a:t> at the </a:t>
            </a:r>
            <a:r>
              <a:rPr lang="en-US" dirty="0"/>
              <a:t>National Museum of Rome.</a:t>
            </a:r>
          </a:p>
          <a:p>
            <a:endParaRPr lang="en-US" dirty="0"/>
          </a:p>
          <a:p>
            <a:r>
              <a:rPr lang="en-US" dirty="0"/>
              <a:t>tb0513177547</a:t>
            </a:r>
          </a:p>
        </p:txBody>
      </p:sp>
      <p:sp>
        <p:nvSpPr>
          <p:cNvPr id="4" name="Slide Number Placeholder 3"/>
          <p:cNvSpPr>
            <a:spLocks noGrp="1"/>
          </p:cNvSpPr>
          <p:nvPr>
            <p:ph type="sldNum" sz="quarter" idx="5"/>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606888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statue also depicts someone with hand to chin, engaged in thought</a:t>
            </a:r>
            <a:r>
              <a:rPr lang="en-US" baseline="0" dirty="0"/>
              <a:t>. </a:t>
            </a:r>
            <a:r>
              <a:rPr lang="en-US" dirty="0"/>
              <a:t>Pittacus of Mitylene</a:t>
            </a:r>
            <a:r>
              <a:rPr lang="en-US" baseline="0" dirty="0"/>
              <a:t> was</a:t>
            </a:r>
            <a:r>
              <a:rPr lang="en-US" dirty="0"/>
              <a:t> one of Seven Sages of Greece.</a:t>
            </a:r>
            <a:r>
              <a:rPr lang="en-US" baseline="0" dirty="0"/>
              <a:t> </a:t>
            </a:r>
            <a:r>
              <a:rPr lang="en-US" dirty="0"/>
              <a:t>This statue was photographed</a:t>
            </a:r>
            <a:r>
              <a:rPr lang="en-US" baseline="0" dirty="0"/>
              <a:t> at a temporary exhibit at Pompeii.</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tb0516172219c</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2014112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exhorts the</a:t>
            </a:r>
            <a:r>
              <a:rPr lang="en-US" baseline="0" dirty="0"/>
              <a:t> believers at Philippi to imitate him both in his behavior and in his teaching. Every generation has had its great teachers that others admire and emulate. This photo shows the great biblical geographer Yohanan Aharoni with a group of students (including Amihai Mazar and Anson Rainey) in the field in the 1960s. It is remarkable that Paul considered his words and actions to be of such good repute that they could and should be emulated by his audience.</a:t>
            </a:r>
            <a:endParaRPr lang="en-US" dirty="0"/>
          </a:p>
          <a:p>
            <a:endParaRPr lang="en-US" dirty="0"/>
          </a:p>
          <a:p>
            <a:r>
              <a:rPr lang="en-US" dirty="0"/>
              <a:t>db6411190206h</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2806047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not certain where Paul was imprisoned</a:t>
            </a:r>
            <a:r>
              <a:rPr lang="en-US" baseline="0" dirty="0"/>
              <a:t> when he wrote the epistle to the Philippians. The most commonly held view is that he wrote from Rome, although imprisonments at Corinth, Ephesus, or Caesarea are also possible (for further discussion, see the slides for Phil 1:7). This model of Rome </a:t>
            </a:r>
            <a:r>
              <a:rPr lang="en-US" sz="1200" baseline="0" dirty="0"/>
              <a:t>was photographed at the </a:t>
            </a:r>
            <a:r>
              <a:rPr lang="en-US" sz="1200" dirty="0"/>
              <a:t>Museum of Roman Civilization in Rome. For slides illustrating “rejoice,” see the slides for Philippians 1:4.</a:t>
            </a:r>
            <a:endParaRPr lang="en-US" dirty="0"/>
          </a:p>
          <a:p>
            <a:endParaRPr lang="en-US" dirty="0"/>
          </a:p>
          <a:p>
            <a:r>
              <a:rPr lang="en-US" dirty="0"/>
              <a:t>tb011901735h</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2100779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circumstance at the moment of writing was imprisonment. This</a:t>
            </a:r>
            <a:r>
              <a:rPr lang="en-US" baseline="0" dirty="0"/>
              <a:t> oil on panel painting of Paul in prison was photographed at the </a:t>
            </a:r>
            <a:r>
              <a:rPr lang="en-US" baseline="0" dirty="0" err="1"/>
              <a:t>Staatsgalerie</a:t>
            </a:r>
            <a:r>
              <a:rPr lang="en-US" baseline="0" dirty="0"/>
              <a:t> Stuttgart in Stuttgart, Germany. </a:t>
            </a:r>
            <a:r>
              <a:rPr lang="en-US" dirty="0"/>
              <a:t>This image comes from Jose Luiz and is licensed under CC BY-SA 4.0, via Wikimedia Commons: https://commons.wikimedia.org/wiki/File:St._Paul_in_Prison_by_Rembrandt_-_Staatsgalerie_-_Stuttgart_-_Germany_2017.jpg.</a:t>
            </a:r>
          </a:p>
          <a:p>
            <a:endParaRPr lang="en-US" dirty="0"/>
          </a:p>
          <a:p>
            <a:r>
              <a:rPr lang="en-US" dirty="0"/>
              <a:t>wiki071920171001023328h</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1849939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shows a physician</a:t>
            </a:r>
            <a:r>
              <a:rPr lang="en-US" baseline="0" dirty="0"/>
              <a:t> with a young child who has an enlarged belly. One possible cause of an enlarged belly is </a:t>
            </a:r>
            <a:r>
              <a:rPr lang="en-US" dirty="0"/>
              <a:t>a form of severe protein malnutrition known as kwashiorkor. This relief was photographed at the British Museum.</a:t>
            </a:r>
          </a:p>
          <a:p>
            <a:endParaRPr lang="en-US" dirty="0"/>
          </a:p>
          <a:p>
            <a:r>
              <a:rPr lang="en-US" dirty="0"/>
              <a:t>tb0930198329h</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1133855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beggar in Jerusalem illustrates the concept of having little of earthly value, a circumstance that Paul experienced. This American Colony photo was taken </a:t>
            </a:r>
            <a:r>
              <a:rPr lang="en-US" dirty="0"/>
              <a:t>between 1920 and 1933.</a:t>
            </a:r>
          </a:p>
          <a:p>
            <a:endParaRPr lang="en-US" dirty="0"/>
          </a:p>
          <a:p>
            <a:r>
              <a:rPr lang="en-US" dirty="0"/>
              <a:t>mat15658</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595068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also argues that he has lived with relatively great riches</a:t>
            </a:r>
            <a:r>
              <a:rPr lang="en-US" baseline="0" dirty="0"/>
              <a:t>. This could easily refer to his circumstance before his conversion when he was a respected and educated member of the Jewish community; it could also refer to times when various churches supplied his needs in generous ways. </a:t>
            </a:r>
            <a:r>
              <a:rPr lang="en-US" dirty="0"/>
              <a:t>This hoard of Roman coins dating around the time of Paul’s writing was found in the modern town of Dicot in England. This collection was photographed </a:t>
            </a:r>
            <a:r>
              <a:rPr lang="en-US" baseline="0" dirty="0"/>
              <a:t>at the Ashmolean Museum at the University of Oxford. </a:t>
            </a:r>
            <a:endParaRPr lang="en-US" dirty="0"/>
          </a:p>
          <a:p>
            <a:endParaRPr lang="en-US" dirty="0"/>
          </a:p>
          <a:p>
            <a:r>
              <a:rPr lang="en-US" dirty="0"/>
              <a:t>adr1305249723h</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5950687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concept of “riches” may have also evoked an image of a wealthy estate, as illustrated by the above model of a wealthy Roman home in the 1st century AD. This model shows a house</a:t>
            </a:r>
            <a:r>
              <a:rPr lang="en-US" baseline="0" dirty="0"/>
              <a:t> built around a</a:t>
            </a:r>
            <a:r>
              <a:rPr lang="en-US" dirty="0"/>
              <a:t> p</a:t>
            </a:r>
            <a:r>
              <a:rPr lang="x-none" dirty="0"/>
              <a:t>eristyle</a:t>
            </a:r>
            <a:r>
              <a:rPr lang="en-US" dirty="0"/>
              <a:t> courtyard. Although there is no indication that Paul himself owned such an estate, he was likely housed in such wealthy homes on numerous occasions (e.g., the house of Lydia, Philemon, etc.)</a:t>
            </a:r>
            <a:r>
              <a:rPr lang="en-US" sz="1200" b="0" i="0" u="none" strike="noStrike" kern="1200" baseline="0" dirty="0">
                <a:solidFill>
                  <a:schemeClr val="tx1"/>
                </a:solidFill>
                <a:latin typeface="+mn-lt"/>
                <a:ea typeface="+mn-ea"/>
                <a:cs typeface="+mn-cs"/>
              </a:rPr>
              <a:t>.</a:t>
            </a:r>
            <a:r>
              <a:rPr lang="en-US" dirty="0"/>
              <a:t> This model</a:t>
            </a:r>
            <a:r>
              <a:rPr lang="en-US" baseline="0" dirty="0"/>
              <a:t> </a:t>
            </a:r>
            <a:r>
              <a:rPr lang="en-US" dirty="0"/>
              <a:t>was photographed</a:t>
            </a:r>
            <a:r>
              <a:rPr lang="en-US" baseline="0" dirty="0"/>
              <a:t> in the </a:t>
            </a:r>
            <a:r>
              <a:rPr lang="en-US" dirty="0"/>
              <a:t>University of Pennsylvania Museum of Archaeology and Anthropology.</a:t>
            </a:r>
          </a:p>
          <a:p>
            <a:endParaRPr lang="en-US" sz="1200" kern="1200" dirty="0">
              <a:solidFill>
                <a:schemeClr val="tx1"/>
              </a:solidFill>
              <a:latin typeface="+mn-lt"/>
              <a:ea typeface="+mn-ea"/>
              <a:cs typeface="+mn-cs"/>
            </a:endParaRPr>
          </a:p>
          <a:p>
            <a:r>
              <a:rPr lang="en-US" dirty="0"/>
              <a:t>adr1605265201</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18232775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concept of “riches” may have also evoked an image of a wealthy estate, as illustrated by the above model of a wealthy Roman home in the 1st century AD. This model shows a house</a:t>
            </a:r>
            <a:r>
              <a:rPr lang="en-US" baseline="0" dirty="0"/>
              <a:t> built around a</a:t>
            </a:r>
            <a:r>
              <a:rPr lang="en-US" dirty="0"/>
              <a:t> p</a:t>
            </a:r>
            <a:r>
              <a:rPr lang="x-none" dirty="0"/>
              <a:t>eristyle</a:t>
            </a:r>
            <a:r>
              <a:rPr lang="en-US" dirty="0"/>
              <a:t> courtyard. Although there is no indication that Paul himself owned such an estate, he was likely housed in such wealthy homes on numerous occasions (e.g., the house of Lydia, Philemon, etc.)</a:t>
            </a:r>
            <a:r>
              <a:rPr lang="en-US" sz="1200" b="0" i="0" u="none" strike="noStrike" kern="1200" baseline="0" dirty="0">
                <a:solidFill>
                  <a:schemeClr val="tx1"/>
                </a:solidFill>
                <a:latin typeface="+mn-lt"/>
                <a:ea typeface="+mn-ea"/>
                <a:cs typeface="+mn-cs"/>
              </a:rPr>
              <a:t>.</a:t>
            </a:r>
            <a:r>
              <a:rPr lang="en-US" dirty="0"/>
              <a:t> This model</a:t>
            </a:r>
            <a:r>
              <a:rPr lang="en-US" baseline="0" dirty="0"/>
              <a:t> </a:t>
            </a:r>
            <a:r>
              <a:rPr lang="en-US" dirty="0"/>
              <a:t>was photographed</a:t>
            </a:r>
            <a:r>
              <a:rPr lang="en-US" baseline="0" dirty="0"/>
              <a:t> in the </a:t>
            </a:r>
            <a:r>
              <a:rPr lang="en-US" dirty="0"/>
              <a:t>University of Pennsylvania Museum of Archaeology and Anthropology. See the next slide for labels.</a:t>
            </a:r>
          </a:p>
          <a:p>
            <a:endParaRPr lang="en-US" sz="1200" kern="1200" dirty="0">
              <a:solidFill>
                <a:schemeClr val="tx1"/>
              </a:solidFill>
              <a:latin typeface="+mn-lt"/>
              <a:ea typeface="+mn-ea"/>
              <a:cs typeface="+mn-cs"/>
            </a:endParaRPr>
          </a:p>
          <a:p>
            <a:r>
              <a:rPr lang="en-US" dirty="0"/>
              <a:t>adr1605265201</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168706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Paul</a:t>
            </a:r>
            <a:r>
              <a:rPr lang="en-US" baseline="0" dirty="0"/>
              <a:t> refers to the believers at Philippi as his “crown” (Gk. </a:t>
            </a:r>
            <a:r>
              <a:rPr lang="en-US" i="1" baseline="0" dirty="0"/>
              <a:t>stephanos</a:t>
            </a:r>
            <a:r>
              <a:rPr lang="en-US" baseline="0" dirty="0"/>
              <a:t>, </a:t>
            </a:r>
            <a:r>
              <a:rPr lang="el-GR" sz="1200" b="0" i="0" u="none" strike="noStrike" kern="1200" baseline="0" dirty="0">
                <a:solidFill>
                  <a:schemeClr val="tx1"/>
                </a:solidFill>
                <a:latin typeface="+mn-lt"/>
                <a:ea typeface="+mn-ea"/>
                <a:cs typeface="+mn-cs"/>
              </a:rPr>
              <a:t>στέφανος</a:t>
            </a:r>
            <a:r>
              <a:rPr lang="en-US" baseline="0" dirty="0"/>
              <a:t>), he suggests that they represent a prized possession and the culmination of his work there (cf. 1 </a:t>
            </a:r>
            <a:r>
              <a:rPr lang="en-US" baseline="0" dirty="0" err="1"/>
              <a:t>Thess</a:t>
            </a:r>
            <a:r>
              <a:rPr lang="en-US" baseline="0" dirty="0"/>
              <a:t> 2:19). In Paul’s day, this word was used for a wreath made of foliage (or designed to resemble foliage, like the gold crown in this photo); it was sometimes given as a prize for the winner of an athletic competition, and thus brought status or high regard to the recipient. </a:t>
            </a:r>
            <a:r>
              <a:rPr lang="en-US" dirty="0"/>
              <a:t>This crown was photographed at the Amphipolis Museum in Greece.</a:t>
            </a:r>
          </a:p>
          <a:p>
            <a:endParaRPr lang="en-US" dirty="0"/>
          </a:p>
          <a:p>
            <a:r>
              <a:rPr lang="en-US" dirty="0"/>
              <a:t>tb011301134h</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41628141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seated statue depicts Helena, an empress of the Roman Empire and mother of Constantine the</a:t>
            </a:r>
            <a:r>
              <a:rPr lang="en-US" baseline="0" dirty="0"/>
              <a:t> Great. Her relaxed posture and lavish clothing illustrate the look and demeanor of one who lacks no earthly thing. This statue was photographed at the </a:t>
            </a:r>
            <a:r>
              <a:rPr lang="en-US" dirty="0"/>
              <a:t>Capitoline Museums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tb0514179807</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938623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Paul was fond of using</a:t>
            </a:r>
            <a:r>
              <a:rPr lang="en-US" baseline="0" dirty="0"/>
              <a:t> athletic metaphors to describe the Christian life. In 1 Corinthians 9:26, he compared himself to a boxer, as illustrated here. This bronze boxer statue is thought to be a L</a:t>
            </a:r>
            <a:r>
              <a:rPr lang="en-US" dirty="0"/>
              <a:t>ate Hellenistic work inspired by </a:t>
            </a:r>
            <a:r>
              <a:rPr lang="en-US" dirty="0" err="1"/>
              <a:t>Lysippos</a:t>
            </a:r>
            <a:r>
              <a:rPr lang="en-US" dirty="0"/>
              <a:t>;</a:t>
            </a:r>
            <a:r>
              <a:rPr lang="en-US" baseline="0" dirty="0"/>
              <a:t> it comes</a:t>
            </a:r>
            <a:r>
              <a:rPr lang="en-US" dirty="0"/>
              <a:t> from Via IV </a:t>
            </a:r>
            <a:r>
              <a:rPr lang="en-US" dirty="0" err="1"/>
              <a:t>Novembre</a:t>
            </a:r>
            <a:r>
              <a:rPr lang="en-US" dirty="0"/>
              <a:t> on the Quirinal slopes in Rome.</a:t>
            </a:r>
            <a:r>
              <a:rPr lang="en-US" baseline="0" dirty="0"/>
              <a:t> It was photographed at the </a:t>
            </a:r>
            <a:r>
              <a:rPr lang="en-US" dirty="0"/>
              <a:t>National Museum of Rome.</a:t>
            </a:r>
          </a:p>
          <a:p>
            <a:endParaRPr lang="en-US" dirty="0"/>
          </a:p>
          <a:p>
            <a:r>
              <a:rPr lang="en-US" dirty="0"/>
              <a:t>tb0513177296h</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3092117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“sharing” in which the Philippians participated likely included a monetary gift, although it may not have been restricted to that. This detail</a:t>
            </a:r>
            <a:r>
              <a:rPr lang="en-US" baseline="0" dirty="0"/>
              <a:t> of a statue of the Greek god Hermes shows him holding a money bag, illustrating the passing along of a monetary gift. The “hardship” (Gk. </a:t>
            </a:r>
            <a:r>
              <a:rPr lang="en-US" i="1" baseline="0" dirty="0" err="1"/>
              <a:t>thlipsis</a:t>
            </a:r>
            <a:r>
              <a:rPr lang="en-US" baseline="0" dirty="0"/>
              <a:t>, </a:t>
            </a:r>
            <a:r>
              <a:rPr lang="el-GR" sz="1200" b="0" i="0" u="none" strike="noStrike" kern="1200" baseline="0" dirty="0">
                <a:solidFill>
                  <a:schemeClr val="tx1"/>
                </a:solidFill>
                <a:latin typeface="+mn-lt"/>
                <a:ea typeface="+mn-ea"/>
                <a:cs typeface="+mn-cs"/>
              </a:rPr>
              <a:t>θλῖψις</a:t>
            </a:r>
            <a:r>
              <a:rPr lang="en-US" baseline="0" dirty="0"/>
              <a:t>) mentioned by Paul is likely related to his imprisonment (cf. the slides for Phil 1:7). This statue is considered to be a Roman copy of an earlier Greek original. It was photographed at the </a:t>
            </a:r>
            <a:r>
              <a:rPr lang="en-US" dirty="0"/>
              <a:t>Vatican Museums.</a:t>
            </a:r>
          </a:p>
          <a:p>
            <a:endParaRPr lang="en-US" dirty="0"/>
          </a:p>
          <a:p>
            <a:r>
              <a:rPr lang="en-US" dirty="0"/>
              <a:t>tb0512176868h</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3092117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Acts 17:14 describes Paul’s departure</a:t>
            </a:r>
            <a:r>
              <a:rPr lang="en-US" baseline="0" dirty="0"/>
              <a:t> from Macedonia on his 2nd missionary journey. When Paul left the region known as Macedonia, he </a:t>
            </a:r>
            <a:r>
              <a:rPr lang="en-US" dirty="0"/>
              <a:t>probably traveled from Berea to the city of Dion on the </a:t>
            </a:r>
            <a:r>
              <a:rPr lang="en-US" dirty="0" err="1">
                <a:cs typeface="Times New Roman" pitchFamily="18" charset="0"/>
              </a:rPr>
              <a:t>Vaphyras</a:t>
            </a:r>
            <a:r>
              <a:rPr lang="en-US" dirty="0">
                <a:cs typeface="Times New Roman" pitchFamily="18" charset="0"/>
              </a:rPr>
              <a:t> River</a:t>
            </a:r>
            <a:r>
              <a:rPr lang="en-US" dirty="0"/>
              <a:t>, which in antiquity was only about one mile (1.5 km) from</a:t>
            </a:r>
            <a:r>
              <a:rPr lang="en-US" baseline="0" dirty="0"/>
              <a:t> the shore of the </a:t>
            </a:r>
            <a:r>
              <a:rPr lang="en-US" dirty="0" err="1">
                <a:cs typeface="Times New Roman" pitchFamily="18" charset="0"/>
              </a:rPr>
              <a:t>Thermaikos</a:t>
            </a:r>
            <a:r>
              <a:rPr lang="en-US" dirty="0">
                <a:cs typeface="Times New Roman" pitchFamily="18" charset="0"/>
              </a:rPr>
              <a:t> Gulf. From there, he likely embarked</a:t>
            </a:r>
            <a:r>
              <a:rPr lang="en-US" baseline="0" dirty="0">
                <a:cs typeface="Times New Roman" pitchFamily="18" charset="0"/>
              </a:rPr>
              <a:t> on a ship to Athens.</a:t>
            </a:r>
          </a:p>
          <a:p>
            <a:endParaRPr lang="en-US" baseline="0" dirty="0">
              <a:cs typeface="Times New Roman" pitchFamily="18" charset="0"/>
            </a:endParaRPr>
          </a:p>
          <a:p>
            <a:r>
              <a:rPr lang="en-US" dirty="0"/>
              <a:t>tb031406424</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17230797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coin was minted in Philippi between AD 41 and 68. The obverse side depicts Victoria (the Roman version of Nike) and is inscribed “Victoria </a:t>
            </a:r>
            <a:r>
              <a:rPr lang="en-US" dirty="0" err="1"/>
              <a:t>Augusti</a:t>
            </a:r>
            <a:r>
              <a:rPr lang="en-US" dirty="0"/>
              <a:t>” (Lat. VIC AVG). The reverse depicts three Roman war standards</a:t>
            </a:r>
            <a:r>
              <a:rPr lang="en-US" baseline="0" dirty="0"/>
              <a:t> and is </a:t>
            </a:r>
            <a:r>
              <a:rPr lang="en-US" dirty="0"/>
              <a:t>inscribed PHIL (</a:t>
            </a:r>
            <a:r>
              <a:rPr lang="en-US" i="1" dirty="0"/>
              <a:t>Philippi</a:t>
            </a:r>
            <a:r>
              <a:rPr lang="en-US" dirty="0"/>
              <a:t>), PRAE (</a:t>
            </a:r>
            <a:r>
              <a:rPr lang="en-US" i="1" dirty="0"/>
              <a:t>Praetorian Guard</a:t>
            </a:r>
            <a:r>
              <a:rPr lang="en-US" dirty="0"/>
              <a:t>), and COH (</a:t>
            </a:r>
            <a:r>
              <a:rPr lang="en-US" i="1" dirty="0"/>
              <a:t>Cohort</a:t>
            </a:r>
            <a:r>
              <a:rPr lang="en-US" dirty="0"/>
              <a:t>). </a:t>
            </a:r>
            <a:r>
              <a:rPr lang="en-US" sz="1200" dirty="0"/>
              <a:t>This coin is in the Jared James Clark Collection.</a:t>
            </a:r>
          </a:p>
          <a:p>
            <a:endParaRPr lang="en-US" sz="1200" dirty="0"/>
          </a:p>
          <a:p>
            <a:r>
              <a:rPr lang="en-US" dirty="0"/>
              <a:t>Obverse (left): tb0713158985b;</a:t>
            </a:r>
            <a:r>
              <a:rPr lang="en-US" baseline="0" dirty="0"/>
              <a:t> r</a:t>
            </a:r>
            <a:r>
              <a:rPr lang="en-US" dirty="0"/>
              <a:t>everse (right): tb0713158988b</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615766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“p</a:t>
            </a:r>
            <a:r>
              <a:rPr lang="en-US" dirty="0"/>
              <a:t>artner” (Gr. </a:t>
            </a:r>
            <a:r>
              <a:rPr lang="en-US" i="1" dirty="0" err="1"/>
              <a:t>koinōnia</a:t>
            </a:r>
            <a:r>
              <a:rPr lang="en-US" i="1" dirty="0"/>
              <a:t>, </a:t>
            </a:r>
            <a:r>
              <a:rPr lang="el-GR" sz="1200" kern="1200" dirty="0">
                <a:solidFill>
                  <a:schemeClr val="tx1"/>
                </a:solidFill>
                <a:effectLst/>
                <a:latin typeface="+mn-lt"/>
                <a:ea typeface="+mn-ea"/>
                <a:cs typeface="+mn-cs"/>
              </a:rPr>
              <a:t>κοινωνία</a:t>
            </a:r>
            <a:r>
              <a:rPr lang="en-US" sz="1200" kern="1200" dirty="0">
                <a:solidFill>
                  <a:schemeClr val="tx1"/>
                </a:solidFill>
                <a:effectLst/>
                <a:latin typeface="+mn-lt"/>
                <a:ea typeface="+mn-ea"/>
                <a:cs typeface="+mn-cs"/>
              </a:rPr>
              <a:t>) often refers to monetary support (as in Rom 15:26). This certainly was part of the partnership between the Philippians and Paul (Phil 4:15-18). </a:t>
            </a:r>
            <a:r>
              <a:rPr lang="en-US" dirty="0"/>
              <a:t>This hoard</a:t>
            </a:r>
            <a:r>
              <a:rPr lang="en-US" baseline="0" dirty="0"/>
              <a:t> of Greek silver coins is slightly earlier than the time of Paul; such coins tended to have a long life and could have been part of whatever gift was shared with Paul. It </a:t>
            </a:r>
            <a:r>
              <a:rPr lang="en-US" dirty="0"/>
              <a:t>was photographed at the Antalya Museum in southern Turkey.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tb123016964h</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2791640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overland route from Philippi to Thessalonica was about 85</a:t>
            </a:r>
            <a:r>
              <a:rPr lang="en-US" baseline="0" dirty="0"/>
              <a:t> miles (137 km), a trip that would require four to five days for the normal traveler. The ancient city of Thessalonica is covered by the modern city; a few Roman ruins have been exposed, but most of the ancient city is inaccessible today.</a:t>
            </a:r>
            <a:endParaRPr lang="en-US" dirty="0"/>
          </a:p>
          <a:p>
            <a:endParaRPr lang="en-US" dirty="0"/>
          </a:p>
          <a:p>
            <a:r>
              <a:rPr lang="en-US" dirty="0"/>
              <a:t>tb031306095</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11663431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send a gift</a:t>
            </a:r>
            <a:r>
              <a:rPr lang="en-US" baseline="0" dirty="0"/>
              <a:t> from Philippi to Paul at Thessalonica would have required not only the cost of the gift itself but the time, risk, and cost of many days of travel. This photo shows men packing goods by donkey; they are stopped at the old caravansary near Aphek in Israel, a heavily travelled route along the foothills of Samaria. This American Colony photo was taken </a:t>
            </a:r>
            <a:r>
              <a:rPr lang="en-US" dirty="0"/>
              <a:t>between 1900 and 1920.</a:t>
            </a:r>
          </a:p>
          <a:p>
            <a:endParaRPr lang="en-US" dirty="0"/>
          </a:p>
          <a:p>
            <a:r>
              <a:rPr lang="en-US" dirty="0"/>
              <a:t>mat01214</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19994879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cornucopia was used as a symbol of abundance and plenty centuries before the time of Paul.</a:t>
            </a:r>
            <a:r>
              <a:rPr lang="en-US" baseline="0" dirty="0"/>
              <a:t> </a:t>
            </a:r>
          </a:p>
          <a:p>
            <a:endParaRPr lang="en-US" baseline="0" dirty="0"/>
          </a:p>
          <a:p>
            <a:r>
              <a:rPr lang="en-US" dirty="0"/>
              <a:t>shs031215829</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6865460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a:t>
            </a:r>
            <a:r>
              <a:rPr lang="en-US" baseline="0" dirty="0"/>
              <a:t> desires that credit for doing good would accrue to the “account” (lit. “word,” Gk. </a:t>
            </a:r>
            <a:r>
              <a:rPr lang="en-US" i="1" baseline="0" dirty="0"/>
              <a:t>logos</a:t>
            </a:r>
            <a:r>
              <a:rPr lang="en-US" baseline="0" dirty="0"/>
              <a:t>, </a:t>
            </a:r>
            <a:r>
              <a:rPr lang="el-GR" sz="1200" b="0" i="0" u="none" strike="noStrike" kern="1200" baseline="0" dirty="0">
                <a:solidFill>
                  <a:schemeClr val="tx1"/>
                </a:solidFill>
                <a:latin typeface="+mn-lt"/>
                <a:ea typeface="+mn-ea"/>
                <a:cs typeface="+mn-cs"/>
              </a:rPr>
              <a:t>λόγος</a:t>
            </a:r>
            <a:r>
              <a:rPr lang="en-US" sz="1200" b="0" i="0" u="none" strike="noStrike" kern="1200" baseline="0" dirty="0">
                <a:solidFill>
                  <a:schemeClr val="tx1"/>
                </a:solidFill>
                <a:latin typeface="+mn-lt"/>
                <a:ea typeface="+mn-ea"/>
                <a:cs typeface="+mn-cs"/>
              </a:rPr>
              <a:t>) of the Philippians. The ostracon shown here is a record of various items and the cost paid for each, illustrating the keeping of records or accounts in a time shortly after Paul lived. The items are listed on the left column, and the cost is listed on the right. According to the museum website, the Greek text may be translated as follows: “</a:t>
            </a:r>
            <a:r>
              <a:rPr lang="en-US" dirty="0"/>
              <a:t>For common (expenses): [- -]; for </a:t>
            </a:r>
            <a:r>
              <a:rPr lang="en-US" dirty="0" err="1"/>
              <a:t>Kteson</a:t>
            </a:r>
            <a:r>
              <a:rPr lang="en-US" dirty="0"/>
              <a:t>: 500; salt fishes: 150; for common (expenses): 3; for salt: 56; for frankincense: 280; for oil: 29; for common (expenses): [- -]; for breads: [- -]; for wine: [- -]; for common (expenses): [- -].” </a:t>
            </a:r>
            <a:r>
              <a:rPr lang="en-US" sz="1200" kern="1200" dirty="0">
                <a:solidFill>
                  <a:schemeClr val="tx1"/>
                </a:solidFill>
                <a:effectLst/>
                <a:latin typeface="+mn-lt"/>
                <a:ea typeface="+mn-ea"/>
                <a:cs typeface="+mn-cs"/>
              </a:rPr>
              <a:t>This image comes from the University of Michigan, Advanced Papyrological Information System, and is in the public domain. Source: </a:t>
            </a:r>
            <a:r>
              <a:rPr lang="en-US" baseline="0" dirty="0"/>
              <a:t>http://quod.lib.umich.edu/a/apis/x-40/4192o.tif.</a:t>
            </a:r>
          </a:p>
          <a:p>
            <a:endParaRPr lang="en-US" baseline="0" dirty="0"/>
          </a:p>
          <a:p>
            <a:r>
              <a:rPr lang="en-US" baseline="0" dirty="0"/>
              <a:t>umich26424419240h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858112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wreath was photographed at the San Antonio Museum of Art in Texas.</a:t>
            </a:r>
          </a:p>
          <a:p>
            <a:endParaRPr lang="en-US" dirty="0"/>
          </a:p>
          <a:p>
            <a:r>
              <a:rPr lang="en-US" dirty="0"/>
              <a:t>tb111716918</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42528874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funerary stele from the 1st century AD is for a man named Epaphroditus;</a:t>
            </a:r>
            <a:r>
              <a:rPr lang="en-US" sz="1200" kern="1200" baseline="0" dirty="0">
                <a:solidFill>
                  <a:schemeClr val="tx1"/>
                </a:solidFill>
                <a:effectLst/>
                <a:latin typeface="+mn-lt"/>
                <a:ea typeface="+mn-ea"/>
                <a:cs typeface="+mn-cs"/>
              </a:rPr>
              <a:t> his name appears in the second line of the inscription. </a:t>
            </a:r>
            <a:r>
              <a:rPr lang="en-US" sz="1200" kern="1200" dirty="0">
                <a:solidFill>
                  <a:schemeClr val="tx1"/>
                </a:solidFill>
                <a:effectLst/>
                <a:latin typeface="+mn-lt"/>
                <a:ea typeface="+mn-ea"/>
                <a:cs typeface="+mn-cs"/>
              </a:rPr>
              <a:t>The Epaphroditus named on this funerary stele was a </a:t>
            </a:r>
            <a:r>
              <a:rPr lang="en-US" dirty="0"/>
              <a:t>slave of Domitian in charge of food preparation for banquets. </a:t>
            </a:r>
            <a:r>
              <a:rPr lang="en-US" sz="1200" kern="1200" dirty="0">
                <a:solidFill>
                  <a:schemeClr val="tx1"/>
                </a:solidFill>
                <a:effectLst/>
                <a:latin typeface="+mn-lt"/>
                <a:ea typeface="+mn-ea"/>
                <a:cs typeface="+mn-cs"/>
              </a:rPr>
              <a:t>This inscription was photographed at the National Museum of Rome at the Diocletian Baths.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tb0513178510h</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29210118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word “fragrant aroma” (Gk. </a:t>
            </a:r>
            <a:r>
              <a:rPr lang="en-US" i="1" baseline="0" dirty="0" err="1"/>
              <a:t>osmē</a:t>
            </a:r>
            <a:r>
              <a:rPr lang="en-US" baseline="0" dirty="0"/>
              <a:t>, </a:t>
            </a:r>
            <a:r>
              <a:rPr lang="el-GR" sz="1200" b="0" i="0" u="none" strike="noStrike" kern="1200" baseline="0" dirty="0">
                <a:solidFill>
                  <a:schemeClr val="tx1"/>
                </a:solidFill>
                <a:latin typeface="+mn-lt"/>
                <a:ea typeface="+mn-ea"/>
                <a:cs typeface="+mn-cs"/>
              </a:rPr>
              <a:t>ὀσμή</a:t>
            </a:r>
            <a:r>
              <a:rPr lang="en-US" baseline="0" dirty="0"/>
              <a:t>) refers to that which stimulates the sense of smell; depending on the context it can refer to a sweet aroma (as here) or to a bad odor, like the smell of a corpse. Paul also uses this word in the context of sacrifice elsewhere (cf. Eph 5:2). While this could simply refer to the smoke of a burnt offering, it could also refer to the popular Roman custom of burning incense to the gods, a practice that was valued solely for the fragrance it produced. This relief depicts two women, perhaps intended to represent goddesses, sprinkling incense onto a burning incense altar. It is possible that this relief is related to the cult of Eleusis, although this is uncertain. This relief was photographed at the Metropolitan Museum of Art.</a:t>
            </a:r>
          </a:p>
          <a:p>
            <a:endParaRPr lang="en-US" baseline="0" dirty="0"/>
          </a:p>
          <a:p>
            <a:r>
              <a:rPr lang="en-US" dirty="0"/>
              <a:t>adr1711139291h</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34866453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Incense burners (Gk. </a:t>
            </a:r>
            <a:r>
              <a:rPr lang="en-US" i="1" dirty="0" err="1"/>
              <a:t>thymiatērion</a:t>
            </a:r>
            <a:r>
              <a:rPr lang="en-US" dirty="0"/>
              <a:t>, </a:t>
            </a:r>
            <a:r>
              <a:rPr lang="el-GR" dirty="0"/>
              <a:t>θυμιατήριον</a:t>
            </a:r>
            <a:r>
              <a:rPr lang="en-US" dirty="0"/>
              <a:t>) came in a variety of shapes and sizes. This example incorporates five incense burning bowls</a:t>
            </a:r>
            <a:r>
              <a:rPr lang="en-US" baseline="0" dirty="0"/>
              <a:t> atop the heads of five women gathered around a well head. Each woman also holds other items related to religious sacrifice. This beautifully preserved artifact dates to about the time of Alexander the Great. One of the ancient historians recounts Alexander’s religious fervor. </a:t>
            </a:r>
            <a:r>
              <a:rPr lang="en-US" dirty="0"/>
              <a:t>Once, when Alexander threw large amounts of incense into the fire as an offering to the gods, his tutor Leonidas reprimanded him, telling him to be more sparing unless he had conquered the country where the incense came from. Later, after his conquest of Egypt, Alexander sent his teacher 600 talents’ worth of incense. This image comes from The Metropolitan Museum of Art and is in the public domain. Source: https://www.metmuseum.org/art/collection/search/257999</a:t>
            </a:r>
          </a:p>
          <a:p>
            <a:endParaRPr lang="en-US" dirty="0"/>
          </a:p>
          <a:p>
            <a:r>
              <a:rPr lang="en-US" dirty="0"/>
              <a:t>met257999h</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34866453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bronze</a:t>
            </a:r>
            <a:r>
              <a:rPr lang="en-US" baseline="0" dirty="0"/>
              <a:t> incense burner is shaped somewhat like a cup. Coals would be added to the bowl, and incense would be sprinkled on top of the coals, producing a fragrant smoke. This artifact was photographed at </a:t>
            </a:r>
            <a:r>
              <a:rPr lang="en-US" dirty="0"/>
              <a:t>Michael C. Carlos Museum at Emory University.</a:t>
            </a:r>
          </a:p>
          <a:p>
            <a:endParaRPr lang="en-US" dirty="0"/>
          </a:p>
          <a:p>
            <a:r>
              <a:rPr lang="en-US" dirty="0"/>
              <a:t>adr1511188626h</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34866453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was photographed at the Archaeological Museum of Kavala in Greece.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tb031106486h</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19450891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speaking of a fragrant aroma, perhaps</a:t>
            </a:r>
            <a:r>
              <a:rPr lang="en-US" baseline="0" dirty="0"/>
              <a:t> Paul had in mind the words of God regarding the offering of Noah following the flood. </a:t>
            </a:r>
            <a:r>
              <a:rPr lang="en-US" dirty="0"/>
              <a:t>“</a:t>
            </a:r>
            <a:r>
              <a:rPr lang="en-US" sz="1200" b="0" i="0" kern="1200" dirty="0">
                <a:solidFill>
                  <a:schemeClr val="tx1"/>
                </a:solidFill>
                <a:effectLst/>
                <a:latin typeface="+mn-lt"/>
                <a:ea typeface="+mn-ea"/>
                <a:cs typeface="+mn-cs"/>
              </a:rPr>
              <a:t>And Yahweh smelled the sweet aroma; and Yahweh said in his heart, ‘I will not curse the ground any more for man’s sake, since the imagination of man’s heart is evil from his youth; neither will I again destroy every living thing, as I have done” (Gen</a:t>
            </a:r>
            <a:r>
              <a:rPr lang="en-US" sz="1200" b="0" i="0" kern="1200" baseline="0" dirty="0">
                <a:solidFill>
                  <a:schemeClr val="tx1"/>
                </a:solidFill>
                <a:effectLst/>
                <a:latin typeface="+mn-lt"/>
                <a:ea typeface="+mn-ea"/>
                <a:cs typeface="+mn-cs"/>
              </a:rPr>
              <a:t> 8:21). </a:t>
            </a:r>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tb031416360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30489428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similar turn of phrase appears in Exodus: “</a:t>
            </a:r>
            <a:r>
              <a:rPr lang="en-US" sz="1200" b="0" i="0" kern="1200" dirty="0">
                <a:solidFill>
                  <a:schemeClr val="tx1"/>
                </a:solidFill>
                <a:effectLst/>
                <a:latin typeface="+mn-lt"/>
                <a:ea typeface="+mn-ea"/>
                <a:cs typeface="+mn-cs"/>
              </a:rPr>
              <a:t>And you shall burn the whole ram upon the altar: it is a burnt-offering unto Yahweh; it is a sweet savor, an offering made by fire unto Yahweh” (</a:t>
            </a:r>
            <a:r>
              <a:rPr lang="en-US" dirty="0"/>
              <a:t>Exod 29:18)</a:t>
            </a:r>
            <a:r>
              <a:rPr lang="en-US" sz="1200" b="0" i="0" kern="1200" baseline="0" dirty="0">
                <a:solidFill>
                  <a:schemeClr val="tx1"/>
                </a:solidFill>
                <a:effectLst/>
                <a:latin typeface="+mn-lt"/>
                <a:ea typeface="+mn-ea"/>
                <a:cs typeface="+mn-cs"/>
              </a:rPr>
              <a:t>. </a:t>
            </a:r>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tb031416402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741535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chief concern, of course, would</a:t>
            </a:r>
            <a:r>
              <a:rPr lang="en-US" baseline="0" dirty="0"/>
              <a:t> have been for the spiritual needs of the Philippians, as reflected in his letter (cf. Phil 2:1-16). At the same time, Jesus told His followers that God would supply their earthly needs as well if they would seek after heavenly things (Matt 6:31-34). Ample supply is illustrated here by Romans gathered around a table to eat and drink. This fresco was photographed at the National Museum of Rome.</a:t>
            </a:r>
          </a:p>
          <a:p>
            <a:endParaRPr lang="en-US" baseline="0" dirty="0"/>
          </a:p>
          <a:p>
            <a:r>
              <a:rPr lang="en-US" dirty="0"/>
              <a:t>tb0513177686</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27109409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doxology to the book is illustrated here</a:t>
            </a:r>
            <a:r>
              <a:rPr lang="en-US" baseline="0" dirty="0"/>
              <a:t> by Samaritan men raising their hands to God in prayer</a:t>
            </a:r>
            <a:r>
              <a:rPr lang="en-US" dirty="0"/>
              <a:t>. This American</a:t>
            </a:r>
            <a:r>
              <a:rPr lang="en-US" baseline="0" dirty="0"/>
              <a:t> Colony photo was taken </a:t>
            </a:r>
            <a:r>
              <a:rPr lang="en-US" dirty="0"/>
              <a:t>between 1900 and 1920.</a:t>
            </a:r>
          </a:p>
          <a:p>
            <a:endParaRPr lang="en-US" dirty="0"/>
          </a:p>
          <a:p>
            <a:r>
              <a:rPr lang="en-US" dirty="0"/>
              <a:t>mat01869</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27109409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common form of greeting in Paul’s day was the kiss, illustrated here by two Bedouin men kissing each other as a greeting. This American Colony photograph was taken between 1900 and 1920 and later colorized.</a:t>
            </a:r>
          </a:p>
          <a:p>
            <a:endParaRPr lang="en-US" dirty="0"/>
          </a:p>
          <a:p>
            <a:r>
              <a:rPr lang="en-US" dirty="0"/>
              <a:t>mat23092h</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2710940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intaglio gemstone portrays Nike crowning</a:t>
            </a:r>
            <a:r>
              <a:rPr lang="en-US" baseline="0" dirty="0"/>
              <a:t> Ares, the Greek god of war, with a foliage-like wreath. This illustrates the honor associated with such an activity, even if the crown itself was made of short-lived organic materials. This gemstone was photographed at the </a:t>
            </a:r>
            <a:r>
              <a:rPr lang="en-US" dirty="0"/>
              <a:t>Naples Archaeological Museum.</a:t>
            </a:r>
          </a:p>
          <a:p>
            <a:endParaRPr lang="en-US" dirty="0"/>
          </a:p>
          <a:p>
            <a:r>
              <a:rPr lang="en-US" dirty="0"/>
              <a:t>tb0515171224h</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42528874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handshake was also a recognized form of greeting (and of farewell) in Paul’s day. This relief was photographed at the National Archaeological Museum in Athens.</a:t>
            </a:r>
          </a:p>
          <a:p>
            <a:endParaRPr lang="en-US" dirty="0"/>
          </a:p>
          <a:p>
            <a:r>
              <a:rPr lang="en-US" dirty="0"/>
              <a:t>tb011117601h</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27109409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letter from the late</a:t>
            </a:r>
            <a:r>
              <a:rPr lang="en-US" baseline="0" dirty="0"/>
              <a:t> 3rd or early 4th centuries AD includes several greetings, using the same Greek word (Gk. </a:t>
            </a:r>
            <a:r>
              <a:rPr lang="en-US" i="1" baseline="0" dirty="0" err="1"/>
              <a:t>aspozomai</a:t>
            </a:r>
            <a:r>
              <a:rPr lang="en-US" baseline="0" dirty="0"/>
              <a:t>, </a:t>
            </a:r>
            <a:r>
              <a:rPr lang="el-GR" sz="1200" b="0" i="0" u="none" strike="noStrike" kern="1200" baseline="0" dirty="0">
                <a:solidFill>
                  <a:schemeClr val="tx1"/>
                </a:solidFill>
                <a:latin typeface="+mn-lt"/>
                <a:ea typeface="+mn-ea"/>
                <a:cs typeface="+mn-cs"/>
              </a:rPr>
              <a:t>ἀσπάζομαι</a:t>
            </a:r>
            <a:r>
              <a:rPr lang="en-US" baseline="0" dirty="0"/>
              <a:t>) that Paul uses. According to the museum website, the text may be translated as follows: “. . . </a:t>
            </a:r>
            <a:r>
              <a:rPr lang="en-US" dirty="0"/>
              <a:t>our .</a:t>
            </a:r>
            <a:r>
              <a:rPr lang="en-US" baseline="0" dirty="0"/>
              <a:t> . .</a:t>
            </a:r>
            <a:r>
              <a:rPr lang="en-US" dirty="0"/>
              <a:t> father, apostle</a:t>
            </a:r>
            <a:r>
              <a:rPr lang="en-US" baseline="0" dirty="0"/>
              <a:t> . . .</a:t>
            </a:r>
            <a:r>
              <a:rPr lang="en-US" dirty="0"/>
              <a:t> of all others [he/she/they] loved .</a:t>
            </a:r>
            <a:r>
              <a:rPr lang="en-US" baseline="0" dirty="0"/>
              <a:t> . .</a:t>
            </a:r>
            <a:r>
              <a:rPr lang="en-US" dirty="0"/>
              <a:t> all the brothers with you [those whom] .</a:t>
            </a:r>
            <a:r>
              <a:rPr lang="en-US" baseline="0" dirty="0"/>
              <a:t> . .</a:t>
            </a:r>
            <a:r>
              <a:rPr lang="en-US" dirty="0"/>
              <a:t> All the brothers in the church greet you. Father and mother greet [the brothers]. The mother of </a:t>
            </a:r>
            <a:r>
              <a:rPr lang="en-US" dirty="0" err="1"/>
              <a:t>Taesis</a:t>
            </a:r>
            <a:r>
              <a:rPr lang="en-US" dirty="0"/>
              <a:t>/</a:t>
            </a:r>
            <a:r>
              <a:rPr lang="en-US" dirty="0" err="1"/>
              <a:t>Taesion</a:t>
            </a:r>
            <a:r>
              <a:rPr lang="en-US" dirty="0"/>
              <a:t> greets [you all]. And [I/we/you/they] went down .</a:t>
            </a:r>
            <a:r>
              <a:rPr lang="en-US" baseline="0" dirty="0"/>
              <a:t> . .</a:t>
            </a:r>
            <a:r>
              <a:rPr lang="en-US" dirty="0"/>
              <a:t> I pray that you may be well for the longest span of life.” The next slide includes labels</a:t>
            </a:r>
            <a:r>
              <a:rPr lang="en-US" baseline="0" dirty="0"/>
              <a:t> that highlight the occurrences of the word “greeting.” </a:t>
            </a:r>
            <a:r>
              <a:rPr lang="en-US" sz="1200" kern="1200" dirty="0">
                <a:solidFill>
                  <a:schemeClr val="tx1"/>
                </a:solidFill>
                <a:effectLst/>
                <a:latin typeface="+mn-lt"/>
                <a:ea typeface="+mn-ea"/>
                <a:cs typeface="+mn-cs"/>
              </a:rPr>
              <a:t>This image comes from the University of Michigan, Advanced Papyrological Information System, and is in the public domain. Source: </a:t>
            </a:r>
            <a:r>
              <a:rPr lang="en-US" dirty="0"/>
              <a:t>http://quod.lib.umich.edu/a/apis/x-11984/4349r.tif.</a:t>
            </a:r>
          </a:p>
          <a:p>
            <a:endParaRPr lang="en-US" dirty="0"/>
          </a:p>
          <a:p>
            <a:r>
              <a:rPr lang="en-US" dirty="0"/>
              <a:t>umich4349119843632</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27109409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letter from the late</a:t>
            </a:r>
            <a:r>
              <a:rPr lang="en-US" baseline="0" dirty="0"/>
              <a:t> 3rd or early 4th centuries AD includes several greetings, using the same Greek word (Gk. </a:t>
            </a:r>
            <a:r>
              <a:rPr lang="en-US" i="1" baseline="0" dirty="0" err="1"/>
              <a:t>aspozomai</a:t>
            </a:r>
            <a:r>
              <a:rPr lang="en-US" baseline="0" dirty="0"/>
              <a:t>, </a:t>
            </a:r>
            <a:r>
              <a:rPr lang="el-GR" sz="1200" b="0" i="0" u="none" strike="noStrike" kern="1200" baseline="0" dirty="0">
                <a:solidFill>
                  <a:schemeClr val="tx1"/>
                </a:solidFill>
                <a:latin typeface="+mn-lt"/>
                <a:ea typeface="+mn-ea"/>
                <a:cs typeface="+mn-cs"/>
              </a:rPr>
              <a:t>ἀσπάζομαι</a:t>
            </a:r>
            <a:r>
              <a:rPr lang="en-US" baseline="0" dirty="0"/>
              <a:t>) that Paul uses. According to the museum website, the text may be translated as follows: “. . . </a:t>
            </a:r>
            <a:r>
              <a:rPr lang="en-US" dirty="0"/>
              <a:t>our .</a:t>
            </a:r>
            <a:r>
              <a:rPr lang="en-US" baseline="0" dirty="0"/>
              <a:t> . .</a:t>
            </a:r>
            <a:r>
              <a:rPr lang="en-US" dirty="0"/>
              <a:t> father, apostle</a:t>
            </a:r>
            <a:r>
              <a:rPr lang="en-US" baseline="0" dirty="0"/>
              <a:t> . . .</a:t>
            </a:r>
            <a:r>
              <a:rPr lang="en-US" dirty="0"/>
              <a:t> of all others [he/she/they] loved .</a:t>
            </a:r>
            <a:r>
              <a:rPr lang="en-US" baseline="0" dirty="0"/>
              <a:t> . .</a:t>
            </a:r>
            <a:r>
              <a:rPr lang="en-US" dirty="0"/>
              <a:t> all the brothers with you [those whom] .</a:t>
            </a:r>
            <a:r>
              <a:rPr lang="en-US" baseline="0" dirty="0"/>
              <a:t> . .</a:t>
            </a:r>
            <a:r>
              <a:rPr lang="en-US" dirty="0"/>
              <a:t> All the brothers in the church greet you. Father and mother greet [the brothers]. The mother of </a:t>
            </a:r>
            <a:r>
              <a:rPr lang="en-US" dirty="0" err="1"/>
              <a:t>Taesis</a:t>
            </a:r>
            <a:r>
              <a:rPr lang="en-US" dirty="0"/>
              <a:t>/</a:t>
            </a:r>
            <a:r>
              <a:rPr lang="en-US" dirty="0" err="1"/>
              <a:t>Taesion</a:t>
            </a:r>
            <a:r>
              <a:rPr lang="en-US" dirty="0"/>
              <a:t> greets [you all]. And [I/we/you/they] went down .</a:t>
            </a:r>
            <a:r>
              <a:rPr lang="en-US" baseline="0" dirty="0"/>
              <a:t> . .</a:t>
            </a:r>
            <a:r>
              <a:rPr lang="en-US" dirty="0"/>
              <a:t> I pray that you may be well for the longest span of life.” </a:t>
            </a:r>
            <a:r>
              <a:rPr lang="en-US" sz="1200" kern="1200" dirty="0">
                <a:solidFill>
                  <a:schemeClr val="tx1"/>
                </a:solidFill>
                <a:effectLst/>
                <a:latin typeface="+mn-lt"/>
                <a:ea typeface="+mn-ea"/>
                <a:cs typeface="+mn-cs"/>
              </a:rPr>
              <a:t>This image comes from the University of Michigan, Advanced Papyrological Information System, and is in the public domain. Source: </a:t>
            </a:r>
            <a:r>
              <a:rPr lang="en-US" dirty="0"/>
              <a:t>http://quod.lib.umich.edu/a/apis/x-11984/4349r.tif.</a:t>
            </a:r>
          </a:p>
          <a:p>
            <a:endParaRPr lang="en-US" dirty="0"/>
          </a:p>
          <a:p>
            <a:r>
              <a:rPr lang="en-US" dirty="0"/>
              <a:t>umich4349119843632</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27109409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evident</a:t>
            </a:r>
            <a:r>
              <a:rPr lang="en-US" baseline="0" dirty="0"/>
              <a:t> from this verse that Paul was familiar with some residents of the royal estate in Rome; the fact that he sends greetings from them indicates that they were part of the church in Rome. </a:t>
            </a:r>
            <a:r>
              <a:rPr lang="en-US" dirty="0"/>
              <a:t>Palatine Hill, shown in this photo was the location of Caesar’s household. The royal household</a:t>
            </a:r>
            <a:r>
              <a:rPr lang="en-US" baseline="0" dirty="0"/>
              <a:t> would have been a large estate with a small army of workers.</a:t>
            </a:r>
            <a:endParaRPr lang="en-US" dirty="0"/>
          </a:p>
          <a:p>
            <a:endParaRPr lang="en-US" dirty="0"/>
          </a:p>
          <a:p>
            <a:r>
              <a:rPr lang="en-US" dirty="0"/>
              <a:t>tb012001700h</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7660574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“Caesar” to whose household</a:t>
            </a:r>
            <a:r>
              <a:rPr lang="en-US" baseline="0" dirty="0"/>
              <a:t> Paul refers was almost certainly Nero (r. AD 54–68)</a:t>
            </a:r>
            <a:r>
              <a:rPr lang="en-US" dirty="0"/>
              <a:t>. This bust of Nero, which</a:t>
            </a:r>
            <a:r>
              <a:rPr lang="en-US" baseline="0" dirty="0"/>
              <a:t> had been shattered and was restored in the 17th century, was photographed at the Capitoline Museums in Rome.</a:t>
            </a:r>
            <a:endParaRPr lang="en-US" dirty="0"/>
          </a:p>
          <a:p>
            <a:endParaRPr lang="en-US" dirty="0"/>
          </a:p>
          <a:p>
            <a:r>
              <a:rPr lang="en-US" dirty="0"/>
              <a:t>tb0514179816h</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766057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Marcus Agrippa was a confidant of Augustus</a:t>
            </a:r>
            <a:r>
              <a:rPr lang="en-US" baseline="0" dirty="0"/>
              <a:t> and was Nero’s great-grandfather. He illustrates a member of Caesar’s household, albeit from an earlier generation. This image comes from </a:t>
            </a:r>
            <a:r>
              <a:rPr lang="en-US" dirty="0"/>
              <a:t>The Metropolitan Museum of Art, public domain, Rogers Fund, 1914, http://metmuseum.org/art/collection/search/248892.</a:t>
            </a:r>
          </a:p>
          <a:p>
            <a:endParaRPr lang="en-US" dirty="0"/>
          </a:p>
          <a:p>
            <a:r>
              <a:rPr lang="en-US" dirty="0"/>
              <a:t>met248892</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30434208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final words to the Philippians are expressed as a prayer for God’s grace to be on them. Fulfillment</a:t>
            </a:r>
            <a:r>
              <a:rPr lang="en-US" baseline="0" dirty="0"/>
              <a:t> of this prayer would almost certainly include a peaceful life and spiritual productiveness. Both of these ideas are represented in this painting from ancient Rome, with the serenity of a garden scene and the productivity of a young pomegranate tree. This painting comes from the triclinium of the Villa of Livia at Prima Porta, a suburb of Rome. It was photographed at the </a:t>
            </a:r>
            <a:r>
              <a:rPr lang="en-US" dirty="0"/>
              <a:t>National Museum of Rome.</a:t>
            </a:r>
          </a:p>
          <a:p>
            <a:endParaRPr lang="en-US" dirty="0"/>
          </a:p>
          <a:p>
            <a:r>
              <a:rPr lang="en-US" dirty="0"/>
              <a:t>tb0513177714</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30434208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Philippians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https://www.bibleplaces.com/philippians/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Philippians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 depicts a young</a:t>
            </a:r>
            <a:r>
              <a:rPr lang="en-US" baseline="0" dirty="0"/>
              <a:t> man who has been awarded a crown for a literary contest. One of the rolls in his hand bears a tag with the name of the famed philosopher Plato. This fresco comes form the House of the </a:t>
            </a:r>
            <a:r>
              <a:rPr lang="en-US" baseline="0" dirty="0" err="1"/>
              <a:t>Cenaculum</a:t>
            </a:r>
            <a:r>
              <a:rPr lang="en-US" baseline="0" dirty="0"/>
              <a:t> in Pompeii and was photographed at the </a:t>
            </a:r>
            <a:r>
              <a:rPr lang="en-US" dirty="0"/>
              <a:t>Naples Archaeological Museum.</a:t>
            </a:r>
          </a:p>
          <a:p>
            <a:endParaRPr lang="en-US" dirty="0"/>
          </a:p>
          <a:p>
            <a:r>
              <a:rPr lang="en-US" dirty="0"/>
              <a:t>tb0515170308</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425288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stele from Athens depicts Democracy (personified as a woman) placing a crown on Demos, the personification of the ruling body of free citizens in Athens. Paul’s audience at Philippi would have been familiar with such practices and would have understood his statement through such a lens. </a:t>
            </a:r>
            <a:r>
              <a:rPr lang="en-US" dirty="0"/>
              <a:t>This stele was photographed</a:t>
            </a:r>
            <a:r>
              <a:rPr lang="en-US" baseline="0" dirty="0"/>
              <a:t> at the Museum of the Ancient Agora in </a:t>
            </a:r>
            <a:r>
              <a:rPr lang="en-US" dirty="0"/>
              <a:t>Athens.</a:t>
            </a:r>
          </a:p>
          <a:p>
            <a:endParaRPr lang="en-US" dirty="0"/>
          </a:p>
          <a:p>
            <a:r>
              <a:rPr lang="en-US" dirty="0"/>
              <a:t>tb031806399h</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4252887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4422177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6A0721-2857-8AE2-38D8-CC65936AE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26964"/>
            <a:ext cx="18288000" cy="877824"/>
          </a:xfrm>
        </p:spPr>
        <p:txBody>
          <a:bodyPr/>
          <a:lstStyle/>
          <a:p>
            <a:r>
              <a:rPr lang="en-US" dirty="0"/>
              <a:t>Philippians 4</a:t>
            </a:r>
          </a:p>
        </p:txBody>
      </p:sp>
      <p:pic>
        <p:nvPicPr>
          <p:cNvPr id="10" name="Picture 9">
            <a:extLst>
              <a:ext uri="{FF2B5EF4-FFF2-40B4-BE49-F238E27FC236}">
                <a16:creationId xmlns:a16="http://schemas.microsoft.com/office/drawing/2014/main" id="{F69A44B0-5219-4DFF-8D5A-60F4C4545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19385"/>
            <a:ext cx="7269480" cy="408758"/>
          </a:xfrm>
          <a:prstGeom prst="rect">
            <a:avLst/>
          </a:prstGeom>
        </p:spPr>
      </p:pic>
    </p:spTree>
    <p:extLst>
      <p:ext uri="{BB962C8B-B14F-4D97-AF65-F5344CB8AC3E}">
        <p14:creationId xmlns:p14="http://schemas.microsoft.com/office/powerpoint/2010/main" val="4103044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sculpture&#10;&#10;Description automatically generated">
            <a:extLst>
              <a:ext uri="{FF2B5EF4-FFF2-40B4-BE49-F238E27FC236}">
                <a16:creationId xmlns:a16="http://schemas.microsoft.com/office/drawing/2014/main" id="{30596AB0-E384-472C-BE47-C8640603EA9E}"/>
              </a:ext>
            </a:extLst>
          </p:cNvPr>
          <p:cNvPicPr>
            <a:picLocks noChangeAspect="1"/>
          </p:cNvPicPr>
          <p:nvPr/>
        </p:nvPicPr>
        <p:blipFill rotWithShape="1">
          <a:blip r:embed="rId3">
            <a:extLst>
              <a:ext uri="{28A0092B-C50C-407E-A947-70E740481C1C}">
                <a14:useLocalDpi xmlns:a14="http://schemas.microsoft.com/office/drawing/2010/main" val="0"/>
              </a:ext>
            </a:extLst>
          </a:blip>
          <a:srcRect t="2026"/>
          <a:stretch/>
        </p:blipFill>
        <p:spPr>
          <a:xfrm>
            <a:off x="5930956" y="0"/>
            <a:ext cx="6426092" cy="10078650"/>
          </a:xfrm>
          <a:prstGeom prst="rect">
            <a:avLst/>
          </a:prstGeom>
        </p:spPr>
      </p:pic>
      <p:sp>
        <p:nvSpPr>
          <p:cNvPr id="2" name="Text Placeholder 1"/>
          <p:cNvSpPr>
            <a:spLocks noGrp="1"/>
          </p:cNvSpPr>
          <p:nvPr>
            <p:ph type="body" sz="quarter" idx="10"/>
          </p:nvPr>
        </p:nvSpPr>
        <p:spPr/>
        <p:txBody>
          <a:bodyPr/>
          <a:lstStyle/>
          <a:p>
            <a:r>
              <a:rPr lang="en-US" dirty="0"/>
              <a:t>Statue of Trajan in military gear, 2nd century AD</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Stand firm in the Lord, my beloved</a:t>
            </a:r>
          </a:p>
        </p:txBody>
      </p:sp>
    </p:spTree>
    <p:extLst>
      <p:ext uri="{BB962C8B-B14F-4D97-AF65-F5344CB8AC3E}">
        <p14:creationId xmlns:p14="http://schemas.microsoft.com/office/powerpoint/2010/main" val="72235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1A9BD3-ED7E-B5B3-F065-21E86D96E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sv-SE" dirty="0"/>
              <a:t>Roman soldier reenactor in the Gerasa hippodrome</a:t>
            </a:r>
            <a:endParaRPr lang="en-US" dirty="0"/>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Stand firm in the Lord, my beloved</a:t>
            </a:r>
          </a:p>
        </p:txBody>
      </p:sp>
    </p:spTree>
    <p:extLst>
      <p:ext uri="{BB962C8B-B14F-4D97-AF65-F5344CB8AC3E}">
        <p14:creationId xmlns:p14="http://schemas.microsoft.com/office/powerpoint/2010/main" val="95320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D5E6B82E-5D21-9DF9-C5D7-A5F40FFCC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sv-SE" dirty="0"/>
              <a:t>”Roman soldiers” in the Gerasa hippodrome</a:t>
            </a:r>
            <a:endParaRPr lang="en-US" dirty="0"/>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Stand firm in the Lord, my beloved</a:t>
            </a:r>
          </a:p>
        </p:txBody>
      </p:sp>
    </p:spTree>
    <p:extLst>
      <p:ext uri="{BB962C8B-B14F-4D97-AF65-F5344CB8AC3E}">
        <p14:creationId xmlns:p14="http://schemas.microsoft.com/office/powerpoint/2010/main" val="1673642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atue of a person&#10;&#10;Description automatically generated with medium confidence">
            <a:extLst>
              <a:ext uri="{FF2B5EF4-FFF2-40B4-BE49-F238E27FC236}">
                <a16:creationId xmlns:a16="http://schemas.microsoft.com/office/drawing/2014/main" id="{1BC2A404-13EC-4C5D-A1DD-11EB295C3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617" y="0"/>
            <a:ext cx="7853139" cy="10287000"/>
          </a:xfrm>
          <a:prstGeom prst="rect">
            <a:avLst/>
          </a:prstGeom>
        </p:spPr>
      </p:pic>
      <p:pic>
        <p:nvPicPr>
          <p:cNvPr id="8" name="Picture 7" descr="A statue of a person&#10;&#10;Description automatically generated with medium confidence">
            <a:extLst>
              <a:ext uri="{FF2B5EF4-FFF2-40B4-BE49-F238E27FC236}">
                <a16:creationId xmlns:a16="http://schemas.microsoft.com/office/drawing/2014/main" id="{B1977A7A-E2A5-466B-BE8E-FAC743C76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8343" y="0"/>
            <a:ext cx="6236208" cy="10287000"/>
          </a:xfrm>
          <a:prstGeom prst="rect">
            <a:avLst/>
          </a:prstGeom>
        </p:spPr>
      </p:pic>
      <p:sp>
        <p:nvSpPr>
          <p:cNvPr id="2" name="Text Placeholder 1"/>
          <p:cNvSpPr>
            <a:spLocks noGrp="1"/>
          </p:cNvSpPr>
          <p:nvPr>
            <p:ph type="body" sz="quarter" idx="10"/>
          </p:nvPr>
        </p:nvSpPr>
        <p:spPr/>
        <p:txBody>
          <a:bodyPr/>
          <a:lstStyle/>
          <a:p>
            <a:r>
              <a:rPr lang="en-US" dirty="0"/>
              <a:t>Roman portraits of women, 1st centuries BC and AD</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I exhort </a:t>
            </a:r>
            <a:r>
              <a:rPr lang="en-US" dirty="0" err="1"/>
              <a:t>Euodia</a:t>
            </a:r>
            <a:r>
              <a:rPr lang="en-US" dirty="0"/>
              <a:t> and I exhort </a:t>
            </a:r>
            <a:r>
              <a:rPr lang="en-US" dirty="0" err="1"/>
              <a:t>Syntyche</a:t>
            </a:r>
            <a:r>
              <a:rPr lang="en-US" dirty="0"/>
              <a:t> to be of the same mind in the Lord</a:t>
            </a:r>
          </a:p>
        </p:txBody>
      </p:sp>
    </p:spTree>
    <p:extLst>
      <p:ext uri="{BB962C8B-B14F-4D97-AF65-F5344CB8AC3E}">
        <p14:creationId xmlns:p14="http://schemas.microsoft.com/office/powerpoint/2010/main" val="1380137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othing, outdoor, person, ground&#10;&#10;Description automatically generated">
            <a:extLst>
              <a:ext uri="{FF2B5EF4-FFF2-40B4-BE49-F238E27FC236}">
                <a16:creationId xmlns:a16="http://schemas.microsoft.com/office/drawing/2014/main" id="{230AFD28-8499-29A8-4B2B-2D09DBE28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Plow reconstruction</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Indeed, I also ask you, true yokefellow</a:t>
            </a:r>
          </a:p>
        </p:txBody>
      </p:sp>
    </p:spTree>
    <p:extLst>
      <p:ext uri="{BB962C8B-B14F-4D97-AF65-F5344CB8AC3E}">
        <p14:creationId xmlns:p14="http://schemas.microsoft.com/office/powerpoint/2010/main" val="4062367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1D4A28-F4A1-9DA5-7A9A-2E44DBC74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8AF0BCD-E108-4532-868A-23FA8FC8FBB4}"/>
              </a:ext>
            </a:extLst>
          </p:cNvPr>
          <p:cNvSpPr>
            <a:spLocks noGrp="1"/>
          </p:cNvSpPr>
          <p:nvPr>
            <p:ph type="body" sz="quarter" idx="10"/>
          </p:nvPr>
        </p:nvSpPr>
        <p:spPr/>
        <p:txBody>
          <a:bodyPr/>
          <a:lstStyle/>
          <a:p>
            <a:r>
              <a:rPr lang="en-US" dirty="0"/>
              <a:t>Mosaic floor with Aramaic inscription, in an ancient synagogue of Jericho</a:t>
            </a:r>
          </a:p>
        </p:txBody>
      </p:sp>
      <p:sp>
        <p:nvSpPr>
          <p:cNvPr id="3" name="Text Placeholder 2">
            <a:extLst>
              <a:ext uri="{FF2B5EF4-FFF2-40B4-BE49-F238E27FC236}">
                <a16:creationId xmlns:a16="http://schemas.microsoft.com/office/drawing/2014/main" id="{520FFFCB-7C6F-4D76-B712-A19E85CFF750}"/>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1E46CF2D-2D15-458B-9331-99B282394762}"/>
              </a:ext>
            </a:extLst>
          </p:cNvPr>
          <p:cNvSpPr>
            <a:spLocks noGrp="1"/>
          </p:cNvSpPr>
          <p:nvPr>
            <p:ph type="title"/>
          </p:nvPr>
        </p:nvSpPr>
        <p:spPr/>
        <p:txBody>
          <a:bodyPr/>
          <a:lstStyle/>
          <a:p>
            <a:r>
              <a:rPr lang="en-US" dirty="0"/>
              <a:t>And the rest of my fellow workers, whose names are in the book of life</a:t>
            </a:r>
          </a:p>
        </p:txBody>
      </p:sp>
    </p:spTree>
    <p:extLst>
      <p:ext uri="{BB962C8B-B14F-4D97-AF65-F5344CB8AC3E}">
        <p14:creationId xmlns:p14="http://schemas.microsoft.com/office/powerpoint/2010/main" val="2455926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9B0764-67D9-EA55-7297-8AB6EE34F8E9}"/>
              </a:ext>
            </a:extLst>
          </p:cNvPr>
          <p:cNvGrpSpPr/>
          <p:nvPr/>
        </p:nvGrpSpPr>
        <p:grpSpPr>
          <a:xfrm>
            <a:off x="0" y="0"/>
            <a:ext cx="18288000" cy="10287000"/>
            <a:chOff x="0" y="0"/>
            <a:chExt cx="18288000" cy="10287000"/>
          </a:xfrm>
        </p:grpSpPr>
        <p:pic>
          <p:nvPicPr>
            <p:cNvPr id="7" name="Picture 6">
              <a:extLst>
                <a:ext uri="{FF2B5EF4-FFF2-40B4-BE49-F238E27FC236}">
                  <a16:creationId xmlns:a16="http://schemas.microsoft.com/office/drawing/2014/main" id="{9754D7F7-F980-8034-6C88-0D6B1A825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5" name="Group 4">
              <a:extLst>
                <a:ext uri="{FF2B5EF4-FFF2-40B4-BE49-F238E27FC236}">
                  <a16:creationId xmlns:a16="http://schemas.microsoft.com/office/drawing/2014/main" id="{DA8CEEF3-0CF6-4692-EACF-0ABF9D009D50}"/>
                </a:ext>
              </a:extLst>
            </p:cNvPr>
            <p:cNvGrpSpPr/>
            <p:nvPr/>
          </p:nvGrpSpPr>
          <p:grpSpPr>
            <a:xfrm>
              <a:off x="5915984" y="7242434"/>
              <a:ext cx="7022776" cy="1061362"/>
              <a:chOff x="6719886" y="6719888"/>
              <a:chExt cx="5262565" cy="795339"/>
            </a:xfrm>
          </p:grpSpPr>
          <p:sp>
            <p:nvSpPr>
              <p:cNvPr id="30" name="Freeform 29">
                <a:extLst>
                  <a:ext uri="{FF2B5EF4-FFF2-40B4-BE49-F238E27FC236}">
                    <a16:creationId xmlns:a16="http://schemas.microsoft.com/office/drawing/2014/main" id="{3EFFC709-4D2B-E64E-AA57-B93E45D1EA91}"/>
                  </a:ext>
                </a:extLst>
              </p:cNvPr>
              <p:cNvSpPr/>
              <p:nvPr/>
            </p:nvSpPr>
            <p:spPr>
              <a:xfrm>
                <a:off x="9939338" y="7043738"/>
                <a:ext cx="28575" cy="209550"/>
              </a:xfrm>
              <a:custGeom>
                <a:avLst/>
                <a:gdLst>
                  <a:gd name="connsiteX0" fmla="*/ 19050 w 19050"/>
                  <a:gd name="connsiteY0" fmla="*/ 0 h 139700"/>
                  <a:gd name="connsiteX1" fmla="*/ 0 w 19050"/>
                  <a:gd name="connsiteY1" fmla="*/ 139700 h 139700"/>
                </a:gdLst>
                <a:ahLst/>
                <a:cxnLst>
                  <a:cxn ang="0">
                    <a:pos x="connsiteX0" y="connsiteY0"/>
                  </a:cxn>
                  <a:cxn ang="0">
                    <a:pos x="connsiteX1" y="connsiteY1"/>
                  </a:cxn>
                </a:cxnLst>
                <a:rect l="l" t="t" r="r" b="b"/>
                <a:pathLst>
                  <a:path w="19050" h="139700">
                    <a:moveTo>
                      <a:pt x="19050" y="0"/>
                    </a:moveTo>
                    <a:lnTo>
                      <a:pt x="0" y="139700"/>
                    </a:ln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2" name="Freeform 31">
                <a:extLst>
                  <a:ext uri="{FF2B5EF4-FFF2-40B4-BE49-F238E27FC236}">
                    <a16:creationId xmlns:a16="http://schemas.microsoft.com/office/drawing/2014/main" id="{87E53608-22EA-8846-9AF1-46A5AEA89787}"/>
                  </a:ext>
                </a:extLst>
              </p:cNvPr>
              <p:cNvSpPr/>
              <p:nvPr/>
            </p:nvSpPr>
            <p:spPr>
              <a:xfrm>
                <a:off x="9825038" y="6886575"/>
                <a:ext cx="28575" cy="361950"/>
              </a:xfrm>
              <a:custGeom>
                <a:avLst/>
                <a:gdLst>
                  <a:gd name="connsiteX0" fmla="*/ 6350 w 19050"/>
                  <a:gd name="connsiteY0" fmla="*/ 0 h 241300"/>
                  <a:gd name="connsiteX1" fmla="*/ 19050 w 19050"/>
                  <a:gd name="connsiteY1" fmla="*/ 120650 h 241300"/>
                  <a:gd name="connsiteX2" fmla="*/ 9525 w 19050"/>
                  <a:gd name="connsiteY2" fmla="*/ 200025 h 241300"/>
                  <a:gd name="connsiteX3" fmla="*/ 0 w 19050"/>
                  <a:gd name="connsiteY3" fmla="*/ 241300 h 241300"/>
                </a:gdLst>
                <a:ahLst/>
                <a:cxnLst>
                  <a:cxn ang="0">
                    <a:pos x="connsiteX0" y="connsiteY0"/>
                  </a:cxn>
                  <a:cxn ang="0">
                    <a:pos x="connsiteX1" y="connsiteY1"/>
                  </a:cxn>
                  <a:cxn ang="0">
                    <a:pos x="connsiteX2" y="connsiteY2"/>
                  </a:cxn>
                  <a:cxn ang="0">
                    <a:pos x="connsiteX3" y="connsiteY3"/>
                  </a:cxn>
                </a:cxnLst>
                <a:rect l="l" t="t" r="r" b="b"/>
                <a:pathLst>
                  <a:path w="19050" h="241300">
                    <a:moveTo>
                      <a:pt x="6350" y="0"/>
                    </a:moveTo>
                    <a:lnTo>
                      <a:pt x="19050" y="120650"/>
                    </a:lnTo>
                    <a:lnTo>
                      <a:pt x="9525" y="200025"/>
                    </a:lnTo>
                    <a:lnTo>
                      <a:pt x="0" y="241300"/>
                    </a:ln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3" name="Freeform 32">
                <a:extLst>
                  <a:ext uri="{FF2B5EF4-FFF2-40B4-BE49-F238E27FC236}">
                    <a16:creationId xmlns:a16="http://schemas.microsoft.com/office/drawing/2014/main" id="{E547B396-D8E2-2948-A926-960AE3B08F80}"/>
                  </a:ext>
                </a:extLst>
              </p:cNvPr>
              <p:cNvSpPr/>
              <p:nvPr/>
            </p:nvSpPr>
            <p:spPr>
              <a:xfrm>
                <a:off x="9639300" y="6805613"/>
                <a:ext cx="100013" cy="681038"/>
              </a:xfrm>
              <a:custGeom>
                <a:avLst/>
                <a:gdLst>
                  <a:gd name="connsiteX0" fmla="*/ 66675 w 66675"/>
                  <a:gd name="connsiteY0" fmla="*/ 0 h 454025"/>
                  <a:gd name="connsiteX1" fmla="*/ 28575 w 66675"/>
                  <a:gd name="connsiteY1" fmla="*/ 38100 h 454025"/>
                  <a:gd name="connsiteX2" fmla="*/ 25400 w 66675"/>
                  <a:gd name="connsiteY2" fmla="*/ 152400 h 454025"/>
                  <a:gd name="connsiteX3" fmla="*/ 25400 w 66675"/>
                  <a:gd name="connsiteY3" fmla="*/ 260350 h 454025"/>
                  <a:gd name="connsiteX4" fmla="*/ 15875 w 66675"/>
                  <a:gd name="connsiteY4" fmla="*/ 336550 h 454025"/>
                  <a:gd name="connsiteX5" fmla="*/ 0 w 66675"/>
                  <a:gd name="connsiteY5" fmla="*/ 454025 h 454025"/>
                  <a:gd name="connsiteX0" fmla="*/ 66675 w 66675"/>
                  <a:gd name="connsiteY0" fmla="*/ 0 h 454025"/>
                  <a:gd name="connsiteX1" fmla="*/ 28575 w 66675"/>
                  <a:gd name="connsiteY1" fmla="*/ 38100 h 454025"/>
                  <a:gd name="connsiteX2" fmla="*/ 25400 w 66675"/>
                  <a:gd name="connsiteY2" fmla="*/ 152400 h 454025"/>
                  <a:gd name="connsiteX3" fmla="*/ 25400 w 66675"/>
                  <a:gd name="connsiteY3" fmla="*/ 260350 h 454025"/>
                  <a:gd name="connsiteX4" fmla="*/ 0 w 66675"/>
                  <a:gd name="connsiteY4" fmla="*/ 454025 h 454025"/>
                  <a:gd name="connsiteX0" fmla="*/ 66675 w 66675"/>
                  <a:gd name="connsiteY0" fmla="*/ 0 h 454025"/>
                  <a:gd name="connsiteX1" fmla="*/ 28575 w 66675"/>
                  <a:gd name="connsiteY1" fmla="*/ 38100 h 454025"/>
                  <a:gd name="connsiteX2" fmla="*/ 26988 w 66675"/>
                  <a:gd name="connsiteY2" fmla="*/ 142081 h 454025"/>
                  <a:gd name="connsiteX3" fmla="*/ 25400 w 66675"/>
                  <a:gd name="connsiteY3" fmla="*/ 152400 h 454025"/>
                  <a:gd name="connsiteX4" fmla="*/ 25400 w 66675"/>
                  <a:gd name="connsiteY4" fmla="*/ 260350 h 454025"/>
                  <a:gd name="connsiteX5" fmla="*/ 0 w 66675"/>
                  <a:gd name="connsiteY5" fmla="*/ 454025 h 454025"/>
                  <a:gd name="connsiteX0" fmla="*/ 66675 w 66675"/>
                  <a:gd name="connsiteY0" fmla="*/ 0 h 454025"/>
                  <a:gd name="connsiteX1" fmla="*/ 28575 w 66675"/>
                  <a:gd name="connsiteY1" fmla="*/ 38100 h 454025"/>
                  <a:gd name="connsiteX2" fmla="*/ 26988 w 66675"/>
                  <a:gd name="connsiteY2" fmla="*/ 142081 h 454025"/>
                  <a:gd name="connsiteX3" fmla="*/ 25400 w 66675"/>
                  <a:gd name="connsiteY3" fmla="*/ 260350 h 454025"/>
                  <a:gd name="connsiteX4" fmla="*/ 0 w 66675"/>
                  <a:gd name="connsiteY4" fmla="*/ 454025 h 454025"/>
                  <a:gd name="connsiteX0" fmla="*/ 66675 w 66675"/>
                  <a:gd name="connsiteY0" fmla="*/ 0 h 454025"/>
                  <a:gd name="connsiteX1" fmla="*/ 28575 w 66675"/>
                  <a:gd name="connsiteY1" fmla="*/ 38100 h 454025"/>
                  <a:gd name="connsiteX2" fmla="*/ 25400 w 66675"/>
                  <a:gd name="connsiteY2" fmla="*/ 260350 h 454025"/>
                  <a:gd name="connsiteX3" fmla="*/ 0 w 66675"/>
                  <a:gd name="connsiteY3" fmla="*/ 454025 h 454025"/>
                  <a:gd name="connsiteX0" fmla="*/ 66675 w 66675"/>
                  <a:gd name="connsiteY0" fmla="*/ 0 h 454025"/>
                  <a:gd name="connsiteX1" fmla="*/ 28575 w 66675"/>
                  <a:gd name="connsiteY1" fmla="*/ 38100 h 454025"/>
                  <a:gd name="connsiteX2" fmla="*/ 25400 w 66675"/>
                  <a:gd name="connsiteY2" fmla="*/ 260350 h 454025"/>
                  <a:gd name="connsiteX3" fmla="*/ 0 w 66675"/>
                  <a:gd name="connsiteY3" fmla="*/ 454025 h 454025"/>
                  <a:gd name="connsiteX0" fmla="*/ 66675 w 66675"/>
                  <a:gd name="connsiteY0" fmla="*/ 0 h 454025"/>
                  <a:gd name="connsiteX1" fmla="*/ 28575 w 66675"/>
                  <a:gd name="connsiteY1" fmla="*/ 64294 h 454025"/>
                  <a:gd name="connsiteX2" fmla="*/ 25400 w 66675"/>
                  <a:gd name="connsiteY2" fmla="*/ 260350 h 454025"/>
                  <a:gd name="connsiteX3" fmla="*/ 0 w 66675"/>
                  <a:gd name="connsiteY3" fmla="*/ 454025 h 454025"/>
                  <a:gd name="connsiteX0" fmla="*/ 66675 w 66675"/>
                  <a:gd name="connsiteY0" fmla="*/ 0 h 454025"/>
                  <a:gd name="connsiteX1" fmla="*/ 28575 w 66675"/>
                  <a:gd name="connsiteY1" fmla="*/ 64294 h 454025"/>
                  <a:gd name="connsiteX2" fmla="*/ 25400 w 66675"/>
                  <a:gd name="connsiteY2" fmla="*/ 260350 h 454025"/>
                  <a:gd name="connsiteX3" fmla="*/ 0 w 66675"/>
                  <a:gd name="connsiteY3" fmla="*/ 454025 h 454025"/>
                </a:gdLst>
                <a:ahLst/>
                <a:cxnLst>
                  <a:cxn ang="0">
                    <a:pos x="connsiteX0" y="connsiteY0"/>
                  </a:cxn>
                  <a:cxn ang="0">
                    <a:pos x="connsiteX1" y="connsiteY1"/>
                  </a:cxn>
                  <a:cxn ang="0">
                    <a:pos x="connsiteX2" y="connsiteY2"/>
                  </a:cxn>
                  <a:cxn ang="0">
                    <a:pos x="connsiteX3" y="connsiteY3"/>
                  </a:cxn>
                </a:cxnLst>
                <a:rect l="l" t="t" r="r" b="b"/>
                <a:pathLst>
                  <a:path w="66675" h="454025">
                    <a:moveTo>
                      <a:pt x="66675" y="0"/>
                    </a:moveTo>
                    <a:cubicBezTo>
                      <a:pt x="53975" y="12700"/>
                      <a:pt x="35454" y="20902"/>
                      <a:pt x="28575" y="64294"/>
                    </a:cubicBezTo>
                    <a:cubicBezTo>
                      <a:pt x="21696" y="107686"/>
                      <a:pt x="34436" y="191456"/>
                      <a:pt x="25400" y="260350"/>
                    </a:cubicBezTo>
                    <a:lnTo>
                      <a:pt x="0" y="454025"/>
                    </a:ln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4" name="Freeform 33">
                <a:extLst>
                  <a:ext uri="{FF2B5EF4-FFF2-40B4-BE49-F238E27FC236}">
                    <a16:creationId xmlns:a16="http://schemas.microsoft.com/office/drawing/2014/main" id="{41FC2186-60D9-8043-940D-B889F056993F}"/>
                  </a:ext>
                </a:extLst>
              </p:cNvPr>
              <p:cNvSpPr/>
              <p:nvPr/>
            </p:nvSpPr>
            <p:spPr>
              <a:xfrm>
                <a:off x="9120188" y="6848475"/>
                <a:ext cx="381000" cy="452438"/>
              </a:xfrm>
              <a:custGeom>
                <a:avLst/>
                <a:gdLst>
                  <a:gd name="connsiteX0" fmla="*/ 76200 w 254000"/>
                  <a:gd name="connsiteY0" fmla="*/ 0 h 301625"/>
                  <a:gd name="connsiteX1" fmla="*/ 50800 w 254000"/>
                  <a:gd name="connsiteY1" fmla="*/ 79375 h 301625"/>
                  <a:gd name="connsiteX2" fmla="*/ 149225 w 254000"/>
                  <a:gd name="connsiteY2" fmla="*/ 73025 h 301625"/>
                  <a:gd name="connsiteX3" fmla="*/ 187325 w 254000"/>
                  <a:gd name="connsiteY3" fmla="*/ 63500 h 301625"/>
                  <a:gd name="connsiteX4" fmla="*/ 174625 w 254000"/>
                  <a:gd name="connsiteY4" fmla="*/ 260350 h 301625"/>
                  <a:gd name="connsiteX5" fmla="*/ 254000 w 254000"/>
                  <a:gd name="connsiteY5" fmla="*/ 247650 h 301625"/>
                  <a:gd name="connsiteX6" fmla="*/ 107950 w 254000"/>
                  <a:gd name="connsiteY6" fmla="*/ 279400 h 301625"/>
                  <a:gd name="connsiteX7" fmla="*/ 0 w 254000"/>
                  <a:gd name="connsiteY7" fmla="*/ 301625 h 301625"/>
                  <a:gd name="connsiteX0" fmla="*/ 76200 w 254000"/>
                  <a:gd name="connsiteY0" fmla="*/ 0 h 301625"/>
                  <a:gd name="connsiteX1" fmla="*/ 50800 w 254000"/>
                  <a:gd name="connsiteY1" fmla="*/ 79375 h 301625"/>
                  <a:gd name="connsiteX2" fmla="*/ 187325 w 254000"/>
                  <a:gd name="connsiteY2" fmla="*/ 63500 h 301625"/>
                  <a:gd name="connsiteX3" fmla="*/ 174625 w 254000"/>
                  <a:gd name="connsiteY3" fmla="*/ 260350 h 301625"/>
                  <a:gd name="connsiteX4" fmla="*/ 254000 w 254000"/>
                  <a:gd name="connsiteY4" fmla="*/ 247650 h 301625"/>
                  <a:gd name="connsiteX5" fmla="*/ 107950 w 254000"/>
                  <a:gd name="connsiteY5" fmla="*/ 279400 h 301625"/>
                  <a:gd name="connsiteX6" fmla="*/ 0 w 254000"/>
                  <a:gd name="connsiteY6" fmla="*/ 301625 h 301625"/>
                  <a:gd name="connsiteX0" fmla="*/ 76200 w 254000"/>
                  <a:gd name="connsiteY0" fmla="*/ 0 h 301625"/>
                  <a:gd name="connsiteX1" fmla="*/ 50800 w 254000"/>
                  <a:gd name="connsiteY1" fmla="*/ 79375 h 301625"/>
                  <a:gd name="connsiteX2" fmla="*/ 187325 w 254000"/>
                  <a:gd name="connsiteY2" fmla="*/ 63500 h 301625"/>
                  <a:gd name="connsiteX3" fmla="*/ 174625 w 254000"/>
                  <a:gd name="connsiteY3" fmla="*/ 260350 h 301625"/>
                  <a:gd name="connsiteX4" fmla="*/ 254000 w 254000"/>
                  <a:gd name="connsiteY4" fmla="*/ 247650 h 301625"/>
                  <a:gd name="connsiteX5" fmla="*/ 0 w 254000"/>
                  <a:gd name="connsiteY5" fmla="*/ 301625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00" h="301625">
                    <a:moveTo>
                      <a:pt x="76200" y="0"/>
                    </a:moveTo>
                    <a:lnTo>
                      <a:pt x="50800" y="79375"/>
                    </a:lnTo>
                    <a:lnTo>
                      <a:pt x="187325" y="63500"/>
                    </a:lnTo>
                    <a:lnTo>
                      <a:pt x="174625" y="260350"/>
                    </a:lnTo>
                    <a:lnTo>
                      <a:pt x="254000" y="247650"/>
                    </a:lnTo>
                    <a:lnTo>
                      <a:pt x="0" y="301625"/>
                    </a:ln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5" name="Freeform 34">
                <a:extLst>
                  <a:ext uri="{FF2B5EF4-FFF2-40B4-BE49-F238E27FC236}">
                    <a16:creationId xmlns:a16="http://schemas.microsoft.com/office/drawing/2014/main" id="{83D0AB9B-D564-2E40-8A9B-F1F1B3F109A2}"/>
                  </a:ext>
                </a:extLst>
              </p:cNvPr>
              <p:cNvSpPr/>
              <p:nvPr/>
            </p:nvSpPr>
            <p:spPr>
              <a:xfrm>
                <a:off x="8853488" y="6933161"/>
                <a:ext cx="252251" cy="406392"/>
              </a:xfrm>
              <a:custGeom>
                <a:avLst/>
                <a:gdLst>
                  <a:gd name="connsiteX0" fmla="*/ 0 w 165100"/>
                  <a:gd name="connsiteY0" fmla="*/ 22225 h 269875"/>
                  <a:gd name="connsiteX1" fmla="*/ 117475 w 165100"/>
                  <a:gd name="connsiteY1" fmla="*/ 0 h 269875"/>
                  <a:gd name="connsiteX2" fmla="*/ 165100 w 165100"/>
                  <a:gd name="connsiteY2" fmla="*/ 12700 h 269875"/>
                  <a:gd name="connsiteX3" fmla="*/ 158750 w 165100"/>
                  <a:gd name="connsiteY3" fmla="*/ 85725 h 269875"/>
                  <a:gd name="connsiteX4" fmla="*/ 120650 w 165100"/>
                  <a:gd name="connsiteY4" fmla="*/ 152400 h 269875"/>
                  <a:gd name="connsiteX5" fmla="*/ 63500 w 165100"/>
                  <a:gd name="connsiteY5" fmla="*/ 238125 h 269875"/>
                  <a:gd name="connsiteX6" fmla="*/ 47625 w 165100"/>
                  <a:gd name="connsiteY6" fmla="*/ 269875 h 269875"/>
                  <a:gd name="connsiteX7" fmla="*/ 34925 w 165100"/>
                  <a:gd name="connsiteY7" fmla="*/ 225425 h 269875"/>
                  <a:gd name="connsiteX8" fmla="*/ 41275 w 165100"/>
                  <a:gd name="connsiteY8" fmla="*/ 111125 h 269875"/>
                  <a:gd name="connsiteX9" fmla="*/ 0 w 165100"/>
                  <a:gd name="connsiteY9" fmla="*/ 22225 h 269875"/>
                  <a:gd name="connsiteX0" fmla="*/ 0 w 165100"/>
                  <a:gd name="connsiteY0" fmla="*/ 22225 h 269875"/>
                  <a:gd name="connsiteX1" fmla="*/ 117475 w 165100"/>
                  <a:gd name="connsiteY1" fmla="*/ 0 h 269875"/>
                  <a:gd name="connsiteX2" fmla="*/ 165100 w 165100"/>
                  <a:gd name="connsiteY2" fmla="*/ 12700 h 269875"/>
                  <a:gd name="connsiteX3" fmla="*/ 158750 w 165100"/>
                  <a:gd name="connsiteY3" fmla="*/ 85725 h 269875"/>
                  <a:gd name="connsiteX4" fmla="*/ 120650 w 165100"/>
                  <a:gd name="connsiteY4" fmla="*/ 152400 h 269875"/>
                  <a:gd name="connsiteX5" fmla="*/ 47625 w 165100"/>
                  <a:gd name="connsiteY5" fmla="*/ 269875 h 269875"/>
                  <a:gd name="connsiteX6" fmla="*/ 34925 w 165100"/>
                  <a:gd name="connsiteY6" fmla="*/ 225425 h 269875"/>
                  <a:gd name="connsiteX7" fmla="*/ 41275 w 165100"/>
                  <a:gd name="connsiteY7" fmla="*/ 111125 h 269875"/>
                  <a:gd name="connsiteX8" fmla="*/ 0 w 165100"/>
                  <a:gd name="connsiteY8" fmla="*/ 22225 h 269875"/>
                  <a:gd name="connsiteX0" fmla="*/ 0 w 165100"/>
                  <a:gd name="connsiteY0" fmla="*/ 22225 h 269875"/>
                  <a:gd name="connsiteX1" fmla="*/ 117475 w 165100"/>
                  <a:gd name="connsiteY1" fmla="*/ 0 h 269875"/>
                  <a:gd name="connsiteX2" fmla="*/ 165100 w 165100"/>
                  <a:gd name="connsiteY2" fmla="*/ 12700 h 269875"/>
                  <a:gd name="connsiteX3" fmla="*/ 158750 w 165100"/>
                  <a:gd name="connsiteY3" fmla="*/ 85725 h 269875"/>
                  <a:gd name="connsiteX4" fmla="*/ 120650 w 165100"/>
                  <a:gd name="connsiteY4" fmla="*/ 152400 h 269875"/>
                  <a:gd name="connsiteX5" fmla="*/ 47625 w 165100"/>
                  <a:gd name="connsiteY5" fmla="*/ 269875 h 269875"/>
                  <a:gd name="connsiteX6" fmla="*/ 41275 w 165100"/>
                  <a:gd name="connsiteY6" fmla="*/ 111125 h 269875"/>
                  <a:gd name="connsiteX7" fmla="*/ 0 w 165100"/>
                  <a:gd name="connsiteY7" fmla="*/ 22225 h 269875"/>
                  <a:gd name="connsiteX0" fmla="*/ 0 w 165100"/>
                  <a:gd name="connsiteY0" fmla="*/ 22225 h 270234"/>
                  <a:gd name="connsiteX1" fmla="*/ 117475 w 165100"/>
                  <a:gd name="connsiteY1" fmla="*/ 0 h 270234"/>
                  <a:gd name="connsiteX2" fmla="*/ 165100 w 165100"/>
                  <a:gd name="connsiteY2" fmla="*/ 12700 h 270234"/>
                  <a:gd name="connsiteX3" fmla="*/ 158750 w 165100"/>
                  <a:gd name="connsiteY3" fmla="*/ 85725 h 270234"/>
                  <a:gd name="connsiteX4" fmla="*/ 120650 w 165100"/>
                  <a:gd name="connsiteY4" fmla="*/ 152400 h 270234"/>
                  <a:gd name="connsiteX5" fmla="*/ 47625 w 165100"/>
                  <a:gd name="connsiteY5" fmla="*/ 269875 h 270234"/>
                  <a:gd name="connsiteX6" fmla="*/ 41275 w 165100"/>
                  <a:gd name="connsiteY6" fmla="*/ 111125 h 270234"/>
                  <a:gd name="connsiteX7" fmla="*/ 0 w 165100"/>
                  <a:gd name="connsiteY7" fmla="*/ 22225 h 270234"/>
                  <a:gd name="connsiteX0" fmla="*/ 0 w 168167"/>
                  <a:gd name="connsiteY0" fmla="*/ 22225 h 270234"/>
                  <a:gd name="connsiteX1" fmla="*/ 117475 w 168167"/>
                  <a:gd name="connsiteY1" fmla="*/ 0 h 270234"/>
                  <a:gd name="connsiteX2" fmla="*/ 165100 w 168167"/>
                  <a:gd name="connsiteY2" fmla="*/ 12700 h 270234"/>
                  <a:gd name="connsiteX3" fmla="*/ 158750 w 168167"/>
                  <a:gd name="connsiteY3" fmla="*/ 85725 h 270234"/>
                  <a:gd name="connsiteX4" fmla="*/ 120650 w 168167"/>
                  <a:gd name="connsiteY4" fmla="*/ 152400 h 270234"/>
                  <a:gd name="connsiteX5" fmla="*/ 47625 w 168167"/>
                  <a:gd name="connsiteY5" fmla="*/ 269875 h 270234"/>
                  <a:gd name="connsiteX6" fmla="*/ 41275 w 168167"/>
                  <a:gd name="connsiteY6" fmla="*/ 111125 h 270234"/>
                  <a:gd name="connsiteX7" fmla="*/ 0 w 168167"/>
                  <a:gd name="connsiteY7" fmla="*/ 22225 h 270234"/>
                  <a:gd name="connsiteX0" fmla="*/ 0 w 168167"/>
                  <a:gd name="connsiteY0" fmla="*/ 22919 h 270928"/>
                  <a:gd name="connsiteX1" fmla="*/ 117475 w 168167"/>
                  <a:gd name="connsiteY1" fmla="*/ 694 h 270928"/>
                  <a:gd name="connsiteX2" fmla="*/ 165100 w 168167"/>
                  <a:gd name="connsiteY2" fmla="*/ 13394 h 270928"/>
                  <a:gd name="connsiteX3" fmla="*/ 158750 w 168167"/>
                  <a:gd name="connsiteY3" fmla="*/ 86419 h 270928"/>
                  <a:gd name="connsiteX4" fmla="*/ 120650 w 168167"/>
                  <a:gd name="connsiteY4" fmla="*/ 153094 h 270928"/>
                  <a:gd name="connsiteX5" fmla="*/ 47625 w 168167"/>
                  <a:gd name="connsiteY5" fmla="*/ 270569 h 270928"/>
                  <a:gd name="connsiteX6" fmla="*/ 41275 w 168167"/>
                  <a:gd name="connsiteY6" fmla="*/ 111819 h 270928"/>
                  <a:gd name="connsiteX7" fmla="*/ 0 w 168167"/>
                  <a:gd name="connsiteY7" fmla="*/ 22919 h 270928"/>
                  <a:gd name="connsiteX0" fmla="*/ 0 w 168167"/>
                  <a:gd name="connsiteY0" fmla="*/ 22919 h 270928"/>
                  <a:gd name="connsiteX1" fmla="*/ 117475 w 168167"/>
                  <a:gd name="connsiteY1" fmla="*/ 694 h 270928"/>
                  <a:gd name="connsiteX2" fmla="*/ 165100 w 168167"/>
                  <a:gd name="connsiteY2" fmla="*/ 13394 h 270928"/>
                  <a:gd name="connsiteX3" fmla="*/ 158750 w 168167"/>
                  <a:gd name="connsiteY3" fmla="*/ 86419 h 270928"/>
                  <a:gd name="connsiteX4" fmla="*/ 120650 w 168167"/>
                  <a:gd name="connsiteY4" fmla="*/ 153094 h 270928"/>
                  <a:gd name="connsiteX5" fmla="*/ 47625 w 168167"/>
                  <a:gd name="connsiteY5" fmla="*/ 270569 h 270928"/>
                  <a:gd name="connsiteX6" fmla="*/ 41275 w 168167"/>
                  <a:gd name="connsiteY6" fmla="*/ 111819 h 270928"/>
                  <a:gd name="connsiteX7" fmla="*/ 0 w 168167"/>
                  <a:gd name="connsiteY7" fmla="*/ 22919 h 270928"/>
                  <a:gd name="connsiteX0" fmla="*/ 0 w 168167"/>
                  <a:gd name="connsiteY0" fmla="*/ 22919 h 270928"/>
                  <a:gd name="connsiteX1" fmla="*/ 117475 w 168167"/>
                  <a:gd name="connsiteY1" fmla="*/ 694 h 270928"/>
                  <a:gd name="connsiteX2" fmla="*/ 165100 w 168167"/>
                  <a:gd name="connsiteY2" fmla="*/ 13394 h 270928"/>
                  <a:gd name="connsiteX3" fmla="*/ 158750 w 168167"/>
                  <a:gd name="connsiteY3" fmla="*/ 86419 h 270928"/>
                  <a:gd name="connsiteX4" fmla="*/ 120650 w 168167"/>
                  <a:gd name="connsiteY4" fmla="*/ 153094 h 270928"/>
                  <a:gd name="connsiteX5" fmla="*/ 47625 w 168167"/>
                  <a:gd name="connsiteY5" fmla="*/ 270569 h 270928"/>
                  <a:gd name="connsiteX6" fmla="*/ 41275 w 168167"/>
                  <a:gd name="connsiteY6" fmla="*/ 111819 h 270928"/>
                  <a:gd name="connsiteX7" fmla="*/ 0 w 168167"/>
                  <a:gd name="connsiteY7" fmla="*/ 22919 h 27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167" h="270928">
                    <a:moveTo>
                      <a:pt x="0" y="22919"/>
                    </a:moveTo>
                    <a:cubicBezTo>
                      <a:pt x="12700" y="4398"/>
                      <a:pt x="89958" y="2281"/>
                      <a:pt x="117475" y="694"/>
                    </a:cubicBezTo>
                    <a:cubicBezTo>
                      <a:pt x="144992" y="-893"/>
                      <a:pt x="158221" y="-894"/>
                      <a:pt x="165100" y="13394"/>
                    </a:cubicBezTo>
                    <a:cubicBezTo>
                      <a:pt x="171979" y="27682"/>
                      <a:pt x="166158" y="63136"/>
                      <a:pt x="158750" y="86419"/>
                    </a:cubicBezTo>
                    <a:cubicBezTo>
                      <a:pt x="151342" y="109702"/>
                      <a:pt x="139171" y="122403"/>
                      <a:pt x="120650" y="153094"/>
                    </a:cubicBezTo>
                    <a:cubicBezTo>
                      <a:pt x="102129" y="183785"/>
                      <a:pt x="60854" y="277448"/>
                      <a:pt x="47625" y="270569"/>
                    </a:cubicBezTo>
                    <a:cubicBezTo>
                      <a:pt x="34396" y="263690"/>
                      <a:pt x="50171" y="152898"/>
                      <a:pt x="41275" y="111819"/>
                    </a:cubicBezTo>
                    <a:cubicBezTo>
                      <a:pt x="32279" y="70279"/>
                      <a:pt x="13758" y="52552"/>
                      <a:pt x="0" y="22919"/>
                    </a:cubicBezTo>
                    <a:close/>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36" name="Freeform 35">
                <a:extLst>
                  <a:ext uri="{FF2B5EF4-FFF2-40B4-BE49-F238E27FC236}">
                    <a16:creationId xmlns:a16="http://schemas.microsoft.com/office/drawing/2014/main" id="{4BF7AA63-458D-EE46-9C5D-CAF6DE715321}"/>
                  </a:ext>
                </a:extLst>
              </p:cNvPr>
              <p:cNvSpPr/>
              <p:nvPr/>
            </p:nvSpPr>
            <p:spPr>
              <a:xfrm>
                <a:off x="8358191" y="6920900"/>
                <a:ext cx="412080" cy="594327"/>
              </a:xfrm>
              <a:custGeom>
                <a:avLst/>
                <a:gdLst>
                  <a:gd name="connsiteX0" fmla="*/ 161925 w 269875"/>
                  <a:gd name="connsiteY0" fmla="*/ 184150 h 409575"/>
                  <a:gd name="connsiteX1" fmla="*/ 114300 w 269875"/>
                  <a:gd name="connsiteY1" fmla="*/ 152400 h 409575"/>
                  <a:gd name="connsiteX2" fmla="*/ 117475 w 269875"/>
                  <a:gd name="connsiteY2" fmla="*/ 120650 h 409575"/>
                  <a:gd name="connsiteX3" fmla="*/ 165100 w 269875"/>
                  <a:gd name="connsiteY3" fmla="*/ 63500 h 409575"/>
                  <a:gd name="connsiteX4" fmla="*/ 234950 w 269875"/>
                  <a:gd name="connsiteY4" fmla="*/ 0 h 409575"/>
                  <a:gd name="connsiteX5" fmla="*/ 269875 w 269875"/>
                  <a:gd name="connsiteY5" fmla="*/ 82550 h 409575"/>
                  <a:gd name="connsiteX6" fmla="*/ 266700 w 269875"/>
                  <a:gd name="connsiteY6" fmla="*/ 203200 h 409575"/>
                  <a:gd name="connsiteX7" fmla="*/ 212725 w 269875"/>
                  <a:gd name="connsiteY7" fmla="*/ 279400 h 409575"/>
                  <a:gd name="connsiteX8" fmla="*/ 127000 w 269875"/>
                  <a:gd name="connsiteY8" fmla="*/ 339725 h 409575"/>
                  <a:gd name="connsiteX9" fmla="*/ 0 w 269875"/>
                  <a:gd name="connsiteY9" fmla="*/ 409575 h 409575"/>
                  <a:gd name="connsiteX0" fmla="*/ 161925 w 269906"/>
                  <a:gd name="connsiteY0" fmla="*/ 184150 h 409575"/>
                  <a:gd name="connsiteX1" fmla="*/ 114300 w 269906"/>
                  <a:gd name="connsiteY1" fmla="*/ 152400 h 409575"/>
                  <a:gd name="connsiteX2" fmla="*/ 117475 w 269906"/>
                  <a:gd name="connsiteY2" fmla="*/ 120650 h 409575"/>
                  <a:gd name="connsiteX3" fmla="*/ 165100 w 269906"/>
                  <a:gd name="connsiteY3" fmla="*/ 63500 h 409575"/>
                  <a:gd name="connsiteX4" fmla="*/ 234950 w 269906"/>
                  <a:gd name="connsiteY4" fmla="*/ 0 h 409575"/>
                  <a:gd name="connsiteX5" fmla="*/ 269875 w 269906"/>
                  <a:gd name="connsiteY5" fmla="*/ 82550 h 409575"/>
                  <a:gd name="connsiteX6" fmla="*/ 266700 w 269906"/>
                  <a:gd name="connsiteY6" fmla="*/ 203200 h 409575"/>
                  <a:gd name="connsiteX7" fmla="*/ 212725 w 269906"/>
                  <a:gd name="connsiteY7" fmla="*/ 279400 h 409575"/>
                  <a:gd name="connsiteX8" fmla="*/ 127000 w 269906"/>
                  <a:gd name="connsiteY8" fmla="*/ 339725 h 409575"/>
                  <a:gd name="connsiteX9" fmla="*/ 0 w 269906"/>
                  <a:gd name="connsiteY9" fmla="*/ 409575 h 409575"/>
                  <a:gd name="connsiteX0" fmla="*/ 161925 w 272771"/>
                  <a:gd name="connsiteY0" fmla="*/ 184150 h 409575"/>
                  <a:gd name="connsiteX1" fmla="*/ 114300 w 272771"/>
                  <a:gd name="connsiteY1" fmla="*/ 152400 h 409575"/>
                  <a:gd name="connsiteX2" fmla="*/ 117475 w 272771"/>
                  <a:gd name="connsiteY2" fmla="*/ 120650 h 409575"/>
                  <a:gd name="connsiteX3" fmla="*/ 165100 w 272771"/>
                  <a:gd name="connsiteY3" fmla="*/ 63500 h 409575"/>
                  <a:gd name="connsiteX4" fmla="*/ 234950 w 272771"/>
                  <a:gd name="connsiteY4" fmla="*/ 0 h 409575"/>
                  <a:gd name="connsiteX5" fmla="*/ 269875 w 272771"/>
                  <a:gd name="connsiteY5" fmla="*/ 82550 h 409575"/>
                  <a:gd name="connsiteX6" fmla="*/ 266700 w 272771"/>
                  <a:gd name="connsiteY6" fmla="*/ 203200 h 409575"/>
                  <a:gd name="connsiteX7" fmla="*/ 212725 w 272771"/>
                  <a:gd name="connsiteY7" fmla="*/ 279400 h 409575"/>
                  <a:gd name="connsiteX8" fmla="*/ 127000 w 272771"/>
                  <a:gd name="connsiteY8" fmla="*/ 339725 h 409575"/>
                  <a:gd name="connsiteX9" fmla="*/ 0 w 272771"/>
                  <a:gd name="connsiteY9" fmla="*/ 409575 h 409575"/>
                  <a:gd name="connsiteX0" fmla="*/ 161925 w 272771"/>
                  <a:gd name="connsiteY0" fmla="*/ 184150 h 409575"/>
                  <a:gd name="connsiteX1" fmla="*/ 114300 w 272771"/>
                  <a:gd name="connsiteY1" fmla="*/ 152400 h 409575"/>
                  <a:gd name="connsiteX2" fmla="*/ 117475 w 272771"/>
                  <a:gd name="connsiteY2" fmla="*/ 120650 h 409575"/>
                  <a:gd name="connsiteX3" fmla="*/ 165100 w 272771"/>
                  <a:gd name="connsiteY3" fmla="*/ 63500 h 409575"/>
                  <a:gd name="connsiteX4" fmla="*/ 234950 w 272771"/>
                  <a:gd name="connsiteY4" fmla="*/ 0 h 409575"/>
                  <a:gd name="connsiteX5" fmla="*/ 269875 w 272771"/>
                  <a:gd name="connsiteY5" fmla="*/ 82550 h 409575"/>
                  <a:gd name="connsiteX6" fmla="*/ 266700 w 272771"/>
                  <a:gd name="connsiteY6" fmla="*/ 203200 h 409575"/>
                  <a:gd name="connsiteX7" fmla="*/ 212725 w 272771"/>
                  <a:gd name="connsiteY7" fmla="*/ 279400 h 409575"/>
                  <a:gd name="connsiteX8" fmla="*/ 0 w 272771"/>
                  <a:gd name="connsiteY8" fmla="*/ 409575 h 409575"/>
                  <a:gd name="connsiteX0" fmla="*/ 161925 w 272771"/>
                  <a:gd name="connsiteY0" fmla="*/ 184150 h 409575"/>
                  <a:gd name="connsiteX1" fmla="*/ 114300 w 272771"/>
                  <a:gd name="connsiteY1" fmla="*/ 152400 h 409575"/>
                  <a:gd name="connsiteX2" fmla="*/ 117475 w 272771"/>
                  <a:gd name="connsiteY2" fmla="*/ 120650 h 409575"/>
                  <a:gd name="connsiteX3" fmla="*/ 165100 w 272771"/>
                  <a:gd name="connsiteY3" fmla="*/ 63500 h 409575"/>
                  <a:gd name="connsiteX4" fmla="*/ 234950 w 272771"/>
                  <a:gd name="connsiteY4" fmla="*/ 0 h 409575"/>
                  <a:gd name="connsiteX5" fmla="*/ 269875 w 272771"/>
                  <a:gd name="connsiteY5" fmla="*/ 82550 h 409575"/>
                  <a:gd name="connsiteX6" fmla="*/ 266700 w 272771"/>
                  <a:gd name="connsiteY6" fmla="*/ 203200 h 409575"/>
                  <a:gd name="connsiteX7" fmla="*/ 0 w 272771"/>
                  <a:gd name="connsiteY7" fmla="*/ 409575 h 409575"/>
                  <a:gd name="connsiteX0" fmla="*/ 161925 w 283762"/>
                  <a:gd name="connsiteY0" fmla="*/ 184150 h 409575"/>
                  <a:gd name="connsiteX1" fmla="*/ 114300 w 283762"/>
                  <a:gd name="connsiteY1" fmla="*/ 152400 h 409575"/>
                  <a:gd name="connsiteX2" fmla="*/ 117475 w 283762"/>
                  <a:gd name="connsiteY2" fmla="*/ 120650 h 409575"/>
                  <a:gd name="connsiteX3" fmla="*/ 165100 w 283762"/>
                  <a:gd name="connsiteY3" fmla="*/ 63500 h 409575"/>
                  <a:gd name="connsiteX4" fmla="*/ 234950 w 283762"/>
                  <a:gd name="connsiteY4" fmla="*/ 0 h 409575"/>
                  <a:gd name="connsiteX5" fmla="*/ 269875 w 283762"/>
                  <a:gd name="connsiteY5" fmla="*/ 82550 h 409575"/>
                  <a:gd name="connsiteX6" fmla="*/ 266700 w 283762"/>
                  <a:gd name="connsiteY6" fmla="*/ 203200 h 409575"/>
                  <a:gd name="connsiteX7" fmla="*/ 0 w 283762"/>
                  <a:gd name="connsiteY7" fmla="*/ 409575 h 409575"/>
                  <a:gd name="connsiteX0" fmla="*/ 161925 w 273146"/>
                  <a:gd name="connsiteY0" fmla="*/ 184150 h 409575"/>
                  <a:gd name="connsiteX1" fmla="*/ 114300 w 273146"/>
                  <a:gd name="connsiteY1" fmla="*/ 152400 h 409575"/>
                  <a:gd name="connsiteX2" fmla="*/ 117475 w 273146"/>
                  <a:gd name="connsiteY2" fmla="*/ 120650 h 409575"/>
                  <a:gd name="connsiteX3" fmla="*/ 165100 w 273146"/>
                  <a:gd name="connsiteY3" fmla="*/ 63500 h 409575"/>
                  <a:gd name="connsiteX4" fmla="*/ 234950 w 273146"/>
                  <a:gd name="connsiteY4" fmla="*/ 0 h 409575"/>
                  <a:gd name="connsiteX5" fmla="*/ 269875 w 273146"/>
                  <a:gd name="connsiteY5" fmla="*/ 82550 h 409575"/>
                  <a:gd name="connsiteX6" fmla="*/ 250031 w 273146"/>
                  <a:gd name="connsiteY6" fmla="*/ 222250 h 409575"/>
                  <a:gd name="connsiteX7" fmla="*/ 0 w 273146"/>
                  <a:gd name="connsiteY7" fmla="*/ 409575 h 409575"/>
                  <a:gd name="connsiteX0" fmla="*/ 161925 w 273146"/>
                  <a:gd name="connsiteY0" fmla="*/ 184150 h 409575"/>
                  <a:gd name="connsiteX1" fmla="*/ 114300 w 273146"/>
                  <a:gd name="connsiteY1" fmla="*/ 152400 h 409575"/>
                  <a:gd name="connsiteX2" fmla="*/ 117475 w 273146"/>
                  <a:gd name="connsiteY2" fmla="*/ 120650 h 409575"/>
                  <a:gd name="connsiteX3" fmla="*/ 165100 w 273146"/>
                  <a:gd name="connsiteY3" fmla="*/ 63500 h 409575"/>
                  <a:gd name="connsiteX4" fmla="*/ 234950 w 273146"/>
                  <a:gd name="connsiteY4" fmla="*/ 0 h 409575"/>
                  <a:gd name="connsiteX5" fmla="*/ 269875 w 273146"/>
                  <a:gd name="connsiteY5" fmla="*/ 82550 h 409575"/>
                  <a:gd name="connsiteX6" fmla="*/ 250031 w 273146"/>
                  <a:gd name="connsiteY6" fmla="*/ 222250 h 409575"/>
                  <a:gd name="connsiteX7" fmla="*/ 0 w 273146"/>
                  <a:gd name="connsiteY7" fmla="*/ 409575 h 409575"/>
                  <a:gd name="connsiteX0" fmla="*/ 161925 w 273893"/>
                  <a:gd name="connsiteY0" fmla="*/ 184150 h 409575"/>
                  <a:gd name="connsiteX1" fmla="*/ 114300 w 273893"/>
                  <a:gd name="connsiteY1" fmla="*/ 152400 h 409575"/>
                  <a:gd name="connsiteX2" fmla="*/ 117475 w 273893"/>
                  <a:gd name="connsiteY2" fmla="*/ 120650 h 409575"/>
                  <a:gd name="connsiteX3" fmla="*/ 165100 w 273893"/>
                  <a:gd name="connsiteY3" fmla="*/ 63500 h 409575"/>
                  <a:gd name="connsiteX4" fmla="*/ 234950 w 273893"/>
                  <a:gd name="connsiteY4" fmla="*/ 0 h 409575"/>
                  <a:gd name="connsiteX5" fmla="*/ 269875 w 273893"/>
                  <a:gd name="connsiteY5" fmla="*/ 82550 h 409575"/>
                  <a:gd name="connsiteX6" fmla="*/ 250031 w 273893"/>
                  <a:gd name="connsiteY6" fmla="*/ 222250 h 409575"/>
                  <a:gd name="connsiteX7" fmla="*/ 0 w 273893"/>
                  <a:gd name="connsiteY7" fmla="*/ 409575 h 409575"/>
                  <a:gd name="connsiteX0" fmla="*/ 161925 w 273893"/>
                  <a:gd name="connsiteY0" fmla="*/ 184150 h 409575"/>
                  <a:gd name="connsiteX1" fmla="*/ 114300 w 273893"/>
                  <a:gd name="connsiteY1" fmla="*/ 152400 h 409575"/>
                  <a:gd name="connsiteX2" fmla="*/ 165100 w 273893"/>
                  <a:gd name="connsiteY2" fmla="*/ 63500 h 409575"/>
                  <a:gd name="connsiteX3" fmla="*/ 234950 w 273893"/>
                  <a:gd name="connsiteY3" fmla="*/ 0 h 409575"/>
                  <a:gd name="connsiteX4" fmla="*/ 269875 w 273893"/>
                  <a:gd name="connsiteY4" fmla="*/ 82550 h 409575"/>
                  <a:gd name="connsiteX5" fmla="*/ 250031 w 273893"/>
                  <a:gd name="connsiteY5" fmla="*/ 222250 h 409575"/>
                  <a:gd name="connsiteX6" fmla="*/ 0 w 273893"/>
                  <a:gd name="connsiteY6" fmla="*/ 409575 h 409575"/>
                  <a:gd name="connsiteX0" fmla="*/ 161925 w 273893"/>
                  <a:gd name="connsiteY0" fmla="*/ 184150 h 409575"/>
                  <a:gd name="connsiteX1" fmla="*/ 114300 w 273893"/>
                  <a:gd name="connsiteY1" fmla="*/ 152400 h 409575"/>
                  <a:gd name="connsiteX2" fmla="*/ 165100 w 273893"/>
                  <a:gd name="connsiteY2" fmla="*/ 63500 h 409575"/>
                  <a:gd name="connsiteX3" fmla="*/ 234950 w 273893"/>
                  <a:gd name="connsiteY3" fmla="*/ 0 h 409575"/>
                  <a:gd name="connsiteX4" fmla="*/ 269875 w 273893"/>
                  <a:gd name="connsiteY4" fmla="*/ 82550 h 409575"/>
                  <a:gd name="connsiteX5" fmla="*/ 250031 w 273893"/>
                  <a:gd name="connsiteY5" fmla="*/ 222250 h 409575"/>
                  <a:gd name="connsiteX6" fmla="*/ 0 w 273893"/>
                  <a:gd name="connsiteY6" fmla="*/ 409575 h 409575"/>
                  <a:gd name="connsiteX0" fmla="*/ 161925 w 273893"/>
                  <a:gd name="connsiteY0" fmla="*/ 185686 h 411111"/>
                  <a:gd name="connsiteX1" fmla="*/ 114300 w 273893"/>
                  <a:gd name="connsiteY1" fmla="*/ 153936 h 411111"/>
                  <a:gd name="connsiteX2" fmla="*/ 234950 w 273893"/>
                  <a:gd name="connsiteY2" fmla="*/ 1536 h 411111"/>
                  <a:gd name="connsiteX3" fmla="*/ 269875 w 273893"/>
                  <a:gd name="connsiteY3" fmla="*/ 84086 h 411111"/>
                  <a:gd name="connsiteX4" fmla="*/ 250031 w 273893"/>
                  <a:gd name="connsiteY4" fmla="*/ 223786 h 411111"/>
                  <a:gd name="connsiteX5" fmla="*/ 0 w 273893"/>
                  <a:gd name="connsiteY5" fmla="*/ 411111 h 411111"/>
                  <a:gd name="connsiteX0" fmla="*/ 161925 w 273893"/>
                  <a:gd name="connsiteY0" fmla="*/ 185686 h 411111"/>
                  <a:gd name="connsiteX1" fmla="*/ 114300 w 273893"/>
                  <a:gd name="connsiteY1" fmla="*/ 153936 h 411111"/>
                  <a:gd name="connsiteX2" fmla="*/ 234950 w 273893"/>
                  <a:gd name="connsiteY2" fmla="*/ 1536 h 411111"/>
                  <a:gd name="connsiteX3" fmla="*/ 269875 w 273893"/>
                  <a:gd name="connsiteY3" fmla="*/ 84086 h 411111"/>
                  <a:gd name="connsiteX4" fmla="*/ 250031 w 273893"/>
                  <a:gd name="connsiteY4" fmla="*/ 223786 h 411111"/>
                  <a:gd name="connsiteX5" fmla="*/ 0 w 273893"/>
                  <a:gd name="connsiteY5" fmla="*/ 411111 h 411111"/>
                  <a:gd name="connsiteX0" fmla="*/ 161925 w 275221"/>
                  <a:gd name="connsiteY0" fmla="*/ 153415 h 378840"/>
                  <a:gd name="connsiteX1" fmla="*/ 114300 w 275221"/>
                  <a:gd name="connsiteY1" fmla="*/ 121665 h 378840"/>
                  <a:gd name="connsiteX2" fmla="*/ 215900 w 275221"/>
                  <a:gd name="connsiteY2" fmla="*/ 2603 h 378840"/>
                  <a:gd name="connsiteX3" fmla="*/ 269875 w 275221"/>
                  <a:gd name="connsiteY3" fmla="*/ 51815 h 378840"/>
                  <a:gd name="connsiteX4" fmla="*/ 250031 w 275221"/>
                  <a:gd name="connsiteY4" fmla="*/ 191515 h 378840"/>
                  <a:gd name="connsiteX5" fmla="*/ 0 w 275221"/>
                  <a:gd name="connsiteY5" fmla="*/ 378840 h 378840"/>
                  <a:gd name="connsiteX0" fmla="*/ 161925 w 274720"/>
                  <a:gd name="connsiteY0" fmla="*/ 171728 h 397153"/>
                  <a:gd name="connsiteX1" fmla="*/ 114300 w 274720"/>
                  <a:gd name="connsiteY1" fmla="*/ 139978 h 397153"/>
                  <a:gd name="connsiteX2" fmla="*/ 223044 w 274720"/>
                  <a:gd name="connsiteY2" fmla="*/ 1866 h 397153"/>
                  <a:gd name="connsiteX3" fmla="*/ 269875 w 274720"/>
                  <a:gd name="connsiteY3" fmla="*/ 70128 h 397153"/>
                  <a:gd name="connsiteX4" fmla="*/ 250031 w 274720"/>
                  <a:gd name="connsiteY4" fmla="*/ 209828 h 397153"/>
                  <a:gd name="connsiteX5" fmla="*/ 0 w 274720"/>
                  <a:gd name="connsiteY5" fmla="*/ 397153 h 397153"/>
                  <a:gd name="connsiteX0" fmla="*/ 161925 w 274720"/>
                  <a:gd name="connsiteY0" fmla="*/ 170793 h 396218"/>
                  <a:gd name="connsiteX1" fmla="*/ 119063 w 274720"/>
                  <a:gd name="connsiteY1" fmla="*/ 115231 h 396218"/>
                  <a:gd name="connsiteX2" fmla="*/ 223044 w 274720"/>
                  <a:gd name="connsiteY2" fmla="*/ 931 h 396218"/>
                  <a:gd name="connsiteX3" fmla="*/ 269875 w 274720"/>
                  <a:gd name="connsiteY3" fmla="*/ 69193 h 396218"/>
                  <a:gd name="connsiteX4" fmla="*/ 250031 w 274720"/>
                  <a:gd name="connsiteY4" fmla="*/ 208893 h 396218"/>
                  <a:gd name="connsiteX5" fmla="*/ 0 w 274720"/>
                  <a:gd name="connsiteY5" fmla="*/ 396218 h 39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20" h="396218">
                    <a:moveTo>
                      <a:pt x="161925" y="170793"/>
                    </a:moveTo>
                    <a:cubicBezTo>
                      <a:pt x="146050" y="160210"/>
                      <a:pt x="108877" y="143541"/>
                      <a:pt x="119063" y="115231"/>
                    </a:cubicBezTo>
                    <a:cubicBezTo>
                      <a:pt x="129250" y="86921"/>
                      <a:pt x="197909" y="8604"/>
                      <a:pt x="223044" y="931"/>
                    </a:cubicBezTo>
                    <a:cubicBezTo>
                      <a:pt x="248179" y="-6742"/>
                      <a:pt x="265377" y="34533"/>
                      <a:pt x="269875" y="69193"/>
                    </a:cubicBezTo>
                    <a:cubicBezTo>
                      <a:pt x="274373" y="103853"/>
                      <a:pt x="284229" y="167604"/>
                      <a:pt x="250031" y="208893"/>
                    </a:cubicBezTo>
                    <a:cubicBezTo>
                      <a:pt x="183602" y="289096"/>
                      <a:pt x="145257" y="314726"/>
                      <a:pt x="0" y="396218"/>
                    </a:cubicBez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7" name="Freeform 36">
                <a:extLst>
                  <a:ext uri="{FF2B5EF4-FFF2-40B4-BE49-F238E27FC236}">
                    <a16:creationId xmlns:a16="http://schemas.microsoft.com/office/drawing/2014/main" id="{F5F822D8-647C-1348-A6FD-6C16B2D1F015}"/>
                  </a:ext>
                </a:extLst>
              </p:cNvPr>
              <p:cNvSpPr/>
              <p:nvPr/>
            </p:nvSpPr>
            <p:spPr>
              <a:xfrm>
                <a:off x="8224838" y="6853238"/>
                <a:ext cx="152400" cy="519113"/>
              </a:xfrm>
              <a:custGeom>
                <a:avLst/>
                <a:gdLst>
                  <a:gd name="connsiteX0" fmla="*/ 0 w 101600"/>
                  <a:gd name="connsiteY0" fmla="*/ 0 h 346075"/>
                  <a:gd name="connsiteX1" fmla="*/ 9525 w 101600"/>
                  <a:gd name="connsiteY1" fmla="*/ 73025 h 346075"/>
                  <a:gd name="connsiteX2" fmla="*/ 60325 w 101600"/>
                  <a:gd name="connsiteY2" fmla="*/ 79375 h 346075"/>
                  <a:gd name="connsiteX3" fmla="*/ 85725 w 101600"/>
                  <a:gd name="connsiteY3" fmla="*/ 79375 h 346075"/>
                  <a:gd name="connsiteX4" fmla="*/ 101600 w 101600"/>
                  <a:gd name="connsiteY4" fmla="*/ 57150 h 346075"/>
                  <a:gd name="connsiteX5" fmla="*/ 76200 w 101600"/>
                  <a:gd name="connsiteY5" fmla="*/ 190500 h 346075"/>
                  <a:gd name="connsiteX6" fmla="*/ 34925 w 101600"/>
                  <a:gd name="connsiteY6" fmla="*/ 346075 h 346075"/>
                  <a:gd name="connsiteX0" fmla="*/ 0 w 101600"/>
                  <a:gd name="connsiteY0" fmla="*/ 0 h 346075"/>
                  <a:gd name="connsiteX1" fmla="*/ 9525 w 101600"/>
                  <a:gd name="connsiteY1" fmla="*/ 73025 h 346075"/>
                  <a:gd name="connsiteX2" fmla="*/ 60325 w 101600"/>
                  <a:gd name="connsiteY2" fmla="*/ 79375 h 346075"/>
                  <a:gd name="connsiteX3" fmla="*/ 85725 w 101600"/>
                  <a:gd name="connsiteY3" fmla="*/ 79375 h 346075"/>
                  <a:gd name="connsiteX4" fmla="*/ 101600 w 101600"/>
                  <a:gd name="connsiteY4" fmla="*/ 57150 h 346075"/>
                  <a:gd name="connsiteX5" fmla="*/ 76200 w 101600"/>
                  <a:gd name="connsiteY5" fmla="*/ 190500 h 346075"/>
                  <a:gd name="connsiteX6" fmla="*/ 72231 w 101600"/>
                  <a:gd name="connsiteY6" fmla="*/ 198438 h 346075"/>
                  <a:gd name="connsiteX7" fmla="*/ 34925 w 101600"/>
                  <a:gd name="connsiteY7" fmla="*/ 346075 h 346075"/>
                  <a:gd name="connsiteX0" fmla="*/ 0 w 101600"/>
                  <a:gd name="connsiteY0" fmla="*/ 0 h 346075"/>
                  <a:gd name="connsiteX1" fmla="*/ 9525 w 101600"/>
                  <a:gd name="connsiteY1" fmla="*/ 73025 h 346075"/>
                  <a:gd name="connsiteX2" fmla="*/ 85725 w 101600"/>
                  <a:gd name="connsiteY2" fmla="*/ 79375 h 346075"/>
                  <a:gd name="connsiteX3" fmla="*/ 101600 w 101600"/>
                  <a:gd name="connsiteY3" fmla="*/ 57150 h 346075"/>
                  <a:gd name="connsiteX4" fmla="*/ 76200 w 101600"/>
                  <a:gd name="connsiteY4" fmla="*/ 190500 h 346075"/>
                  <a:gd name="connsiteX5" fmla="*/ 72231 w 101600"/>
                  <a:gd name="connsiteY5" fmla="*/ 198438 h 346075"/>
                  <a:gd name="connsiteX6" fmla="*/ 34925 w 101600"/>
                  <a:gd name="connsiteY6" fmla="*/ 346075 h 346075"/>
                  <a:gd name="connsiteX0" fmla="*/ 0 w 101600"/>
                  <a:gd name="connsiteY0" fmla="*/ 0 h 346075"/>
                  <a:gd name="connsiteX1" fmla="*/ 9525 w 101600"/>
                  <a:gd name="connsiteY1" fmla="*/ 73025 h 346075"/>
                  <a:gd name="connsiteX2" fmla="*/ 85725 w 101600"/>
                  <a:gd name="connsiteY2" fmla="*/ 79375 h 346075"/>
                  <a:gd name="connsiteX3" fmla="*/ 101600 w 101600"/>
                  <a:gd name="connsiteY3" fmla="*/ 57150 h 346075"/>
                  <a:gd name="connsiteX4" fmla="*/ 76200 w 101600"/>
                  <a:gd name="connsiteY4" fmla="*/ 190500 h 346075"/>
                  <a:gd name="connsiteX5" fmla="*/ 72231 w 101600"/>
                  <a:gd name="connsiteY5" fmla="*/ 198438 h 346075"/>
                  <a:gd name="connsiteX6" fmla="*/ 34925 w 101600"/>
                  <a:gd name="connsiteY6" fmla="*/ 346075 h 346075"/>
                  <a:gd name="connsiteX0" fmla="*/ 0 w 101600"/>
                  <a:gd name="connsiteY0" fmla="*/ 0 h 346075"/>
                  <a:gd name="connsiteX1" fmla="*/ 9525 w 101600"/>
                  <a:gd name="connsiteY1" fmla="*/ 73025 h 346075"/>
                  <a:gd name="connsiteX2" fmla="*/ 85725 w 101600"/>
                  <a:gd name="connsiteY2" fmla="*/ 79375 h 346075"/>
                  <a:gd name="connsiteX3" fmla="*/ 101600 w 101600"/>
                  <a:gd name="connsiteY3" fmla="*/ 57150 h 346075"/>
                  <a:gd name="connsiteX4" fmla="*/ 76200 w 101600"/>
                  <a:gd name="connsiteY4" fmla="*/ 190500 h 346075"/>
                  <a:gd name="connsiteX5" fmla="*/ 34925 w 101600"/>
                  <a:gd name="connsiteY5" fmla="*/ 346075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0" h="346075">
                    <a:moveTo>
                      <a:pt x="0" y="0"/>
                    </a:moveTo>
                    <a:cubicBezTo>
                      <a:pt x="3175" y="24342"/>
                      <a:pt x="-4763" y="59796"/>
                      <a:pt x="9525" y="73025"/>
                    </a:cubicBezTo>
                    <a:cubicBezTo>
                      <a:pt x="23813" y="86254"/>
                      <a:pt x="70379" y="82021"/>
                      <a:pt x="85725" y="79375"/>
                    </a:cubicBezTo>
                    <a:lnTo>
                      <a:pt x="101600" y="57150"/>
                    </a:lnTo>
                    <a:lnTo>
                      <a:pt x="76200" y="190500"/>
                    </a:lnTo>
                    <a:lnTo>
                      <a:pt x="34925" y="346075"/>
                    </a:ln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8" name="Freeform 37">
                <a:extLst>
                  <a:ext uri="{FF2B5EF4-FFF2-40B4-BE49-F238E27FC236}">
                    <a16:creationId xmlns:a16="http://schemas.microsoft.com/office/drawing/2014/main" id="{1FC8A20C-72C4-E04E-ACA4-7AD74AD12E62}"/>
                  </a:ext>
                </a:extLst>
              </p:cNvPr>
              <p:cNvSpPr/>
              <p:nvPr/>
            </p:nvSpPr>
            <p:spPr>
              <a:xfrm>
                <a:off x="7648577" y="6796088"/>
                <a:ext cx="274002" cy="614363"/>
              </a:xfrm>
              <a:custGeom>
                <a:avLst/>
                <a:gdLst>
                  <a:gd name="connsiteX0" fmla="*/ 25400 w 206375"/>
                  <a:gd name="connsiteY0" fmla="*/ 0 h 409575"/>
                  <a:gd name="connsiteX1" fmla="*/ 0 w 206375"/>
                  <a:gd name="connsiteY1" fmla="*/ 409575 h 409575"/>
                  <a:gd name="connsiteX2" fmla="*/ 28575 w 206375"/>
                  <a:gd name="connsiteY2" fmla="*/ 82550 h 409575"/>
                  <a:gd name="connsiteX3" fmla="*/ 101600 w 206375"/>
                  <a:gd name="connsiteY3" fmla="*/ 47625 h 409575"/>
                  <a:gd name="connsiteX4" fmla="*/ 161925 w 206375"/>
                  <a:gd name="connsiteY4" fmla="*/ 53975 h 409575"/>
                  <a:gd name="connsiteX5" fmla="*/ 200025 w 206375"/>
                  <a:gd name="connsiteY5" fmla="*/ 120650 h 409575"/>
                  <a:gd name="connsiteX6" fmla="*/ 206375 w 206375"/>
                  <a:gd name="connsiteY6" fmla="*/ 222250 h 409575"/>
                  <a:gd name="connsiteX7" fmla="*/ 180975 w 206375"/>
                  <a:gd name="connsiteY7" fmla="*/ 355600 h 409575"/>
                  <a:gd name="connsiteX0" fmla="*/ 25400 w 206375"/>
                  <a:gd name="connsiteY0" fmla="*/ 0 h 409575"/>
                  <a:gd name="connsiteX1" fmla="*/ 0 w 206375"/>
                  <a:gd name="connsiteY1" fmla="*/ 409575 h 409575"/>
                  <a:gd name="connsiteX2" fmla="*/ 21431 w 206375"/>
                  <a:gd name="connsiteY2" fmla="*/ 82550 h 409575"/>
                  <a:gd name="connsiteX3" fmla="*/ 101600 w 206375"/>
                  <a:gd name="connsiteY3" fmla="*/ 47625 h 409575"/>
                  <a:gd name="connsiteX4" fmla="*/ 161925 w 206375"/>
                  <a:gd name="connsiteY4" fmla="*/ 53975 h 409575"/>
                  <a:gd name="connsiteX5" fmla="*/ 200025 w 206375"/>
                  <a:gd name="connsiteY5" fmla="*/ 120650 h 409575"/>
                  <a:gd name="connsiteX6" fmla="*/ 206375 w 206375"/>
                  <a:gd name="connsiteY6" fmla="*/ 222250 h 409575"/>
                  <a:gd name="connsiteX7" fmla="*/ 180975 w 206375"/>
                  <a:gd name="connsiteY7" fmla="*/ 355600 h 409575"/>
                  <a:gd name="connsiteX0" fmla="*/ 25400 w 206375"/>
                  <a:gd name="connsiteY0" fmla="*/ 0 h 409575"/>
                  <a:gd name="connsiteX1" fmla="*/ 0 w 206375"/>
                  <a:gd name="connsiteY1" fmla="*/ 409575 h 409575"/>
                  <a:gd name="connsiteX2" fmla="*/ 21431 w 206375"/>
                  <a:gd name="connsiteY2" fmla="*/ 82550 h 409575"/>
                  <a:gd name="connsiteX3" fmla="*/ 161925 w 206375"/>
                  <a:gd name="connsiteY3" fmla="*/ 53975 h 409575"/>
                  <a:gd name="connsiteX4" fmla="*/ 200025 w 206375"/>
                  <a:gd name="connsiteY4" fmla="*/ 120650 h 409575"/>
                  <a:gd name="connsiteX5" fmla="*/ 206375 w 206375"/>
                  <a:gd name="connsiteY5" fmla="*/ 222250 h 409575"/>
                  <a:gd name="connsiteX6" fmla="*/ 180975 w 206375"/>
                  <a:gd name="connsiteY6" fmla="*/ 355600 h 409575"/>
                  <a:gd name="connsiteX0" fmla="*/ 25400 w 206375"/>
                  <a:gd name="connsiteY0" fmla="*/ 0 h 409575"/>
                  <a:gd name="connsiteX1" fmla="*/ 0 w 206375"/>
                  <a:gd name="connsiteY1" fmla="*/ 409575 h 409575"/>
                  <a:gd name="connsiteX2" fmla="*/ 21431 w 206375"/>
                  <a:gd name="connsiteY2" fmla="*/ 82550 h 409575"/>
                  <a:gd name="connsiteX3" fmla="*/ 161925 w 206375"/>
                  <a:gd name="connsiteY3" fmla="*/ 53975 h 409575"/>
                  <a:gd name="connsiteX4" fmla="*/ 206375 w 206375"/>
                  <a:gd name="connsiteY4" fmla="*/ 222250 h 409575"/>
                  <a:gd name="connsiteX5" fmla="*/ 180975 w 206375"/>
                  <a:gd name="connsiteY5" fmla="*/ 355600 h 409575"/>
                  <a:gd name="connsiteX0" fmla="*/ 25400 w 180975"/>
                  <a:gd name="connsiteY0" fmla="*/ 0 h 409575"/>
                  <a:gd name="connsiteX1" fmla="*/ 0 w 180975"/>
                  <a:gd name="connsiteY1" fmla="*/ 409575 h 409575"/>
                  <a:gd name="connsiteX2" fmla="*/ 21431 w 180975"/>
                  <a:gd name="connsiteY2" fmla="*/ 82550 h 409575"/>
                  <a:gd name="connsiteX3" fmla="*/ 161925 w 180975"/>
                  <a:gd name="connsiteY3" fmla="*/ 53975 h 409575"/>
                  <a:gd name="connsiteX4" fmla="*/ 180975 w 180975"/>
                  <a:gd name="connsiteY4" fmla="*/ 355600 h 409575"/>
                  <a:gd name="connsiteX0" fmla="*/ 25400 w 180975"/>
                  <a:gd name="connsiteY0" fmla="*/ 0 h 409575"/>
                  <a:gd name="connsiteX1" fmla="*/ 0 w 180975"/>
                  <a:gd name="connsiteY1" fmla="*/ 409575 h 409575"/>
                  <a:gd name="connsiteX2" fmla="*/ 21431 w 180975"/>
                  <a:gd name="connsiteY2" fmla="*/ 82550 h 409575"/>
                  <a:gd name="connsiteX3" fmla="*/ 161925 w 180975"/>
                  <a:gd name="connsiteY3" fmla="*/ 53975 h 409575"/>
                  <a:gd name="connsiteX4" fmla="*/ 180975 w 180975"/>
                  <a:gd name="connsiteY4" fmla="*/ 355600 h 409575"/>
                  <a:gd name="connsiteX0" fmla="*/ 25400 w 182668"/>
                  <a:gd name="connsiteY0" fmla="*/ 0 h 409575"/>
                  <a:gd name="connsiteX1" fmla="*/ 0 w 182668"/>
                  <a:gd name="connsiteY1" fmla="*/ 409575 h 409575"/>
                  <a:gd name="connsiteX2" fmla="*/ 21431 w 182668"/>
                  <a:gd name="connsiteY2" fmla="*/ 82550 h 409575"/>
                  <a:gd name="connsiteX3" fmla="*/ 161925 w 182668"/>
                  <a:gd name="connsiteY3" fmla="*/ 53975 h 409575"/>
                  <a:gd name="connsiteX4" fmla="*/ 180975 w 182668"/>
                  <a:gd name="connsiteY4" fmla="*/ 355600 h 409575"/>
                  <a:gd name="connsiteX0" fmla="*/ 25400 w 182668"/>
                  <a:gd name="connsiteY0" fmla="*/ 0 h 409575"/>
                  <a:gd name="connsiteX1" fmla="*/ 0 w 182668"/>
                  <a:gd name="connsiteY1" fmla="*/ 409575 h 409575"/>
                  <a:gd name="connsiteX2" fmla="*/ 21431 w 182668"/>
                  <a:gd name="connsiteY2" fmla="*/ 82550 h 409575"/>
                  <a:gd name="connsiteX3" fmla="*/ 161925 w 182668"/>
                  <a:gd name="connsiteY3" fmla="*/ 53975 h 409575"/>
                  <a:gd name="connsiteX4" fmla="*/ 180975 w 182668"/>
                  <a:gd name="connsiteY4" fmla="*/ 355600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68" h="409575">
                    <a:moveTo>
                      <a:pt x="25400" y="0"/>
                    </a:moveTo>
                    <a:lnTo>
                      <a:pt x="0" y="409575"/>
                    </a:lnTo>
                    <a:lnTo>
                      <a:pt x="21431" y="82550"/>
                    </a:lnTo>
                    <a:cubicBezTo>
                      <a:pt x="72231" y="51858"/>
                      <a:pt x="124587" y="16774"/>
                      <a:pt x="161925" y="53975"/>
                    </a:cubicBezTo>
                    <a:cubicBezTo>
                      <a:pt x="198041" y="89958"/>
                      <a:pt x="174625" y="255058"/>
                      <a:pt x="180975" y="355600"/>
                    </a:cubicBez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9" name="Freeform 38">
                <a:extLst>
                  <a:ext uri="{FF2B5EF4-FFF2-40B4-BE49-F238E27FC236}">
                    <a16:creationId xmlns:a16="http://schemas.microsoft.com/office/drawing/2014/main" id="{181A5990-82D6-C94C-B2F1-20590691C3B0}"/>
                  </a:ext>
                </a:extLst>
              </p:cNvPr>
              <p:cNvSpPr/>
              <p:nvPr/>
            </p:nvSpPr>
            <p:spPr>
              <a:xfrm>
                <a:off x="7367589" y="6887628"/>
                <a:ext cx="156836" cy="294222"/>
              </a:xfrm>
              <a:custGeom>
                <a:avLst/>
                <a:gdLst>
                  <a:gd name="connsiteX0" fmla="*/ 0 w 104775"/>
                  <a:gd name="connsiteY0" fmla="*/ 107950 h 190500"/>
                  <a:gd name="connsiteX1" fmla="*/ 60325 w 104775"/>
                  <a:gd name="connsiteY1" fmla="*/ 9525 h 190500"/>
                  <a:gd name="connsiteX2" fmla="*/ 76200 w 104775"/>
                  <a:gd name="connsiteY2" fmla="*/ 0 h 190500"/>
                  <a:gd name="connsiteX3" fmla="*/ 104775 w 104775"/>
                  <a:gd name="connsiteY3" fmla="*/ 9525 h 190500"/>
                  <a:gd name="connsiteX4" fmla="*/ 104775 w 104775"/>
                  <a:gd name="connsiteY4" fmla="*/ 57150 h 190500"/>
                  <a:gd name="connsiteX5" fmla="*/ 57150 w 104775"/>
                  <a:gd name="connsiteY5" fmla="*/ 190500 h 190500"/>
                  <a:gd name="connsiteX0" fmla="*/ 0 w 104775"/>
                  <a:gd name="connsiteY0" fmla="*/ 107950 h 190500"/>
                  <a:gd name="connsiteX1" fmla="*/ 76200 w 104775"/>
                  <a:gd name="connsiteY1" fmla="*/ 0 h 190500"/>
                  <a:gd name="connsiteX2" fmla="*/ 104775 w 104775"/>
                  <a:gd name="connsiteY2" fmla="*/ 9525 h 190500"/>
                  <a:gd name="connsiteX3" fmla="*/ 104775 w 104775"/>
                  <a:gd name="connsiteY3" fmla="*/ 57150 h 190500"/>
                  <a:gd name="connsiteX4" fmla="*/ 57150 w 104775"/>
                  <a:gd name="connsiteY4" fmla="*/ 190500 h 190500"/>
                  <a:gd name="connsiteX0" fmla="*/ 0 w 104775"/>
                  <a:gd name="connsiteY0" fmla="*/ 107950 h 190500"/>
                  <a:gd name="connsiteX1" fmla="*/ 76200 w 104775"/>
                  <a:gd name="connsiteY1" fmla="*/ 0 h 190500"/>
                  <a:gd name="connsiteX2" fmla="*/ 104775 w 104775"/>
                  <a:gd name="connsiteY2" fmla="*/ 57150 h 190500"/>
                  <a:gd name="connsiteX3" fmla="*/ 57150 w 104775"/>
                  <a:gd name="connsiteY3" fmla="*/ 190500 h 190500"/>
                  <a:gd name="connsiteX0" fmla="*/ 0 w 76200"/>
                  <a:gd name="connsiteY0" fmla="*/ 107950 h 190500"/>
                  <a:gd name="connsiteX1" fmla="*/ 76200 w 76200"/>
                  <a:gd name="connsiteY1" fmla="*/ 0 h 190500"/>
                  <a:gd name="connsiteX2" fmla="*/ 57150 w 76200"/>
                  <a:gd name="connsiteY2" fmla="*/ 190500 h 190500"/>
                  <a:gd name="connsiteX0" fmla="*/ 0 w 78539"/>
                  <a:gd name="connsiteY0" fmla="*/ 109430 h 191980"/>
                  <a:gd name="connsiteX1" fmla="*/ 76200 w 78539"/>
                  <a:gd name="connsiteY1" fmla="*/ 1480 h 191980"/>
                  <a:gd name="connsiteX2" fmla="*/ 57150 w 78539"/>
                  <a:gd name="connsiteY2" fmla="*/ 191980 h 191980"/>
                  <a:gd name="connsiteX0" fmla="*/ 0 w 84172"/>
                  <a:gd name="connsiteY0" fmla="*/ 109391 h 191941"/>
                  <a:gd name="connsiteX1" fmla="*/ 76200 w 84172"/>
                  <a:gd name="connsiteY1" fmla="*/ 1441 h 191941"/>
                  <a:gd name="connsiteX2" fmla="*/ 57150 w 84172"/>
                  <a:gd name="connsiteY2" fmla="*/ 191941 h 191941"/>
                  <a:gd name="connsiteX0" fmla="*/ 0 w 83284"/>
                  <a:gd name="connsiteY0" fmla="*/ 111515 h 194065"/>
                  <a:gd name="connsiteX1" fmla="*/ 76200 w 83284"/>
                  <a:gd name="connsiteY1" fmla="*/ 3565 h 194065"/>
                  <a:gd name="connsiteX2" fmla="*/ 57150 w 83284"/>
                  <a:gd name="connsiteY2" fmla="*/ 194065 h 194065"/>
                  <a:gd name="connsiteX0" fmla="*/ 0 w 90347"/>
                  <a:gd name="connsiteY0" fmla="*/ 111287 h 193837"/>
                  <a:gd name="connsiteX1" fmla="*/ 76200 w 90347"/>
                  <a:gd name="connsiteY1" fmla="*/ 3337 h 193837"/>
                  <a:gd name="connsiteX2" fmla="*/ 57150 w 90347"/>
                  <a:gd name="connsiteY2" fmla="*/ 193837 h 193837"/>
                  <a:gd name="connsiteX0" fmla="*/ 0 w 104557"/>
                  <a:gd name="connsiteY0" fmla="*/ 113598 h 196148"/>
                  <a:gd name="connsiteX1" fmla="*/ 92868 w 104557"/>
                  <a:gd name="connsiteY1" fmla="*/ 3267 h 196148"/>
                  <a:gd name="connsiteX2" fmla="*/ 57150 w 104557"/>
                  <a:gd name="connsiteY2" fmla="*/ 196148 h 196148"/>
                </a:gdLst>
                <a:ahLst/>
                <a:cxnLst>
                  <a:cxn ang="0">
                    <a:pos x="connsiteX0" y="connsiteY0"/>
                  </a:cxn>
                  <a:cxn ang="0">
                    <a:pos x="connsiteX1" y="connsiteY1"/>
                  </a:cxn>
                  <a:cxn ang="0">
                    <a:pos x="connsiteX2" y="connsiteY2"/>
                  </a:cxn>
                </a:cxnLst>
                <a:rect l="l" t="t" r="r" b="b"/>
                <a:pathLst>
                  <a:path w="104557" h="196148">
                    <a:moveTo>
                      <a:pt x="0" y="113598"/>
                    </a:moveTo>
                    <a:cubicBezTo>
                      <a:pt x="25400" y="77615"/>
                      <a:pt x="76932" y="-18892"/>
                      <a:pt x="92868" y="3267"/>
                    </a:cubicBezTo>
                    <a:cubicBezTo>
                      <a:pt x="131208" y="56577"/>
                      <a:pt x="63500" y="132648"/>
                      <a:pt x="57150" y="196148"/>
                    </a:cubicBez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40" name="Freeform 39">
                <a:extLst>
                  <a:ext uri="{FF2B5EF4-FFF2-40B4-BE49-F238E27FC236}">
                    <a16:creationId xmlns:a16="http://schemas.microsoft.com/office/drawing/2014/main" id="{EEA01C5F-65D4-FC47-AD86-24EAF5929808}"/>
                  </a:ext>
                </a:extLst>
              </p:cNvPr>
              <p:cNvSpPr/>
              <p:nvPr/>
            </p:nvSpPr>
            <p:spPr>
              <a:xfrm>
                <a:off x="7110413" y="6930009"/>
                <a:ext cx="139223" cy="261366"/>
              </a:xfrm>
              <a:custGeom>
                <a:avLst/>
                <a:gdLst>
                  <a:gd name="connsiteX0" fmla="*/ 0 w 95250"/>
                  <a:gd name="connsiteY0" fmla="*/ 47625 h 168275"/>
                  <a:gd name="connsiteX1" fmla="*/ 41275 w 95250"/>
                  <a:gd name="connsiteY1" fmla="*/ 12700 h 168275"/>
                  <a:gd name="connsiteX2" fmla="*/ 69850 w 95250"/>
                  <a:gd name="connsiteY2" fmla="*/ 0 h 168275"/>
                  <a:gd name="connsiteX3" fmla="*/ 85725 w 95250"/>
                  <a:gd name="connsiteY3" fmla="*/ 3175 h 168275"/>
                  <a:gd name="connsiteX4" fmla="*/ 95250 w 95250"/>
                  <a:gd name="connsiteY4" fmla="*/ 19050 h 168275"/>
                  <a:gd name="connsiteX5" fmla="*/ 85725 w 95250"/>
                  <a:gd name="connsiteY5" fmla="*/ 63500 h 168275"/>
                  <a:gd name="connsiteX6" fmla="*/ 66675 w 95250"/>
                  <a:gd name="connsiteY6" fmla="*/ 120650 h 168275"/>
                  <a:gd name="connsiteX7" fmla="*/ 44450 w 95250"/>
                  <a:gd name="connsiteY7" fmla="*/ 168275 h 168275"/>
                  <a:gd name="connsiteX0" fmla="*/ 0 w 95250"/>
                  <a:gd name="connsiteY0" fmla="*/ 47625 h 168275"/>
                  <a:gd name="connsiteX1" fmla="*/ 69850 w 95250"/>
                  <a:gd name="connsiteY1" fmla="*/ 0 h 168275"/>
                  <a:gd name="connsiteX2" fmla="*/ 85725 w 95250"/>
                  <a:gd name="connsiteY2" fmla="*/ 3175 h 168275"/>
                  <a:gd name="connsiteX3" fmla="*/ 95250 w 95250"/>
                  <a:gd name="connsiteY3" fmla="*/ 19050 h 168275"/>
                  <a:gd name="connsiteX4" fmla="*/ 85725 w 95250"/>
                  <a:gd name="connsiteY4" fmla="*/ 63500 h 168275"/>
                  <a:gd name="connsiteX5" fmla="*/ 66675 w 95250"/>
                  <a:gd name="connsiteY5" fmla="*/ 120650 h 168275"/>
                  <a:gd name="connsiteX6" fmla="*/ 44450 w 95250"/>
                  <a:gd name="connsiteY6" fmla="*/ 168275 h 168275"/>
                  <a:gd name="connsiteX0" fmla="*/ 0 w 95250"/>
                  <a:gd name="connsiteY0" fmla="*/ 44450 h 165100"/>
                  <a:gd name="connsiteX1" fmla="*/ 85725 w 95250"/>
                  <a:gd name="connsiteY1" fmla="*/ 0 h 165100"/>
                  <a:gd name="connsiteX2" fmla="*/ 95250 w 95250"/>
                  <a:gd name="connsiteY2" fmla="*/ 15875 h 165100"/>
                  <a:gd name="connsiteX3" fmla="*/ 85725 w 95250"/>
                  <a:gd name="connsiteY3" fmla="*/ 60325 h 165100"/>
                  <a:gd name="connsiteX4" fmla="*/ 66675 w 95250"/>
                  <a:gd name="connsiteY4" fmla="*/ 117475 h 165100"/>
                  <a:gd name="connsiteX5" fmla="*/ 44450 w 95250"/>
                  <a:gd name="connsiteY5" fmla="*/ 165100 h 165100"/>
                  <a:gd name="connsiteX0" fmla="*/ 0 w 85725"/>
                  <a:gd name="connsiteY0" fmla="*/ 44450 h 165100"/>
                  <a:gd name="connsiteX1" fmla="*/ 85725 w 85725"/>
                  <a:gd name="connsiteY1" fmla="*/ 0 h 165100"/>
                  <a:gd name="connsiteX2" fmla="*/ 85725 w 85725"/>
                  <a:gd name="connsiteY2" fmla="*/ 60325 h 165100"/>
                  <a:gd name="connsiteX3" fmla="*/ 66675 w 85725"/>
                  <a:gd name="connsiteY3" fmla="*/ 117475 h 165100"/>
                  <a:gd name="connsiteX4" fmla="*/ 44450 w 85725"/>
                  <a:gd name="connsiteY4" fmla="*/ 165100 h 165100"/>
                  <a:gd name="connsiteX0" fmla="*/ 0 w 85725"/>
                  <a:gd name="connsiteY0" fmla="*/ 44450 h 165100"/>
                  <a:gd name="connsiteX1" fmla="*/ 85725 w 85725"/>
                  <a:gd name="connsiteY1" fmla="*/ 0 h 165100"/>
                  <a:gd name="connsiteX2" fmla="*/ 66675 w 85725"/>
                  <a:gd name="connsiteY2" fmla="*/ 117475 h 165100"/>
                  <a:gd name="connsiteX3" fmla="*/ 44450 w 85725"/>
                  <a:gd name="connsiteY3" fmla="*/ 165100 h 165100"/>
                  <a:gd name="connsiteX0" fmla="*/ 0 w 85725"/>
                  <a:gd name="connsiteY0" fmla="*/ 44450 h 165100"/>
                  <a:gd name="connsiteX1" fmla="*/ 85725 w 85725"/>
                  <a:gd name="connsiteY1" fmla="*/ 0 h 165100"/>
                  <a:gd name="connsiteX2" fmla="*/ 44450 w 85725"/>
                  <a:gd name="connsiteY2" fmla="*/ 165100 h 165100"/>
                  <a:gd name="connsiteX0" fmla="*/ 0 w 86744"/>
                  <a:gd name="connsiteY0" fmla="*/ 49169 h 169819"/>
                  <a:gd name="connsiteX1" fmla="*/ 85725 w 86744"/>
                  <a:gd name="connsiteY1" fmla="*/ 4719 h 169819"/>
                  <a:gd name="connsiteX2" fmla="*/ 44450 w 86744"/>
                  <a:gd name="connsiteY2" fmla="*/ 169819 h 169819"/>
                  <a:gd name="connsiteX0" fmla="*/ 0 w 89517"/>
                  <a:gd name="connsiteY0" fmla="*/ 49214 h 169864"/>
                  <a:gd name="connsiteX1" fmla="*/ 85725 w 89517"/>
                  <a:gd name="connsiteY1" fmla="*/ 4764 h 169864"/>
                  <a:gd name="connsiteX2" fmla="*/ 44450 w 89517"/>
                  <a:gd name="connsiteY2" fmla="*/ 169864 h 169864"/>
                  <a:gd name="connsiteX0" fmla="*/ 0 w 92815"/>
                  <a:gd name="connsiteY0" fmla="*/ 53594 h 174244"/>
                  <a:gd name="connsiteX1" fmla="*/ 85725 w 92815"/>
                  <a:gd name="connsiteY1" fmla="*/ 9144 h 174244"/>
                  <a:gd name="connsiteX2" fmla="*/ 44450 w 92815"/>
                  <a:gd name="connsiteY2" fmla="*/ 174244 h 174244"/>
                </a:gdLst>
                <a:ahLst/>
                <a:cxnLst>
                  <a:cxn ang="0">
                    <a:pos x="connsiteX0" y="connsiteY0"/>
                  </a:cxn>
                  <a:cxn ang="0">
                    <a:pos x="connsiteX1" y="connsiteY1"/>
                  </a:cxn>
                  <a:cxn ang="0">
                    <a:pos x="connsiteX2" y="connsiteY2"/>
                  </a:cxn>
                </a:cxnLst>
                <a:rect l="l" t="t" r="r" b="b"/>
                <a:pathLst>
                  <a:path w="92815" h="174244">
                    <a:moveTo>
                      <a:pt x="0" y="53594"/>
                    </a:moveTo>
                    <a:cubicBezTo>
                      <a:pt x="28575" y="38777"/>
                      <a:pt x="66779" y="-23002"/>
                      <a:pt x="85725" y="9144"/>
                    </a:cubicBezTo>
                    <a:cubicBezTo>
                      <a:pt x="111896" y="53549"/>
                      <a:pt x="58208" y="119211"/>
                      <a:pt x="44450" y="174244"/>
                    </a:cubicBez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41" name="Freeform 40">
                <a:extLst>
                  <a:ext uri="{FF2B5EF4-FFF2-40B4-BE49-F238E27FC236}">
                    <a16:creationId xmlns:a16="http://schemas.microsoft.com/office/drawing/2014/main" id="{35F73F80-FE66-7C4D-8F07-CAABF4B7ED10}"/>
                  </a:ext>
                </a:extLst>
              </p:cNvPr>
              <p:cNvSpPr/>
              <p:nvPr/>
            </p:nvSpPr>
            <p:spPr>
              <a:xfrm>
                <a:off x="6719886" y="6944037"/>
                <a:ext cx="259700" cy="261624"/>
              </a:xfrm>
              <a:custGeom>
                <a:avLst/>
                <a:gdLst>
                  <a:gd name="connsiteX0" fmla="*/ 0 w 168275"/>
                  <a:gd name="connsiteY0" fmla="*/ 19050 h 209550"/>
                  <a:gd name="connsiteX1" fmla="*/ 85725 w 168275"/>
                  <a:gd name="connsiteY1" fmla="*/ 0 h 209550"/>
                  <a:gd name="connsiteX2" fmla="*/ 152400 w 168275"/>
                  <a:gd name="connsiteY2" fmla="*/ 31750 h 209550"/>
                  <a:gd name="connsiteX3" fmla="*/ 161925 w 168275"/>
                  <a:gd name="connsiteY3" fmla="*/ 53975 h 209550"/>
                  <a:gd name="connsiteX4" fmla="*/ 168275 w 168275"/>
                  <a:gd name="connsiteY4" fmla="*/ 136525 h 209550"/>
                  <a:gd name="connsiteX5" fmla="*/ 165100 w 168275"/>
                  <a:gd name="connsiteY5" fmla="*/ 209550 h 209550"/>
                  <a:gd name="connsiteX0" fmla="*/ 0 w 168275"/>
                  <a:gd name="connsiteY0" fmla="*/ 0 h 190500"/>
                  <a:gd name="connsiteX1" fmla="*/ 152400 w 168275"/>
                  <a:gd name="connsiteY1" fmla="*/ 12700 h 190500"/>
                  <a:gd name="connsiteX2" fmla="*/ 161925 w 168275"/>
                  <a:gd name="connsiteY2" fmla="*/ 34925 h 190500"/>
                  <a:gd name="connsiteX3" fmla="*/ 168275 w 168275"/>
                  <a:gd name="connsiteY3" fmla="*/ 117475 h 190500"/>
                  <a:gd name="connsiteX4" fmla="*/ 165100 w 168275"/>
                  <a:gd name="connsiteY4" fmla="*/ 190500 h 190500"/>
                  <a:gd name="connsiteX0" fmla="*/ 0 w 168275"/>
                  <a:gd name="connsiteY0" fmla="*/ 0 h 190500"/>
                  <a:gd name="connsiteX1" fmla="*/ 152400 w 168275"/>
                  <a:gd name="connsiteY1" fmla="*/ 12700 h 190500"/>
                  <a:gd name="connsiteX2" fmla="*/ 168275 w 168275"/>
                  <a:gd name="connsiteY2" fmla="*/ 117475 h 190500"/>
                  <a:gd name="connsiteX3" fmla="*/ 165100 w 168275"/>
                  <a:gd name="connsiteY3" fmla="*/ 190500 h 190500"/>
                  <a:gd name="connsiteX0" fmla="*/ 0 w 165100"/>
                  <a:gd name="connsiteY0" fmla="*/ 0 h 190500"/>
                  <a:gd name="connsiteX1" fmla="*/ 152400 w 165100"/>
                  <a:gd name="connsiteY1" fmla="*/ 12700 h 190500"/>
                  <a:gd name="connsiteX2" fmla="*/ 165100 w 165100"/>
                  <a:gd name="connsiteY2" fmla="*/ 190500 h 190500"/>
                  <a:gd name="connsiteX0" fmla="*/ 0 w 167626"/>
                  <a:gd name="connsiteY0" fmla="*/ 4297 h 194797"/>
                  <a:gd name="connsiteX1" fmla="*/ 152400 w 167626"/>
                  <a:gd name="connsiteY1" fmla="*/ 16997 h 194797"/>
                  <a:gd name="connsiteX2" fmla="*/ 165100 w 167626"/>
                  <a:gd name="connsiteY2" fmla="*/ 194797 h 194797"/>
                  <a:gd name="connsiteX0" fmla="*/ 0 w 166533"/>
                  <a:gd name="connsiteY0" fmla="*/ 3629 h 184604"/>
                  <a:gd name="connsiteX1" fmla="*/ 152400 w 166533"/>
                  <a:gd name="connsiteY1" fmla="*/ 16329 h 184604"/>
                  <a:gd name="connsiteX2" fmla="*/ 162719 w 166533"/>
                  <a:gd name="connsiteY2" fmla="*/ 184604 h 184604"/>
                  <a:gd name="connsiteX0" fmla="*/ 0 w 168859"/>
                  <a:gd name="connsiteY0" fmla="*/ 3629 h 184604"/>
                  <a:gd name="connsiteX1" fmla="*/ 152400 w 168859"/>
                  <a:gd name="connsiteY1" fmla="*/ 16329 h 184604"/>
                  <a:gd name="connsiteX2" fmla="*/ 162719 w 168859"/>
                  <a:gd name="connsiteY2" fmla="*/ 184604 h 184604"/>
                  <a:gd name="connsiteX0" fmla="*/ 0 w 173133"/>
                  <a:gd name="connsiteY0" fmla="*/ 2966 h 174416"/>
                  <a:gd name="connsiteX1" fmla="*/ 152400 w 173133"/>
                  <a:gd name="connsiteY1" fmla="*/ 15666 h 174416"/>
                  <a:gd name="connsiteX2" fmla="*/ 169862 w 173133"/>
                  <a:gd name="connsiteY2" fmla="*/ 174416 h 174416"/>
                </a:gdLst>
                <a:ahLst/>
                <a:cxnLst>
                  <a:cxn ang="0">
                    <a:pos x="connsiteX0" y="connsiteY0"/>
                  </a:cxn>
                  <a:cxn ang="0">
                    <a:pos x="connsiteX1" y="connsiteY1"/>
                  </a:cxn>
                  <a:cxn ang="0">
                    <a:pos x="connsiteX2" y="connsiteY2"/>
                  </a:cxn>
                </a:cxnLst>
                <a:rect l="l" t="t" r="r" b="b"/>
                <a:pathLst>
                  <a:path w="173133" h="174416">
                    <a:moveTo>
                      <a:pt x="0" y="2966"/>
                    </a:moveTo>
                    <a:cubicBezTo>
                      <a:pt x="50800" y="7199"/>
                      <a:pt x="124090" y="-12909"/>
                      <a:pt x="152400" y="15666"/>
                    </a:cubicBezTo>
                    <a:cubicBezTo>
                      <a:pt x="180710" y="44241"/>
                      <a:pt x="172773" y="115149"/>
                      <a:pt x="169862" y="174416"/>
                    </a:cubicBez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42" name="Freeform 41">
                <a:extLst>
                  <a:ext uri="{FF2B5EF4-FFF2-40B4-BE49-F238E27FC236}">
                    <a16:creationId xmlns:a16="http://schemas.microsoft.com/office/drawing/2014/main" id="{54734881-0208-4F4C-8B04-DA9A060EC459}"/>
                  </a:ext>
                </a:extLst>
              </p:cNvPr>
              <p:cNvSpPr/>
              <p:nvPr/>
            </p:nvSpPr>
            <p:spPr>
              <a:xfrm>
                <a:off x="6962775" y="7274582"/>
                <a:ext cx="4763" cy="157439"/>
              </a:xfrm>
              <a:custGeom>
                <a:avLst/>
                <a:gdLst>
                  <a:gd name="connsiteX0" fmla="*/ 3175 w 3175"/>
                  <a:gd name="connsiteY0" fmla="*/ 0 h 139700"/>
                  <a:gd name="connsiteX1" fmla="*/ 0 w 3175"/>
                  <a:gd name="connsiteY1" fmla="*/ 139700 h 139700"/>
                </a:gdLst>
                <a:ahLst/>
                <a:cxnLst>
                  <a:cxn ang="0">
                    <a:pos x="connsiteX0" y="connsiteY0"/>
                  </a:cxn>
                  <a:cxn ang="0">
                    <a:pos x="connsiteX1" y="connsiteY1"/>
                  </a:cxn>
                </a:cxnLst>
                <a:rect l="l" t="t" r="r" b="b"/>
                <a:pathLst>
                  <a:path w="3175" h="139700">
                    <a:moveTo>
                      <a:pt x="3175" y="0"/>
                    </a:moveTo>
                    <a:cubicBezTo>
                      <a:pt x="2117" y="46567"/>
                      <a:pt x="1058" y="93133"/>
                      <a:pt x="0" y="139700"/>
                    </a:cubicBezTo>
                  </a:path>
                </a:pathLst>
              </a:custGeom>
              <a:noFill/>
              <a:ln w="38100" cap="rnd">
                <a:solidFill>
                  <a:srgbClr val="FFFF8B">
                    <a:alpha val="65000"/>
                  </a:srgbClr>
                </a:solidFill>
                <a:prstDash val="sysDot"/>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43" name="Freeform 42">
                <a:extLst>
                  <a:ext uri="{FF2B5EF4-FFF2-40B4-BE49-F238E27FC236}">
                    <a16:creationId xmlns:a16="http://schemas.microsoft.com/office/drawing/2014/main" id="{8D620EE4-4A47-B149-93C1-BDBD4CFBAB30}"/>
                  </a:ext>
                </a:extLst>
              </p:cNvPr>
              <p:cNvSpPr/>
              <p:nvPr/>
            </p:nvSpPr>
            <p:spPr>
              <a:xfrm>
                <a:off x="6753225" y="7086600"/>
                <a:ext cx="4763" cy="276225"/>
              </a:xfrm>
              <a:custGeom>
                <a:avLst/>
                <a:gdLst>
                  <a:gd name="connsiteX0" fmla="*/ 0 w 3175"/>
                  <a:gd name="connsiteY0" fmla="*/ 0 h 184150"/>
                  <a:gd name="connsiteX1" fmla="*/ 3175 w 3175"/>
                  <a:gd name="connsiteY1" fmla="*/ 184150 h 184150"/>
                </a:gdLst>
                <a:ahLst/>
                <a:cxnLst>
                  <a:cxn ang="0">
                    <a:pos x="connsiteX0" y="connsiteY0"/>
                  </a:cxn>
                  <a:cxn ang="0">
                    <a:pos x="connsiteX1" y="connsiteY1"/>
                  </a:cxn>
                </a:cxnLst>
                <a:rect l="l" t="t" r="r" b="b"/>
                <a:pathLst>
                  <a:path w="3175" h="184150">
                    <a:moveTo>
                      <a:pt x="0" y="0"/>
                    </a:moveTo>
                    <a:cubicBezTo>
                      <a:pt x="1058" y="61383"/>
                      <a:pt x="2117" y="122767"/>
                      <a:pt x="3175" y="184150"/>
                    </a:cubicBezTo>
                  </a:path>
                </a:pathLst>
              </a:custGeom>
              <a:noFill/>
              <a:ln w="38100" cap="rnd">
                <a:solidFill>
                  <a:srgbClr val="FFFF8B">
                    <a:alpha val="65000"/>
                  </a:srgbClr>
                </a:solidFill>
                <a:prstDash val="sysDot"/>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1" name="Freeform 50">
                <a:extLst>
                  <a:ext uri="{FF2B5EF4-FFF2-40B4-BE49-F238E27FC236}">
                    <a16:creationId xmlns:a16="http://schemas.microsoft.com/office/drawing/2014/main" id="{FFAA4F63-D917-6448-B27A-5007DAAAA614}"/>
                  </a:ext>
                </a:extLst>
              </p:cNvPr>
              <p:cNvSpPr/>
              <p:nvPr/>
            </p:nvSpPr>
            <p:spPr>
              <a:xfrm>
                <a:off x="11920538" y="6834188"/>
                <a:ext cx="61913" cy="152400"/>
              </a:xfrm>
              <a:custGeom>
                <a:avLst/>
                <a:gdLst>
                  <a:gd name="connsiteX0" fmla="*/ 15875 w 41275"/>
                  <a:gd name="connsiteY0" fmla="*/ 0 h 101600"/>
                  <a:gd name="connsiteX1" fmla="*/ 41275 w 41275"/>
                  <a:gd name="connsiteY1" fmla="*/ 44450 h 101600"/>
                  <a:gd name="connsiteX2" fmla="*/ 0 w 41275"/>
                  <a:gd name="connsiteY2" fmla="*/ 101600 h 101600"/>
                </a:gdLst>
                <a:ahLst/>
                <a:cxnLst>
                  <a:cxn ang="0">
                    <a:pos x="connsiteX0" y="connsiteY0"/>
                  </a:cxn>
                  <a:cxn ang="0">
                    <a:pos x="connsiteX1" y="connsiteY1"/>
                  </a:cxn>
                  <a:cxn ang="0">
                    <a:pos x="connsiteX2" y="connsiteY2"/>
                  </a:cxn>
                </a:cxnLst>
                <a:rect l="l" t="t" r="r" b="b"/>
                <a:pathLst>
                  <a:path w="41275" h="101600">
                    <a:moveTo>
                      <a:pt x="15875" y="0"/>
                    </a:moveTo>
                    <a:lnTo>
                      <a:pt x="41275" y="44450"/>
                    </a:lnTo>
                    <a:lnTo>
                      <a:pt x="0" y="101600"/>
                    </a:ln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2" name="Freeform 51">
                <a:extLst>
                  <a:ext uri="{FF2B5EF4-FFF2-40B4-BE49-F238E27FC236}">
                    <a16:creationId xmlns:a16="http://schemas.microsoft.com/office/drawing/2014/main" id="{605AB287-954F-4041-A8C6-7C9A44F95044}"/>
                  </a:ext>
                </a:extLst>
              </p:cNvPr>
              <p:cNvSpPr/>
              <p:nvPr/>
            </p:nvSpPr>
            <p:spPr>
              <a:xfrm>
                <a:off x="11539538" y="6819900"/>
                <a:ext cx="280460" cy="376238"/>
              </a:xfrm>
              <a:custGeom>
                <a:avLst/>
                <a:gdLst>
                  <a:gd name="connsiteX0" fmla="*/ 101600 w 190500"/>
                  <a:gd name="connsiteY0" fmla="*/ 0 h 250825"/>
                  <a:gd name="connsiteX1" fmla="*/ 180975 w 190500"/>
                  <a:gd name="connsiteY1" fmla="*/ 41275 h 250825"/>
                  <a:gd name="connsiteX2" fmla="*/ 190500 w 190500"/>
                  <a:gd name="connsiteY2" fmla="*/ 130175 h 250825"/>
                  <a:gd name="connsiteX3" fmla="*/ 142875 w 190500"/>
                  <a:gd name="connsiteY3" fmla="*/ 190500 h 250825"/>
                  <a:gd name="connsiteX4" fmla="*/ 50800 w 190500"/>
                  <a:gd name="connsiteY4" fmla="*/ 225425 h 250825"/>
                  <a:gd name="connsiteX5" fmla="*/ 0 w 190500"/>
                  <a:gd name="connsiteY5" fmla="*/ 250825 h 250825"/>
                  <a:gd name="connsiteX0" fmla="*/ 101600 w 190500"/>
                  <a:gd name="connsiteY0" fmla="*/ 0 h 250825"/>
                  <a:gd name="connsiteX1" fmla="*/ 180975 w 190500"/>
                  <a:gd name="connsiteY1" fmla="*/ 41275 h 250825"/>
                  <a:gd name="connsiteX2" fmla="*/ 190500 w 190500"/>
                  <a:gd name="connsiteY2" fmla="*/ 130175 h 250825"/>
                  <a:gd name="connsiteX3" fmla="*/ 135731 w 190500"/>
                  <a:gd name="connsiteY3" fmla="*/ 173832 h 250825"/>
                  <a:gd name="connsiteX4" fmla="*/ 50800 w 190500"/>
                  <a:gd name="connsiteY4" fmla="*/ 225425 h 250825"/>
                  <a:gd name="connsiteX5" fmla="*/ 0 w 190500"/>
                  <a:gd name="connsiteY5" fmla="*/ 250825 h 250825"/>
                  <a:gd name="connsiteX0" fmla="*/ 101600 w 194709"/>
                  <a:gd name="connsiteY0" fmla="*/ 0 h 250825"/>
                  <a:gd name="connsiteX1" fmla="*/ 180975 w 194709"/>
                  <a:gd name="connsiteY1" fmla="*/ 41275 h 250825"/>
                  <a:gd name="connsiteX2" fmla="*/ 190500 w 194709"/>
                  <a:gd name="connsiteY2" fmla="*/ 130175 h 250825"/>
                  <a:gd name="connsiteX3" fmla="*/ 135731 w 194709"/>
                  <a:gd name="connsiteY3" fmla="*/ 173832 h 250825"/>
                  <a:gd name="connsiteX4" fmla="*/ 50800 w 194709"/>
                  <a:gd name="connsiteY4" fmla="*/ 225425 h 250825"/>
                  <a:gd name="connsiteX5" fmla="*/ 0 w 194709"/>
                  <a:gd name="connsiteY5" fmla="*/ 250825 h 250825"/>
                  <a:gd name="connsiteX0" fmla="*/ 101600 w 199454"/>
                  <a:gd name="connsiteY0" fmla="*/ 0 h 250825"/>
                  <a:gd name="connsiteX1" fmla="*/ 180975 w 199454"/>
                  <a:gd name="connsiteY1" fmla="*/ 41275 h 250825"/>
                  <a:gd name="connsiteX2" fmla="*/ 190500 w 199454"/>
                  <a:gd name="connsiteY2" fmla="*/ 130175 h 250825"/>
                  <a:gd name="connsiteX3" fmla="*/ 135731 w 199454"/>
                  <a:gd name="connsiteY3" fmla="*/ 173832 h 250825"/>
                  <a:gd name="connsiteX4" fmla="*/ 50800 w 199454"/>
                  <a:gd name="connsiteY4" fmla="*/ 225425 h 250825"/>
                  <a:gd name="connsiteX5" fmla="*/ 0 w 199454"/>
                  <a:gd name="connsiteY5" fmla="*/ 250825 h 250825"/>
                  <a:gd name="connsiteX0" fmla="*/ 101600 w 199454"/>
                  <a:gd name="connsiteY0" fmla="*/ 0 h 250825"/>
                  <a:gd name="connsiteX1" fmla="*/ 180975 w 199454"/>
                  <a:gd name="connsiteY1" fmla="*/ 41275 h 250825"/>
                  <a:gd name="connsiteX2" fmla="*/ 190500 w 199454"/>
                  <a:gd name="connsiteY2" fmla="*/ 130175 h 250825"/>
                  <a:gd name="connsiteX3" fmla="*/ 50800 w 199454"/>
                  <a:gd name="connsiteY3" fmla="*/ 225425 h 250825"/>
                  <a:gd name="connsiteX4" fmla="*/ 0 w 199454"/>
                  <a:gd name="connsiteY4" fmla="*/ 250825 h 250825"/>
                  <a:gd name="connsiteX0" fmla="*/ 101600 w 186973"/>
                  <a:gd name="connsiteY0" fmla="*/ 0 h 250825"/>
                  <a:gd name="connsiteX1" fmla="*/ 180975 w 186973"/>
                  <a:gd name="connsiteY1" fmla="*/ 41275 h 250825"/>
                  <a:gd name="connsiteX2" fmla="*/ 169069 w 186973"/>
                  <a:gd name="connsiteY2" fmla="*/ 146844 h 250825"/>
                  <a:gd name="connsiteX3" fmla="*/ 50800 w 186973"/>
                  <a:gd name="connsiteY3" fmla="*/ 225425 h 250825"/>
                  <a:gd name="connsiteX4" fmla="*/ 0 w 186973"/>
                  <a:gd name="connsiteY4" fmla="*/ 250825 h 250825"/>
                  <a:gd name="connsiteX0" fmla="*/ 101600 w 186973"/>
                  <a:gd name="connsiteY0" fmla="*/ 0 h 250825"/>
                  <a:gd name="connsiteX1" fmla="*/ 180975 w 186973"/>
                  <a:gd name="connsiteY1" fmla="*/ 41275 h 250825"/>
                  <a:gd name="connsiteX2" fmla="*/ 169069 w 186973"/>
                  <a:gd name="connsiteY2" fmla="*/ 146844 h 250825"/>
                  <a:gd name="connsiteX3" fmla="*/ 0 w 186973"/>
                  <a:gd name="connsiteY3" fmla="*/ 250825 h 250825"/>
                </a:gdLst>
                <a:ahLst/>
                <a:cxnLst>
                  <a:cxn ang="0">
                    <a:pos x="connsiteX0" y="connsiteY0"/>
                  </a:cxn>
                  <a:cxn ang="0">
                    <a:pos x="connsiteX1" y="connsiteY1"/>
                  </a:cxn>
                  <a:cxn ang="0">
                    <a:pos x="connsiteX2" y="connsiteY2"/>
                  </a:cxn>
                  <a:cxn ang="0">
                    <a:pos x="connsiteX3" y="connsiteY3"/>
                  </a:cxn>
                </a:cxnLst>
                <a:rect l="l" t="t" r="r" b="b"/>
                <a:pathLst>
                  <a:path w="186973" h="250825">
                    <a:moveTo>
                      <a:pt x="101600" y="0"/>
                    </a:moveTo>
                    <a:cubicBezTo>
                      <a:pt x="128058" y="13758"/>
                      <a:pt x="169730" y="16801"/>
                      <a:pt x="180975" y="41275"/>
                    </a:cubicBezTo>
                    <a:cubicBezTo>
                      <a:pt x="192220" y="65749"/>
                      <a:pt x="187324" y="132293"/>
                      <a:pt x="169069" y="146844"/>
                    </a:cubicBezTo>
                    <a:lnTo>
                      <a:pt x="0" y="250825"/>
                    </a:ln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3" name="Freeform 52">
                <a:extLst>
                  <a:ext uri="{FF2B5EF4-FFF2-40B4-BE49-F238E27FC236}">
                    <a16:creationId xmlns:a16="http://schemas.microsoft.com/office/drawing/2014/main" id="{B7859362-4368-214D-B761-F87319CCC060}"/>
                  </a:ext>
                </a:extLst>
              </p:cNvPr>
              <p:cNvSpPr/>
              <p:nvPr/>
            </p:nvSpPr>
            <p:spPr>
              <a:xfrm>
                <a:off x="11234738" y="6719888"/>
                <a:ext cx="340520" cy="495300"/>
              </a:xfrm>
              <a:custGeom>
                <a:avLst/>
                <a:gdLst>
                  <a:gd name="connsiteX0" fmla="*/ 104775 w 225425"/>
                  <a:gd name="connsiteY0" fmla="*/ 0 h 330200"/>
                  <a:gd name="connsiteX1" fmla="*/ 66675 w 225425"/>
                  <a:gd name="connsiteY1" fmla="*/ 38100 h 330200"/>
                  <a:gd name="connsiteX2" fmla="*/ 107950 w 225425"/>
                  <a:gd name="connsiteY2" fmla="*/ 57150 h 330200"/>
                  <a:gd name="connsiteX3" fmla="*/ 161925 w 225425"/>
                  <a:gd name="connsiteY3" fmla="*/ 60325 h 330200"/>
                  <a:gd name="connsiteX4" fmla="*/ 225425 w 225425"/>
                  <a:gd name="connsiteY4" fmla="*/ 66675 h 330200"/>
                  <a:gd name="connsiteX5" fmla="*/ 225425 w 225425"/>
                  <a:gd name="connsiteY5" fmla="*/ 123825 h 330200"/>
                  <a:gd name="connsiteX6" fmla="*/ 180975 w 225425"/>
                  <a:gd name="connsiteY6" fmla="*/ 238125 h 330200"/>
                  <a:gd name="connsiteX7" fmla="*/ 215900 w 225425"/>
                  <a:gd name="connsiteY7" fmla="*/ 136525 h 330200"/>
                  <a:gd name="connsiteX8" fmla="*/ 222250 w 225425"/>
                  <a:gd name="connsiteY8" fmla="*/ 101600 h 330200"/>
                  <a:gd name="connsiteX9" fmla="*/ 222250 w 225425"/>
                  <a:gd name="connsiteY9" fmla="*/ 101600 h 330200"/>
                  <a:gd name="connsiteX10" fmla="*/ 222250 w 225425"/>
                  <a:gd name="connsiteY10" fmla="*/ 73025 h 330200"/>
                  <a:gd name="connsiteX11" fmla="*/ 123825 w 225425"/>
                  <a:gd name="connsiteY11" fmla="*/ 76200 h 330200"/>
                  <a:gd name="connsiteX12" fmla="*/ 104775 w 225425"/>
                  <a:gd name="connsiteY12" fmla="*/ 171450 h 330200"/>
                  <a:gd name="connsiteX13" fmla="*/ 79375 w 225425"/>
                  <a:gd name="connsiteY13" fmla="*/ 228600 h 330200"/>
                  <a:gd name="connsiteX14" fmla="*/ 53975 w 225425"/>
                  <a:gd name="connsiteY14" fmla="*/ 269875 h 330200"/>
                  <a:gd name="connsiteX15" fmla="*/ 25400 w 225425"/>
                  <a:gd name="connsiteY15" fmla="*/ 295275 h 330200"/>
                  <a:gd name="connsiteX16" fmla="*/ 0 w 225425"/>
                  <a:gd name="connsiteY16" fmla="*/ 330200 h 330200"/>
                  <a:gd name="connsiteX0" fmla="*/ 104775 w 225425"/>
                  <a:gd name="connsiteY0" fmla="*/ 0 h 330200"/>
                  <a:gd name="connsiteX1" fmla="*/ 66675 w 225425"/>
                  <a:gd name="connsiteY1" fmla="*/ 38100 h 330200"/>
                  <a:gd name="connsiteX2" fmla="*/ 107950 w 225425"/>
                  <a:gd name="connsiteY2" fmla="*/ 57150 h 330200"/>
                  <a:gd name="connsiteX3" fmla="*/ 161925 w 225425"/>
                  <a:gd name="connsiteY3" fmla="*/ 60325 h 330200"/>
                  <a:gd name="connsiteX4" fmla="*/ 225425 w 225425"/>
                  <a:gd name="connsiteY4" fmla="*/ 66675 h 330200"/>
                  <a:gd name="connsiteX5" fmla="*/ 225425 w 225425"/>
                  <a:gd name="connsiteY5" fmla="*/ 123825 h 330200"/>
                  <a:gd name="connsiteX6" fmla="*/ 180975 w 225425"/>
                  <a:gd name="connsiteY6" fmla="*/ 238125 h 330200"/>
                  <a:gd name="connsiteX7" fmla="*/ 215900 w 225425"/>
                  <a:gd name="connsiteY7" fmla="*/ 136525 h 330200"/>
                  <a:gd name="connsiteX8" fmla="*/ 222250 w 225425"/>
                  <a:gd name="connsiteY8" fmla="*/ 101600 h 330200"/>
                  <a:gd name="connsiteX9" fmla="*/ 222250 w 225425"/>
                  <a:gd name="connsiteY9" fmla="*/ 101600 h 330200"/>
                  <a:gd name="connsiteX10" fmla="*/ 222250 w 225425"/>
                  <a:gd name="connsiteY10" fmla="*/ 73025 h 330200"/>
                  <a:gd name="connsiteX11" fmla="*/ 123825 w 225425"/>
                  <a:gd name="connsiteY11" fmla="*/ 76200 h 330200"/>
                  <a:gd name="connsiteX12" fmla="*/ 104775 w 225425"/>
                  <a:gd name="connsiteY12" fmla="*/ 171450 h 330200"/>
                  <a:gd name="connsiteX13" fmla="*/ 79375 w 225425"/>
                  <a:gd name="connsiteY13" fmla="*/ 228600 h 330200"/>
                  <a:gd name="connsiteX14" fmla="*/ 53975 w 225425"/>
                  <a:gd name="connsiteY14" fmla="*/ 269875 h 330200"/>
                  <a:gd name="connsiteX15" fmla="*/ 0 w 225425"/>
                  <a:gd name="connsiteY15" fmla="*/ 330200 h 330200"/>
                  <a:gd name="connsiteX0" fmla="*/ 104775 w 225425"/>
                  <a:gd name="connsiteY0" fmla="*/ 0 h 330200"/>
                  <a:gd name="connsiteX1" fmla="*/ 66675 w 225425"/>
                  <a:gd name="connsiteY1" fmla="*/ 38100 h 330200"/>
                  <a:gd name="connsiteX2" fmla="*/ 107950 w 225425"/>
                  <a:gd name="connsiteY2" fmla="*/ 57150 h 330200"/>
                  <a:gd name="connsiteX3" fmla="*/ 161925 w 225425"/>
                  <a:gd name="connsiteY3" fmla="*/ 60325 h 330200"/>
                  <a:gd name="connsiteX4" fmla="*/ 225425 w 225425"/>
                  <a:gd name="connsiteY4" fmla="*/ 66675 h 330200"/>
                  <a:gd name="connsiteX5" fmla="*/ 225425 w 225425"/>
                  <a:gd name="connsiteY5" fmla="*/ 123825 h 330200"/>
                  <a:gd name="connsiteX6" fmla="*/ 180975 w 225425"/>
                  <a:gd name="connsiteY6" fmla="*/ 238125 h 330200"/>
                  <a:gd name="connsiteX7" fmla="*/ 215900 w 225425"/>
                  <a:gd name="connsiteY7" fmla="*/ 136525 h 330200"/>
                  <a:gd name="connsiteX8" fmla="*/ 222250 w 225425"/>
                  <a:gd name="connsiteY8" fmla="*/ 101600 h 330200"/>
                  <a:gd name="connsiteX9" fmla="*/ 222250 w 225425"/>
                  <a:gd name="connsiteY9" fmla="*/ 73025 h 330200"/>
                  <a:gd name="connsiteX10" fmla="*/ 123825 w 225425"/>
                  <a:gd name="connsiteY10" fmla="*/ 76200 h 330200"/>
                  <a:gd name="connsiteX11" fmla="*/ 104775 w 225425"/>
                  <a:gd name="connsiteY11" fmla="*/ 171450 h 330200"/>
                  <a:gd name="connsiteX12" fmla="*/ 79375 w 225425"/>
                  <a:gd name="connsiteY12" fmla="*/ 228600 h 330200"/>
                  <a:gd name="connsiteX13" fmla="*/ 53975 w 225425"/>
                  <a:gd name="connsiteY13" fmla="*/ 269875 h 330200"/>
                  <a:gd name="connsiteX14" fmla="*/ 0 w 225425"/>
                  <a:gd name="connsiteY14" fmla="*/ 330200 h 330200"/>
                  <a:gd name="connsiteX0" fmla="*/ 104775 w 225425"/>
                  <a:gd name="connsiteY0" fmla="*/ 0 h 330200"/>
                  <a:gd name="connsiteX1" fmla="*/ 66675 w 225425"/>
                  <a:gd name="connsiteY1" fmla="*/ 38100 h 330200"/>
                  <a:gd name="connsiteX2" fmla="*/ 107950 w 225425"/>
                  <a:gd name="connsiteY2" fmla="*/ 57150 h 330200"/>
                  <a:gd name="connsiteX3" fmla="*/ 161925 w 225425"/>
                  <a:gd name="connsiteY3" fmla="*/ 60325 h 330200"/>
                  <a:gd name="connsiteX4" fmla="*/ 225425 w 225425"/>
                  <a:gd name="connsiteY4" fmla="*/ 66675 h 330200"/>
                  <a:gd name="connsiteX5" fmla="*/ 225425 w 225425"/>
                  <a:gd name="connsiteY5" fmla="*/ 123825 h 330200"/>
                  <a:gd name="connsiteX6" fmla="*/ 180975 w 225425"/>
                  <a:gd name="connsiteY6" fmla="*/ 238125 h 330200"/>
                  <a:gd name="connsiteX7" fmla="*/ 215900 w 225425"/>
                  <a:gd name="connsiteY7" fmla="*/ 136525 h 330200"/>
                  <a:gd name="connsiteX8" fmla="*/ 222250 w 225425"/>
                  <a:gd name="connsiteY8" fmla="*/ 73025 h 330200"/>
                  <a:gd name="connsiteX9" fmla="*/ 123825 w 225425"/>
                  <a:gd name="connsiteY9" fmla="*/ 76200 h 330200"/>
                  <a:gd name="connsiteX10" fmla="*/ 104775 w 225425"/>
                  <a:gd name="connsiteY10" fmla="*/ 171450 h 330200"/>
                  <a:gd name="connsiteX11" fmla="*/ 79375 w 225425"/>
                  <a:gd name="connsiteY11" fmla="*/ 228600 h 330200"/>
                  <a:gd name="connsiteX12" fmla="*/ 53975 w 225425"/>
                  <a:gd name="connsiteY12" fmla="*/ 269875 h 330200"/>
                  <a:gd name="connsiteX13" fmla="*/ 0 w 225425"/>
                  <a:gd name="connsiteY13" fmla="*/ 330200 h 330200"/>
                  <a:gd name="connsiteX0" fmla="*/ 104775 w 225425"/>
                  <a:gd name="connsiteY0" fmla="*/ 0 h 330200"/>
                  <a:gd name="connsiteX1" fmla="*/ 66675 w 225425"/>
                  <a:gd name="connsiteY1" fmla="*/ 38100 h 330200"/>
                  <a:gd name="connsiteX2" fmla="*/ 107950 w 225425"/>
                  <a:gd name="connsiteY2" fmla="*/ 57150 h 330200"/>
                  <a:gd name="connsiteX3" fmla="*/ 161925 w 225425"/>
                  <a:gd name="connsiteY3" fmla="*/ 60325 h 330200"/>
                  <a:gd name="connsiteX4" fmla="*/ 225425 w 225425"/>
                  <a:gd name="connsiteY4" fmla="*/ 66675 h 330200"/>
                  <a:gd name="connsiteX5" fmla="*/ 180975 w 225425"/>
                  <a:gd name="connsiteY5" fmla="*/ 238125 h 330200"/>
                  <a:gd name="connsiteX6" fmla="*/ 215900 w 225425"/>
                  <a:gd name="connsiteY6" fmla="*/ 136525 h 330200"/>
                  <a:gd name="connsiteX7" fmla="*/ 222250 w 225425"/>
                  <a:gd name="connsiteY7" fmla="*/ 73025 h 330200"/>
                  <a:gd name="connsiteX8" fmla="*/ 123825 w 225425"/>
                  <a:gd name="connsiteY8" fmla="*/ 76200 h 330200"/>
                  <a:gd name="connsiteX9" fmla="*/ 104775 w 225425"/>
                  <a:gd name="connsiteY9" fmla="*/ 171450 h 330200"/>
                  <a:gd name="connsiteX10" fmla="*/ 79375 w 225425"/>
                  <a:gd name="connsiteY10" fmla="*/ 228600 h 330200"/>
                  <a:gd name="connsiteX11" fmla="*/ 53975 w 225425"/>
                  <a:gd name="connsiteY11" fmla="*/ 269875 h 330200"/>
                  <a:gd name="connsiteX12" fmla="*/ 0 w 225425"/>
                  <a:gd name="connsiteY12" fmla="*/ 330200 h 330200"/>
                  <a:gd name="connsiteX0" fmla="*/ 104775 w 225425"/>
                  <a:gd name="connsiteY0" fmla="*/ 0 h 330200"/>
                  <a:gd name="connsiteX1" fmla="*/ 66675 w 225425"/>
                  <a:gd name="connsiteY1" fmla="*/ 38100 h 330200"/>
                  <a:gd name="connsiteX2" fmla="*/ 107950 w 225425"/>
                  <a:gd name="connsiteY2" fmla="*/ 57150 h 330200"/>
                  <a:gd name="connsiteX3" fmla="*/ 161925 w 225425"/>
                  <a:gd name="connsiteY3" fmla="*/ 60325 h 330200"/>
                  <a:gd name="connsiteX4" fmla="*/ 225425 w 225425"/>
                  <a:gd name="connsiteY4" fmla="*/ 66675 h 330200"/>
                  <a:gd name="connsiteX5" fmla="*/ 180975 w 225425"/>
                  <a:gd name="connsiteY5" fmla="*/ 238125 h 330200"/>
                  <a:gd name="connsiteX6" fmla="*/ 222250 w 225425"/>
                  <a:gd name="connsiteY6" fmla="*/ 73025 h 330200"/>
                  <a:gd name="connsiteX7" fmla="*/ 123825 w 225425"/>
                  <a:gd name="connsiteY7" fmla="*/ 76200 h 330200"/>
                  <a:gd name="connsiteX8" fmla="*/ 104775 w 225425"/>
                  <a:gd name="connsiteY8" fmla="*/ 171450 h 330200"/>
                  <a:gd name="connsiteX9" fmla="*/ 79375 w 225425"/>
                  <a:gd name="connsiteY9" fmla="*/ 228600 h 330200"/>
                  <a:gd name="connsiteX10" fmla="*/ 53975 w 225425"/>
                  <a:gd name="connsiteY10" fmla="*/ 269875 h 330200"/>
                  <a:gd name="connsiteX11" fmla="*/ 0 w 225425"/>
                  <a:gd name="connsiteY11" fmla="*/ 330200 h 330200"/>
                  <a:gd name="connsiteX0" fmla="*/ 104775 w 225425"/>
                  <a:gd name="connsiteY0" fmla="*/ 0 h 330200"/>
                  <a:gd name="connsiteX1" fmla="*/ 66675 w 225425"/>
                  <a:gd name="connsiteY1" fmla="*/ 38100 h 330200"/>
                  <a:gd name="connsiteX2" fmla="*/ 107950 w 225425"/>
                  <a:gd name="connsiteY2" fmla="*/ 57150 h 330200"/>
                  <a:gd name="connsiteX3" fmla="*/ 161925 w 225425"/>
                  <a:gd name="connsiteY3" fmla="*/ 60325 h 330200"/>
                  <a:gd name="connsiteX4" fmla="*/ 225425 w 225425"/>
                  <a:gd name="connsiteY4" fmla="*/ 66675 h 330200"/>
                  <a:gd name="connsiteX5" fmla="*/ 180975 w 225425"/>
                  <a:gd name="connsiteY5" fmla="*/ 238125 h 330200"/>
                  <a:gd name="connsiteX6" fmla="*/ 222250 w 225425"/>
                  <a:gd name="connsiteY6" fmla="*/ 73025 h 330200"/>
                  <a:gd name="connsiteX7" fmla="*/ 123825 w 225425"/>
                  <a:gd name="connsiteY7" fmla="*/ 76200 h 330200"/>
                  <a:gd name="connsiteX8" fmla="*/ 104775 w 225425"/>
                  <a:gd name="connsiteY8" fmla="*/ 171450 h 330200"/>
                  <a:gd name="connsiteX9" fmla="*/ 79375 w 225425"/>
                  <a:gd name="connsiteY9" fmla="*/ 228600 h 330200"/>
                  <a:gd name="connsiteX10" fmla="*/ 53975 w 225425"/>
                  <a:gd name="connsiteY10" fmla="*/ 269875 h 330200"/>
                  <a:gd name="connsiteX11" fmla="*/ 0 w 225425"/>
                  <a:gd name="connsiteY11" fmla="*/ 330200 h 330200"/>
                  <a:gd name="connsiteX0" fmla="*/ 104775 w 225425"/>
                  <a:gd name="connsiteY0" fmla="*/ 0 h 330200"/>
                  <a:gd name="connsiteX1" fmla="*/ 66675 w 225425"/>
                  <a:gd name="connsiteY1" fmla="*/ 38100 h 330200"/>
                  <a:gd name="connsiteX2" fmla="*/ 107950 w 225425"/>
                  <a:gd name="connsiteY2" fmla="*/ 57150 h 330200"/>
                  <a:gd name="connsiteX3" fmla="*/ 161925 w 225425"/>
                  <a:gd name="connsiteY3" fmla="*/ 60325 h 330200"/>
                  <a:gd name="connsiteX4" fmla="*/ 225425 w 225425"/>
                  <a:gd name="connsiteY4" fmla="*/ 66675 h 330200"/>
                  <a:gd name="connsiteX5" fmla="*/ 180975 w 225425"/>
                  <a:gd name="connsiteY5" fmla="*/ 238125 h 330200"/>
                  <a:gd name="connsiteX6" fmla="*/ 222250 w 225425"/>
                  <a:gd name="connsiteY6" fmla="*/ 73025 h 330200"/>
                  <a:gd name="connsiteX7" fmla="*/ 123825 w 225425"/>
                  <a:gd name="connsiteY7" fmla="*/ 76200 h 330200"/>
                  <a:gd name="connsiteX8" fmla="*/ 104775 w 225425"/>
                  <a:gd name="connsiteY8" fmla="*/ 171450 h 330200"/>
                  <a:gd name="connsiteX9" fmla="*/ 79375 w 225425"/>
                  <a:gd name="connsiteY9" fmla="*/ 228600 h 330200"/>
                  <a:gd name="connsiteX10" fmla="*/ 53975 w 225425"/>
                  <a:gd name="connsiteY10" fmla="*/ 269875 h 330200"/>
                  <a:gd name="connsiteX11" fmla="*/ 0 w 225425"/>
                  <a:gd name="connsiteY11" fmla="*/ 330200 h 330200"/>
                  <a:gd name="connsiteX0" fmla="*/ 104775 w 225425"/>
                  <a:gd name="connsiteY0" fmla="*/ 0 h 330200"/>
                  <a:gd name="connsiteX1" fmla="*/ 66675 w 225425"/>
                  <a:gd name="connsiteY1" fmla="*/ 38100 h 330200"/>
                  <a:gd name="connsiteX2" fmla="*/ 107950 w 225425"/>
                  <a:gd name="connsiteY2" fmla="*/ 57150 h 330200"/>
                  <a:gd name="connsiteX3" fmla="*/ 225425 w 225425"/>
                  <a:gd name="connsiteY3" fmla="*/ 66675 h 330200"/>
                  <a:gd name="connsiteX4" fmla="*/ 180975 w 225425"/>
                  <a:gd name="connsiteY4" fmla="*/ 238125 h 330200"/>
                  <a:gd name="connsiteX5" fmla="*/ 222250 w 225425"/>
                  <a:gd name="connsiteY5" fmla="*/ 73025 h 330200"/>
                  <a:gd name="connsiteX6" fmla="*/ 123825 w 225425"/>
                  <a:gd name="connsiteY6" fmla="*/ 76200 h 330200"/>
                  <a:gd name="connsiteX7" fmla="*/ 104775 w 225425"/>
                  <a:gd name="connsiteY7" fmla="*/ 171450 h 330200"/>
                  <a:gd name="connsiteX8" fmla="*/ 79375 w 225425"/>
                  <a:gd name="connsiteY8" fmla="*/ 228600 h 330200"/>
                  <a:gd name="connsiteX9" fmla="*/ 53975 w 225425"/>
                  <a:gd name="connsiteY9" fmla="*/ 269875 h 330200"/>
                  <a:gd name="connsiteX10" fmla="*/ 0 w 225425"/>
                  <a:gd name="connsiteY10" fmla="*/ 330200 h 330200"/>
                  <a:gd name="connsiteX0" fmla="*/ 104775 w 225425"/>
                  <a:gd name="connsiteY0" fmla="*/ 0 h 330200"/>
                  <a:gd name="connsiteX1" fmla="*/ 66675 w 225425"/>
                  <a:gd name="connsiteY1" fmla="*/ 38100 h 330200"/>
                  <a:gd name="connsiteX2" fmla="*/ 107950 w 225425"/>
                  <a:gd name="connsiteY2" fmla="*/ 57150 h 330200"/>
                  <a:gd name="connsiteX3" fmla="*/ 120650 w 225425"/>
                  <a:gd name="connsiteY3" fmla="*/ 68263 h 330200"/>
                  <a:gd name="connsiteX4" fmla="*/ 225425 w 225425"/>
                  <a:gd name="connsiteY4" fmla="*/ 66675 h 330200"/>
                  <a:gd name="connsiteX5" fmla="*/ 180975 w 225425"/>
                  <a:gd name="connsiteY5" fmla="*/ 238125 h 330200"/>
                  <a:gd name="connsiteX6" fmla="*/ 222250 w 225425"/>
                  <a:gd name="connsiteY6" fmla="*/ 73025 h 330200"/>
                  <a:gd name="connsiteX7" fmla="*/ 123825 w 225425"/>
                  <a:gd name="connsiteY7" fmla="*/ 76200 h 330200"/>
                  <a:gd name="connsiteX8" fmla="*/ 104775 w 225425"/>
                  <a:gd name="connsiteY8" fmla="*/ 171450 h 330200"/>
                  <a:gd name="connsiteX9" fmla="*/ 79375 w 225425"/>
                  <a:gd name="connsiteY9" fmla="*/ 228600 h 330200"/>
                  <a:gd name="connsiteX10" fmla="*/ 53975 w 225425"/>
                  <a:gd name="connsiteY10" fmla="*/ 269875 h 330200"/>
                  <a:gd name="connsiteX11" fmla="*/ 0 w 225425"/>
                  <a:gd name="connsiteY11" fmla="*/ 330200 h 330200"/>
                  <a:gd name="connsiteX0" fmla="*/ 104775 w 225425"/>
                  <a:gd name="connsiteY0" fmla="*/ 0 h 330200"/>
                  <a:gd name="connsiteX1" fmla="*/ 66675 w 225425"/>
                  <a:gd name="connsiteY1" fmla="*/ 38100 h 330200"/>
                  <a:gd name="connsiteX2" fmla="*/ 107950 w 225425"/>
                  <a:gd name="connsiteY2" fmla="*/ 57150 h 330200"/>
                  <a:gd name="connsiteX3" fmla="*/ 120650 w 225425"/>
                  <a:gd name="connsiteY3" fmla="*/ 68263 h 330200"/>
                  <a:gd name="connsiteX4" fmla="*/ 225425 w 225425"/>
                  <a:gd name="connsiteY4" fmla="*/ 66675 h 330200"/>
                  <a:gd name="connsiteX5" fmla="*/ 180975 w 225425"/>
                  <a:gd name="connsiteY5" fmla="*/ 238125 h 330200"/>
                  <a:gd name="connsiteX6" fmla="*/ 222250 w 225425"/>
                  <a:gd name="connsiteY6" fmla="*/ 73025 h 330200"/>
                  <a:gd name="connsiteX7" fmla="*/ 123825 w 225425"/>
                  <a:gd name="connsiteY7" fmla="*/ 76200 h 330200"/>
                  <a:gd name="connsiteX8" fmla="*/ 104775 w 225425"/>
                  <a:gd name="connsiteY8" fmla="*/ 171450 h 330200"/>
                  <a:gd name="connsiteX9" fmla="*/ 79375 w 225425"/>
                  <a:gd name="connsiteY9" fmla="*/ 228600 h 330200"/>
                  <a:gd name="connsiteX10" fmla="*/ 53975 w 225425"/>
                  <a:gd name="connsiteY10" fmla="*/ 269875 h 330200"/>
                  <a:gd name="connsiteX11" fmla="*/ 0 w 225425"/>
                  <a:gd name="connsiteY11" fmla="*/ 330200 h 330200"/>
                  <a:gd name="connsiteX0" fmla="*/ 104775 w 225425"/>
                  <a:gd name="connsiteY0" fmla="*/ 0 h 330200"/>
                  <a:gd name="connsiteX1" fmla="*/ 66675 w 225425"/>
                  <a:gd name="connsiteY1" fmla="*/ 38100 h 330200"/>
                  <a:gd name="connsiteX2" fmla="*/ 120650 w 225425"/>
                  <a:gd name="connsiteY2" fmla="*/ 68263 h 330200"/>
                  <a:gd name="connsiteX3" fmla="*/ 225425 w 225425"/>
                  <a:gd name="connsiteY3" fmla="*/ 66675 h 330200"/>
                  <a:gd name="connsiteX4" fmla="*/ 180975 w 225425"/>
                  <a:gd name="connsiteY4" fmla="*/ 238125 h 330200"/>
                  <a:gd name="connsiteX5" fmla="*/ 222250 w 225425"/>
                  <a:gd name="connsiteY5" fmla="*/ 73025 h 330200"/>
                  <a:gd name="connsiteX6" fmla="*/ 123825 w 225425"/>
                  <a:gd name="connsiteY6" fmla="*/ 76200 h 330200"/>
                  <a:gd name="connsiteX7" fmla="*/ 104775 w 225425"/>
                  <a:gd name="connsiteY7" fmla="*/ 171450 h 330200"/>
                  <a:gd name="connsiteX8" fmla="*/ 79375 w 225425"/>
                  <a:gd name="connsiteY8" fmla="*/ 228600 h 330200"/>
                  <a:gd name="connsiteX9" fmla="*/ 53975 w 225425"/>
                  <a:gd name="connsiteY9" fmla="*/ 269875 h 330200"/>
                  <a:gd name="connsiteX10" fmla="*/ 0 w 225425"/>
                  <a:gd name="connsiteY10" fmla="*/ 330200 h 330200"/>
                  <a:gd name="connsiteX0" fmla="*/ 104775 w 225425"/>
                  <a:gd name="connsiteY0" fmla="*/ 0 h 330200"/>
                  <a:gd name="connsiteX1" fmla="*/ 66675 w 225425"/>
                  <a:gd name="connsiteY1" fmla="*/ 38100 h 330200"/>
                  <a:gd name="connsiteX2" fmla="*/ 123031 w 225425"/>
                  <a:gd name="connsiteY2" fmla="*/ 65882 h 330200"/>
                  <a:gd name="connsiteX3" fmla="*/ 225425 w 225425"/>
                  <a:gd name="connsiteY3" fmla="*/ 66675 h 330200"/>
                  <a:gd name="connsiteX4" fmla="*/ 180975 w 225425"/>
                  <a:gd name="connsiteY4" fmla="*/ 238125 h 330200"/>
                  <a:gd name="connsiteX5" fmla="*/ 222250 w 225425"/>
                  <a:gd name="connsiteY5" fmla="*/ 73025 h 330200"/>
                  <a:gd name="connsiteX6" fmla="*/ 123825 w 225425"/>
                  <a:gd name="connsiteY6" fmla="*/ 76200 h 330200"/>
                  <a:gd name="connsiteX7" fmla="*/ 104775 w 225425"/>
                  <a:gd name="connsiteY7" fmla="*/ 171450 h 330200"/>
                  <a:gd name="connsiteX8" fmla="*/ 79375 w 225425"/>
                  <a:gd name="connsiteY8" fmla="*/ 228600 h 330200"/>
                  <a:gd name="connsiteX9" fmla="*/ 53975 w 225425"/>
                  <a:gd name="connsiteY9" fmla="*/ 269875 h 330200"/>
                  <a:gd name="connsiteX10" fmla="*/ 0 w 225425"/>
                  <a:gd name="connsiteY10" fmla="*/ 330200 h 330200"/>
                  <a:gd name="connsiteX0" fmla="*/ 104775 w 225425"/>
                  <a:gd name="connsiteY0" fmla="*/ 0 h 330200"/>
                  <a:gd name="connsiteX1" fmla="*/ 66675 w 225425"/>
                  <a:gd name="connsiteY1" fmla="*/ 38100 h 330200"/>
                  <a:gd name="connsiteX2" fmla="*/ 123031 w 225425"/>
                  <a:gd name="connsiteY2" fmla="*/ 65882 h 330200"/>
                  <a:gd name="connsiteX3" fmla="*/ 225425 w 225425"/>
                  <a:gd name="connsiteY3" fmla="*/ 66675 h 330200"/>
                  <a:gd name="connsiteX4" fmla="*/ 180975 w 225425"/>
                  <a:gd name="connsiteY4" fmla="*/ 238125 h 330200"/>
                  <a:gd name="connsiteX5" fmla="*/ 222250 w 225425"/>
                  <a:gd name="connsiteY5" fmla="*/ 73025 h 330200"/>
                  <a:gd name="connsiteX6" fmla="*/ 123825 w 225425"/>
                  <a:gd name="connsiteY6" fmla="*/ 64294 h 330200"/>
                  <a:gd name="connsiteX7" fmla="*/ 104775 w 225425"/>
                  <a:gd name="connsiteY7" fmla="*/ 171450 h 330200"/>
                  <a:gd name="connsiteX8" fmla="*/ 79375 w 225425"/>
                  <a:gd name="connsiteY8" fmla="*/ 228600 h 330200"/>
                  <a:gd name="connsiteX9" fmla="*/ 53975 w 225425"/>
                  <a:gd name="connsiteY9" fmla="*/ 269875 h 330200"/>
                  <a:gd name="connsiteX10" fmla="*/ 0 w 225425"/>
                  <a:gd name="connsiteY10" fmla="*/ 330200 h 330200"/>
                  <a:gd name="connsiteX0" fmla="*/ 104775 w 227013"/>
                  <a:gd name="connsiteY0" fmla="*/ 0 h 330200"/>
                  <a:gd name="connsiteX1" fmla="*/ 66675 w 227013"/>
                  <a:gd name="connsiteY1" fmla="*/ 38100 h 330200"/>
                  <a:gd name="connsiteX2" fmla="*/ 123031 w 227013"/>
                  <a:gd name="connsiteY2" fmla="*/ 65882 h 330200"/>
                  <a:gd name="connsiteX3" fmla="*/ 225425 w 227013"/>
                  <a:gd name="connsiteY3" fmla="*/ 66675 h 330200"/>
                  <a:gd name="connsiteX4" fmla="*/ 180975 w 227013"/>
                  <a:gd name="connsiteY4" fmla="*/ 238125 h 330200"/>
                  <a:gd name="connsiteX5" fmla="*/ 227013 w 227013"/>
                  <a:gd name="connsiteY5" fmla="*/ 65881 h 330200"/>
                  <a:gd name="connsiteX6" fmla="*/ 123825 w 227013"/>
                  <a:gd name="connsiteY6" fmla="*/ 64294 h 330200"/>
                  <a:gd name="connsiteX7" fmla="*/ 104775 w 227013"/>
                  <a:gd name="connsiteY7" fmla="*/ 171450 h 330200"/>
                  <a:gd name="connsiteX8" fmla="*/ 79375 w 227013"/>
                  <a:gd name="connsiteY8" fmla="*/ 228600 h 330200"/>
                  <a:gd name="connsiteX9" fmla="*/ 53975 w 227013"/>
                  <a:gd name="connsiteY9" fmla="*/ 269875 h 330200"/>
                  <a:gd name="connsiteX10" fmla="*/ 0 w 227013"/>
                  <a:gd name="connsiteY10" fmla="*/ 330200 h 330200"/>
                  <a:gd name="connsiteX0" fmla="*/ 104775 w 227013"/>
                  <a:gd name="connsiteY0" fmla="*/ 0 h 330200"/>
                  <a:gd name="connsiteX1" fmla="*/ 66675 w 227013"/>
                  <a:gd name="connsiteY1" fmla="*/ 38100 h 330200"/>
                  <a:gd name="connsiteX2" fmla="*/ 123031 w 227013"/>
                  <a:gd name="connsiteY2" fmla="*/ 65882 h 330200"/>
                  <a:gd name="connsiteX3" fmla="*/ 225425 w 227013"/>
                  <a:gd name="connsiteY3" fmla="*/ 66675 h 330200"/>
                  <a:gd name="connsiteX4" fmla="*/ 180975 w 227013"/>
                  <a:gd name="connsiteY4" fmla="*/ 238125 h 330200"/>
                  <a:gd name="connsiteX5" fmla="*/ 227013 w 227013"/>
                  <a:gd name="connsiteY5" fmla="*/ 65881 h 330200"/>
                  <a:gd name="connsiteX6" fmla="*/ 123825 w 227013"/>
                  <a:gd name="connsiteY6" fmla="*/ 64294 h 330200"/>
                  <a:gd name="connsiteX7" fmla="*/ 104775 w 227013"/>
                  <a:gd name="connsiteY7" fmla="*/ 171450 h 330200"/>
                  <a:gd name="connsiteX8" fmla="*/ 53975 w 227013"/>
                  <a:gd name="connsiteY8" fmla="*/ 269875 h 330200"/>
                  <a:gd name="connsiteX9" fmla="*/ 0 w 227013"/>
                  <a:gd name="connsiteY9" fmla="*/ 330200 h 330200"/>
                  <a:gd name="connsiteX0" fmla="*/ 104775 w 227013"/>
                  <a:gd name="connsiteY0" fmla="*/ 0 h 330200"/>
                  <a:gd name="connsiteX1" fmla="*/ 66675 w 227013"/>
                  <a:gd name="connsiteY1" fmla="*/ 38100 h 330200"/>
                  <a:gd name="connsiteX2" fmla="*/ 123031 w 227013"/>
                  <a:gd name="connsiteY2" fmla="*/ 65882 h 330200"/>
                  <a:gd name="connsiteX3" fmla="*/ 225425 w 227013"/>
                  <a:gd name="connsiteY3" fmla="*/ 66675 h 330200"/>
                  <a:gd name="connsiteX4" fmla="*/ 180975 w 227013"/>
                  <a:gd name="connsiteY4" fmla="*/ 238125 h 330200"/>
                  <a:gd name="connsiteX5" fmla="*/ 227013 w 227013"/>
                  <a:gd name="connsiteY5" fmla="*/ 65881 h 330200"/>
                  <a:gd name="connsiteX6" fmla="*/ 123825 w 227013"/>
                  <a:gd name="connsiteY6" fmla="*/ 64294 h 330200"/>
                  <a:gd name="connsiteX7" fmla="*/ 104775 w 227013"/>
                  <a:gd name="connsiteY7" fmla="*/ 171450 h 330200"/>
                  <a:gd name="connsiteX8" fmla="*/ 0 w 227013"/>
                  <a:gd name="connsiteY8" fmla="*/ 330200 h 330200"/>
                  <a:gd name="connsiteX0" fmla="*/ 104775 w 227013"/>
                  <a:gd name="connsiteY0" fmla="*/ 0 h 330200"/>
                  <a:gd name="connsiteX1" fmla="*/ 66675 w 227013"/>
                  <a:gd name="connsiteY1" fmla="*/ 38100 h 330200"/>
                  <a:gd name="connsiteX2" fmla="*/ 123031 w 227013"/>
                  <a:gd name="connsiteY2" fmla="*/ 65882 h 330200"/>
                  <a:gd name="connsiteX3" fmla="*/ 225425 w 227013"/>
                  <a:gd name="connsiteY3" fmla="*/ 66675 h 330200"/>
                  <a:gd name="connsiteX4" fmla="*/ 180975 w 227013"/>
                  <a:gd name="connsiteY4" fmla="*/ 238125 h 330200"/>
                  <a:gd name="connsiteX5" fmla="*/ 227013 w 227013"/>
                  <a:gd name="connsiteY5" fmla="*/ 65881 h 330200"/>
                  <a:gd name="connsiteX6" fmla="*/ 123825 w 227013"/>
                  <a:gd name="connsiteY6" fmla="*/ 64294 h 330200"/>
                  <a:gd name="connsiteX7" fmla="*/ 104775 w 227013"/>
                  <a:gd name="connsiteY7" fmla="*/ 171450 h 330200"/>
                  <a:gd name="connsiteX8" fmla="*/ 0 w 227013"/>
                  <a:gd name="connsiteY8" fmla="*/ 330200 h 330200"/>
                  <a:gd name="connsiteX0" fmla="*/ 104775 w 227013"/>
                  <a:gd name="connsiteY0" fmla="*/ 0 h 330200"/>
                  <a:gd name="connsiteX1" fmla="*/ 66675 w 227013"/>
                  <a:gd name="connsiteY1" fmla="*/ 38100 h 330200"/>
                  <a:gd name="connsiteX2" fmla="*/ 123031 w 227013"/>
                  <a:gd name="connsiteY2" fmla="*/ 65882 h 330200"/>
                  <a:gd name="connsiteX3" fmla="*/ 225425 w 227013"/>
                  <a:gd name="connsiteY3" fmla="*/ 66675 h 330200"/>
                  <a:gd name="connsiteX4" fmla="*/ 180975 w 227013"/>
                  <a:gd name="connsiteY4" fmla="*/ 238125 h 330200"/>
                  <a:gd name="connsiteX5" fmla="*/ 227013 w 227013"/>
                  <a:gd name="connsiteY5" fmla="*/ 65881 h 330200"/>
                  <a:gd name="connsiteX6" fmla="*/ 123825 w 227013"/>
                  <a:gd name="connsiteY6" fmla="*/ 64294 h 330200"/>
                  <a:gd name="connsiteX7" fmla="*/ 88106 w 227013"/>
                  <a:gd name="connsiteY7" fmla="*/ 200025 h 330200"/>
                  <a:gd name="connsiteX8" fmla="*/ 0 w 227013"/>
                  <a:gd name="connsiteY8" fmla="*/ 330200 h 330200"/>
                  <a:gd name="connsiteX0" fmla="*/ 104775 w 227013"/>
                  <a:gd name="connsiteY0" fmla="*/ 0 h 330200"/>
                  <a:gd name="connsiteX1" fmla="*/ 66675 w 227013"/>
                  <a:gd name="connsiteY1" fmla="*/ 38100 h 330200"/>
                  <a:gd name="connsiteX2" fmla="*/ 123031 w 227013"/>
                  <a:gd name="connsiteY2" fmla="*/ 65882 h 330200"/>
                  <a:gd name="connsiteX3" fmla="*/ 225425 w 227013"/>
                  <a:gd name="connsiteY3" fmla="*/ 66675 h 330200"/>
                  <a:gd name="connsiteX4" fmla="*/ 180975 w 227013"/>
                  <a:gd name="connsiteY4" fmla="*/ 238125 h 330200"/>
                  <a:gd name="connsiteX5" fmla="*/ 227013 w 227013"/>
                  <a:gd name="connsiteY5" fmla="*/ 65881 h 330200"/>
                  <a:gd name="connsiteX6" fmla="*/ 123825 w 227013"/>
                  <a:gd name="connsiteY6" fmla="*/ 64294 h 330200"/>
                  <a:gd name="connsiteX7" fmla="*/ 88106 w 227013"/>
                  <a:gd name="connsiteY7" fmla="*/ 200025 h 330200"/>
                  <a:gd name="connsiteX8" fmla="*/ 0 w 227013"/>
                  <a:gd name="connsiteY8" fmla="*/ 33020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13" h="330200">
                    <a:moveTo>
                      <a:pt x="104775" y="0"/>
                    </a:moveTo>
                    <a:cubicBezTo>
                      <a:pt x="92075" y="12700"/>
                      <a:pt x="63632" y="27120"/>
                      <a:pt x="66675" y="38100"/>
                    </a:cubicBezTo>
                    <a:cubicBezTo>
                      <a:pt x="69718" y="49080"/>
                      <a:pt x="96573" y="61120"/>
                      <a:pt x="123031" y="65882"/>
                    </a:cubicBezTo>
                    <a:lnTo>
                      <a:pt x="225425" y="66675"/>
                    </a:lnTo>
                    <a:cubicBezTo>
                      <a:pt x="210608" y="123825"/>
                      <a:pt x="219604" y="142875"/>
                      <a:pt x="180975" y="238125"/>
                    </a:cubicBezTo>
                    <a:cubicBezTo>
                      <a:pt x="218546" y="142611"/>
                      <a:pt x="213255" y="120914"/>
                      <a:pt x="227013" y="65881"/>
                    </a:cubicBezTo>
                    <a:lnTo>
                      <a:pt x="123825" y="64294"/>
                    </a:lnTo>
                    <a:cubicBezTo>
                      <a:pt x="110595" y="91414"/>
                      <a:pt x="108743" y="155708"/>
                      <a:pt x="88106" y="200025"/>
                    </a:cubicBezTo>
                    <a:cubicBezTo>
                      <a:pt x="67469" y="244342"/>
                      <a:pt x="34925" y="277283"/>
                      <a:pt x="0" y="330200"/>
                    </a:cubicBez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4" name="Freeform 53">
                <a:extLst>
                  <a:ext uri="{FF2B5EF4-FFF2-40B4-BE49-F238E27FC236}">
                    <a16:creationId xmlns:a16="http://schemas.microsoft.com/office/drawing/2014/main" id="{2014D8F4-0BC6-DE4A-9540-7AC49115E0DE}"/>
                  </a:ext>
                </a:extLst>
              </p:cNvPr>
              <p:cNvSpPr/>
              <p:nvPr/>
            </p:nvSpPr>
            <p:spPr>
              <a:xfrm>
                <a:off x="11149013" y="6805613"/>
                <a:ext cx="85725" cy="390525"/>
              </a:xfrm>
              <a:custGeom>
                <a:avLst/>
                <a:gdLst>
                  <a:gd name="connsiteX0" fmla="*/ 0 w 57150"/>
                  <a:gd name="connsiteY0" fmla="*/ 260350 h 260350"/>
                  <a:gd name="connsiteX1" fmla="*/ 50800 w 57150"/>
                  <a:gd name="connsiteY1" fmla="*/ 123825 h 260350"/>
                  <a:gd name="connsiteX2" fmla="*/ 53975 w 57150"/>
                  <a:gd name="connsiteY2" fmla="*/ 73025 h 260350"/>
                  <a:gd name="connsiteX3" fmla="*/ 57150 w 57150"/>
                  <a:gd name="connsiteY3" fmla="*/ 0 h 260350"/>
                  <a:gd name="connsiteX0" fmla="*/ 0 w 57150"/>
                  <a:gd name="connsiteY0" fmla="*/ 260350 h 260350"/>
                  <a:gd name="connsiteX1" fmla="*/ 50800 w 57150"/>
                  <a:gd name="connsiteY1" fmla="*/ 123825 h 260350"/>
                  <a:gd name="connsiteX2" fmla="*/ 57150 w 57150"/>
                  <a:gd name="connsiteY2" fmla="*/ 0 h 260350"/>
                  <a:gd name="connsiteX0" fmla="*/ 0 w 57150"/>
                  <a:gd name="connsiteY0" fmla="*/ 260350 h 260350"/>
                  <a:gd name="connsiteX1" fmla="*/ 50800 w 57150"/>
                  <a:gd name="connsiteY1" fmla="*/ 123825 h 260350"/>
                  <a:gd name="connsiteX2" fmla="*/ 57150 w 57150"/>
                  <a:gd name="connsiteY2" fmla="*/ 0 h 260350"/>
                  <a:gd name="connsiteX0" fmla="*/ 0 w 57150"/>
                  <a:gd name="connsiteY0" fmla="*/ 260350 h 260350"/>
                  <a:gd name="connsiteX1" fmla="*/ 41275 w 57150"/>
                  <a:gd name="connsiteY1" fmla="*/ 123825 h 260350"/>
                  <a:gd name="connsiteX2" fmla="*/ 57150 w 57150"/>
                  <a:gd name="connsiteY2" fmla="*/ 0 h 260350"/>
                </a:gdLst>
                <a:ahLst/>
                <a:cxnLst>
                  <a:cxn ang="0">
                    <a:pos x="connsiteX0" y="connsiteY0"/>
                  </a:cxn>
                  <a:cxn ang="0">
                    <a:pos x="connsiteX1" y="connsiteY1"/>
                  </a:cxn>
                  <a:cxn ang="0">
                    <a:pos x="connsiteX2" y="connsiteY2"/>
                  </a:cxn>
                </a:cxnLst>
                <a:rect l="l" t="t" r="r" b="b"/>
                <a:pathLst>
                  <a:path w="57150" h="260350">
                    <a:moveTo>
                      <a:pt x="0" y="260350"/>
                    </a:moveTo>
                    <a:cubicBezTo>
                      <a:pt x="16933" y="214842"/>
                      <a:pt x="31750" y="167217"/>
                      <a:pt x="41275" y="123825"/>
                    </a:cubicBezTo>
                    <a:cubicBezTo>
                      <a:pt x="50800" y="80433"/>
                      <a:pt x="55033" y="41275"/>
                      <a:pt x="57150" y="0"/>
                    </a:cubicBez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55" name="Freeform 54">
                <a:extLst>
                  <a:ext uri="{FF2B5EF4-FFF2-40B4-BE49-F238E27FC236}">
                    <a16:creationId xmlns:a16="http://schemas.microsoft.com/office/drawing/2014/main" id="{96B511F9-9A99-484C-92E6-92F9D2CBC75C}"/>
                  </a:ext>
                </a:extLst>
              </p:cNvPr>
              <p:cNvSpPr/>
              <p:nvPr/>
            </p:nvSpPr>
            <p:spPr>
              <a:xfrm>
                <a:off x="10844213" y="6757988"/>
                <a:ext cx="285750" cy="457200"/>
              </a:xfrm>
              <a:custGeom>
                <a:avLst/>
                <a:gdLst>
                  <a:gd name="connsiteX0" fmla="*/ 69850 w 190500"/>
                  <a:gd name="connsiteY0" fmla="*/ 0 h 304800"/>
                  <a:gd name="connsiteX1" fmla="*/ 66675 w 190500"/>
                  <a:gd name="connsiteY1" fmla="*/ 76200 h 304800"/>
                  <a:gd name="connsiteX2" fmla="*/ 139700 w 190500"/>
                  <a:gd name="connsiteY2" fmla="*/ 66675 h 304800"/>
                  <a:gd name="connsiteX3" fmla="*/ 155575 w 190500"/>
                  <a:gd name="connsiteY3" fmla="*/ 82550 h 304800"/>
                  <a:gd name="connsiteX4" fmla="*/ 152400 w 190500"/>
                  <a:gd name="connsiteY4" fmla="*/ 158750 h 304800"/>
                  <a:gd name="connsiteX5" fmla="*/ 142875 w 190500"/>
                  <a:gd name="connsiteY5" fmla="*/ 231775 h 304800"/>
                  <a:gd name="connsiteX6" fmla="*/ 190500 w 190500"/>
                  <a:gd name="connsiteY6" fmla="*/ 215900 h 304800"/>
                  <a:gd name="connsiteX7" fmla="*/ 111125 w 190500"/>
                  <a:gd name="connsiteY7" fmla="*/ 263525 h 304800"/>
                  <a:gd name="connsiteX8" fmla="*/ 73025 w 190500"/>
                  <a:gd name="connsiteY8" fmla="*/ 285750 h 304800"/>
                  <a:gd name="connsiteX9" fmla="*/ 0 w 190500"/>
                  <a:gd name="connsiteY9" fmla="*/ 304800 h 304800"/>
                  <a:gd name="connsiteX0" fmla="*/ 69850 w 190500"/>
                  <a:gd name="connsiteY0" fmla="*/ 0 h 304800"/>
                  <a:gd name="connsiteX1" fmla="*/ 66675 w 190500"/>
                  <a:gd name="connsiteY1" fmla="*/ 76200 h 304800"/>
                  <a:gd name="connsiteX2" fmla="*/ 155575 w 190500"/>
                  <a:gd name="connsiteY2" fmla="*/ 82550 h 304800"/>
                  <a:gd name="connsiteX3" fmla="*/ 152400 w 190500"/>
                  <a:gd name="connsiteY3" fmla="*/ 158750 h 304800"/>
                  <a:gd name="connsiteX4" fmla="*/ 142875 w 190500"/>
                  <a:gd name="connsiteY4" fmla="*/ 231775 h 304800"/>
                  <a:gd name="connsiteX5" fmla="*/ 190500 w 190500"/>
                  <a:gd name="connsiteY5" fmla="*/ 215900 h 304800"/>
                  <a:gd name="connsiteX6" fmla="*/ 111125 w 190500"/>
                  <a:gd name="connsiteY6" fmla="*/ 263525 h 304800"/>
                  <a:gd name="connsiteX7" fmla="*/ 73025 w 190500"/>
                  <a:gd name="connsiteY7" fmla="*/ 285750 h 304800"/>
                  <a:gd name="connsiteX8" fmla="*/ 0 w 190500"/>
                  <a:gd name="connsiteY8" fmla="*/ 304800 h 304800"/>
                  <a:gd name="connsiteX0" fmla="*/ 69850 w 190500"/>
                  <a:gd name="connsiteY0" fmla="*/ 0 h 304800"/>
                  <a:gd name="connsiteX1" fmla="*/ 66675 w 190500"/>
                  <a:gd name="connsiteY1" fmla="*/ 76200 h 304800"/>
                  <a:gd name="connsiteX2" fmla="*/ 155575 w 190500"/>
                  <a:gd name="connsiteY2" fmla="*/ 82550 h 304800"/>
                  <a:gd name="connsiteX3" fmla="*/ 152400 w 190500"/>
                  <a:gd name="connsiteY3" fmla="*/ 158750 h 304800"/>
                  <a:gd name="connsiteX4" fmla="*/ 142875 w 190500"/>
                  <a:gd name="connsiteY4" fmla="*/ 231775 h 304800"/>
                  <a:gd name="connsiteX5" fmla="*/ 190500 w 190500"/>
                  <a:gd name="connsiteY5" fmla="*/ 215900 h 304800"/>
                  <a:gd name="connsiteX6" fmla="*/ 111125 w 190500"/>
                  <a:gd name="connsiteY6" fmla="*/ 263525 h 304800"/>
                  <a:gd name="connsiteX7" fmla="*/ 73025 w 190500"/>
                  <a:gd name="connsiteY7" fmla="*/ 285750 h 304800"/>
                  <a:gd name="connsiteX8" fmla="*/ 0 w 190500"/>
                  <a:gd name="connsiteY8" fmla="*/ 304800 h 304800"/>
                  <a:gd name="connsiteX0" fmla="*/ 69850 w 190500"/>
                  <a:gd name="connsiteY0" fmla="*/ 0 h 304800"/>
                  <a:gd name="connsiteX1" fmla="*/ 66675 w 190500"/>
                  <a:gd name="connsiteY1" fmla="*/ 76200 h 304800"/>
                  <a:gd name="connsiteX2" fmla="*/ 155575 w 190500"/>
                  <a:gd name="connsiteY2" fmla="*/ 82550 h 304800"/>
                  <a:gd name="connsiteX3" fmla="*/ 152400 w 190500"/>
                  <a:gd name="connsiteY3" fmla="*/ 158750 h 304800"/>
                  <a:gd name="connsiteX4" fmla="*/ 140494 w 190500"/>
                  <a:gd name="connsiteY4" fmla="*/ 243681 h 304800"/>
                  <a:gd name="connsiteX5" fmla="*/ 190500 w 190500"/>
                  <a:gd name="connsiteY5" fmla="*/ 215900 h 304800"/>
                  <a:gd name="connsiteX6" fmla="*/ 111125 w 190500"/>
                  <a:gd name="connsiteY6" fmla="*/ 263525 h 304800"/>
                  <a:gd name="connsiteX7" fmla="*/ 73025 w 190500"/>
                  <a:gd name="connsiteY7" fmla="*/ 285750 h 304800"/>
                  <a:gd name="connsiteX8" fmla="*/ 0 w 190500"/>
                  <a:gd name="connsiteY8" fmla="*/ 304800 h 304800"/>
                  <a:gd name="connsiteX0" fmla="*/ 69850 w 190500"/>
                  <a:gd name="connsiteY0" fmla="*/ 0 h 304800"/>
                  <a:gd name="connsiteX1" fmla="*/ 66675 w 190500"/>
                  <a:gd name="connsiteY1" fmla="*/ 76200 h 304800"/>
                  <a:gd name="connsiteX2" fmla="*/ 155575 w 190500"/>
                  <a:gd name="connsiteY2" fmla="*/ 82550 h 304800"/>
                  <a:gd name="connsiteX3" fmla="*/ 152400 w 190500"/>
                  <a:gd name="connsiteY3" fmla="*/ 158750 h 304800"/>
                  <a:gd name="connsiteX4" fmla="*/ 140494 w 190500"/>
                  <a:gd name="connsiteY4" fmla="*/ 243681 h 304800"/>
                  <a:gd name="connsiteX5" fmla="*/ 190500 w 190500"/>
                  <a:gd name="connsiteY5" fmla="*/ 215900 h 304800"/>
                  <a:gd name="connsiteX6" fmla="*/ 73025 w 190500"/>
                  <a:gd name="connsiteY6" fmla="*/ 285750 h 304800"/>
                  <a:gd name="connsiteX7" fmla="*/ 0 w 190500"/>
                  <a:gd name="connsiteY7" fmla="*/ 304800 h 304800"/>
                  <a:gd name="connsiteX0" fmla="*/ 69850 w 190500"/>
                  <a:gd name="connsiteY0" fmla="*/ 0 h 304800"/>
                  <a:gd name="connsiteX1" fmla="*/ 66675 w 190500"/>
                  <a:gd name="connsiteY1" fmla="*/ 76200 h 304800"/>
                  <a:gd name="connsiteX2" fmla="*/ 155575 w 190500"/>
                  <a:gd name="connsiteY2" fmla="*/ 82550 h 304800"/>
                  <a:gd name="connsiteX3" fmla="*/ 152400 w 190500"/>
                  <a:gd name="connsiteY3" fmla="*/ 158750 h 304800"/>
                  <a:gd name="connsiteX4" fmla="*/ 140494 w 190500"/>
                  <a:gd name="connsiteY4" fmla="*/ 243681 h 304800"/>
                  <a:gd name="connsiteX5" fmla="*/ 190500 w 190500"/>
                  <a:gd name="connsiteY5" fmla="*/ 215900 h 304800"/>
                  <a:gd name="connsiteX6" fmla="*/ 0 w 190500"/>
                  <a:gd name="connsiteY6" fmla="*/ 304800 h 304800"/>
                  <a:gd name="connsiteX0" fmla="*/ 69850 w 190500"/>
                  <a:gd name="connsiteY0" fmla="*/ 0 h 304800"/>
                  <a:gd name="connsiteX1" fmla="*/ 66675 w 190500"/>
                  <a:gd name="connsiteY1" fmla="*/ 76200 h 304800"/>
                  <a:gd name="connsiteX2" fmla="*/ 155575 w 190500"/>
                  <a:gd name="connsiteY2" fmla="*/ 82550 h 304800"/>
                  <a:gd name="connsiteX3" fmla="*/ 152400 w 190500"/>
                  <a:gd name="connsiteY3" fmla="*/ 158750 h 304800"/>
                  <a:gd name="connsiteX4" fmla="*/ 140494 w 190500"/>
                  <a:gd name="connsiteY4" fmla="*/ 243681 h 304800"/>
                  <a:gd name="connsiteX5" fmla="*/ 190500 w 190500"/>
                  <a:gd name="connsiteY5" fmla="*/ 215900 h 304800"/>
                  <a:gd name="connsiteX6" fmla="*/ 0 w 190500"/>
                  <a:gd name="connsiteY6"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304800">
                    <a:moveTo>
                      <a:pt x="69850" y="0"/>
                    </a:moveTo>
                    <a:lnTo>
                      <a:pt x="66675" y="76200"/>
                    </a:lnTo>
                    <a:cubicBezTo>
                      <a:pt x="80963" y="89958"/>
                      <a:pt x="141287" y="68792"/>
                      <a:pt x="155575" y="82550"/>
                    </a:cubicBezTo>
                    <a:cubicBezTo>
                      <a:pt x="169863" y="96308"/>
                      <a:pt x="154517" y="133879"/>
                      <a:pt x="152400" y="158750"/>
                    </a:cubicBezTo>
                    <a:lnTo>
                      <a:pt x="140494" y="243681"/>
                    </a:lnTo>
                    <a:lnTo>
                      <a:pt x="190500" y="215900"/>
                    </a:lnTo>
                    <a:cubicBezTo>
                      <a:pt x="127000" y="245533"/>
                      <a:pt x="101600" y="272786"/>
                      <a:pt x="0" y="304800"/>
                    </a:cubicBez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6" name="Freeform 55">
                <a:extLst>
                  <a:ext uri="{FF2B5EF4-FFF2-40B4-BE49-F238E27FC236}">
                    <a16:creationId xmlns:a16="http://schemas.microsoft.com/office/drawing/2014/main" id="{BF019F99-12AF-A942-906D-CFE363AAF1AC}"/>
                  </a:ext>
                </a:extLst>
              </p:cNvPr>
              <p:cNvSpPr/>
              <p:nvPr/>
            </p:nvSpPr>
            <p:spPr>
              <a:xfrm>
                <a:off x="10572750" y="6924675"/>
                <a:ext cx="100643" cy="185738"/>
              </a:xfrm>
              <a:custGeom>
                <a:avLst/>
                <a:gdLst>
                  <a:gd name="connsiteX0" fmla="*/ 0 w 60325"/>
                  <a:gd name="connsiteY0" fmla="*/ 25400 h 123825"/>
                  <a:gd name="connsiteX1" fmla="*/ 60325 w 60325"/>
                  <a:gd name="connsiteY1" fmla="*/ 0 h 123825"/>
                  <a:gd name="connsiteX2" fmla="*/ 60325 w 60325"/>
                  <a:gd name="connsiteY2" fmla="*/ 44450 h 123825"/>
                  <a:gd name="connsiteX3" fmla="*/ 47625 w 60325"/>
                  <a:gd name="connsiteY3" fmla="*/ 69850 h 123825"/>
                  <a:gd name="connsiteX4" fmla="*/ 12700 w 60325"/>
                  <a:gd name="connsiteY4" fmla="*/ 123825 h 123825"/>
                  <a:gd name="connsiteX0" fmla="*/ 0 w 60325"/>
                  <a:gd name="connsiteY0" fmla="*/ 25400 h 123825"/>
                  <a:gd name="connsiteX1" fmla="*/ 60325 w 60325"/>
                  <a:gd name="connsiteY1" fmla="*/ 0 h 123825"/>
                  <a:gd name="connsiteX2" fmla="*/ 60325 w 60325"/>
                  <a:gd name="connsiteY2" fmla="*/ 44450 h 123825"/>
                  <a:gd name="connsiteX3" fmla="*/ 12700 w 60325"/>
                  <a:gd name="connsiteY3" fmla="*/ 123825 h 123825"/>
                  <a:gd name="connsiteX0" fmla="*/ 0 w 67095"/>
                  <a:gd name="connsiteY0" fmla="*/ 25400 h 123825"/>
                  <a:gd name="connsiteX1" fmla="*/ 60325 w 67095"/>
                  <a:gd name="connsiteY1" fmla="*/ 0 h 123825"/>
                  <a:gd name="connsiteX2" fmla="*/ 60325 w 67095"/>
                  <a:gd name="connsiteY2" fmla="*/ 44450 h 123825"/>
                  <a:gd name="connsiteX3" fmla="*/ 12700 w 67095"/>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67095" h="123825">
                    <a:moveTo>
                      <a:pt x="0" y="25400"/>
                    </a:moveTo>
                    <a:lnTo>
                      <a:pt x="60325" y="0"/>
                    </a:lnTo>
                    <a:cubicBezTo>
                      <a:pt x="70379" y="3175"/>
                      <a:pt x="68263" y="23813"/>
                      <a:pt x="60325" y="44450"/>
                    </a:cubicBezTo>
                    <a:cubicBezTo>
                      <a:pt x="52388" y="65088"/>
                      <a:pt x="28575" y="97367"/>
                      <a:pt x="12700" y="123825"/>
                    </a:cubicBez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7" name="Freeform 56">
                <a:extLst>
                  <a:ext uri="{FF2B5EF4-FFF2-40B4-BE49-F238E27FC236}">
                    <a16:creationId xmlns:a16="http://schemas.microsoft.com/office/drawing/2014/main" id="{79DF5F9A-96C1-134B-ACE3-9DCCEF6044D9}"/>
                  </a:ext>
                </a:extLst>
              </p:cNvPr>
              <p:cNvSpPr/>
              <p:nvPr/>
            </p:nvSpPr>
            <p:spPr>
              <a:xfrm>
                <a:off x="10096500" y="6843713"/>
                <a:ext cx="381000" cy="576263"/>
              </a:xfrm>
              <a:custGeom>
                <a:avLst/>
                <a:gdLst>
                  <a:gd name="connsiteX0" fmla="*/ 79375 w 254000"/>
                  <a:gd name="connsiteY0" fmla="*/ 0 h 384175"/>
                  <a:gd name="connsiteX1" fmla="*/ 85725 w 254000"/>
                  <a:gd name="connsiteY1" fmla="*/ 63500 h 384175"/>
                  <a:gd name="connsiteX2" fmla="*/ 165100 w 254000"/>
                  <a:gd name="connsiteY2" fmla="*/ 47625 h 384175"/>
                  <a:gd name="connsiteX3" fmla="*/ 190500 w 254000"/>
                  <a:gd name="connsiteY3" fmla="*/ 34925 h 384175"/>
                  <a:gd name="connsiteX4" fmla="*/ 225425 w 254000"/>
                  <a:gd name="connsiteY4" fmla="*/ 38100 h 384175"/>
                  <a:gd name="connsiteX5" fmla="*/ 241300 w 254000"/>
                  <a:gd name="connsiteY5" fmla="*/ 104775 h 384175"/>
                  <a:gd name="connsiteX6" fmla="*/ 254000 w 254000"/>
                  <a:gd name="connsiteY6" fmla="*/ 219075 h 384175"/>
                  <a:gd name="connsiteX7" fmla="*/ 225425 w 254000"/>
                  <a:gd name="connsiteY7" fmla="*/ 44450 h 384175"/>
                  <a:gd name="connsiteX8" fmla="*/ 200025 w 254000"/>
                  <a:gd name="connsiteY8" fmla="*/ 34925 h 384175"/>
                  <a:gd name="connsiteX9" fmla="*/ 158750 w 254000"/>
                  <a:gd name="connsiteY9" fmla="*/ 41275 h 384175"/>
                  <a:gd name="connsiteX10" fmla="*/ 114300 w 254000"/>
                  <a:gd name="connsiteY10" fmla="*/ 60325 h 384175"/>
                  <a:gd name="connsiteX11" fmla="*/ 142875 w 254000"/>
                  <a:gd name="connsiteY11" fmla="*/ 136525 h 384175"/>
                  <a:gd name="connsiteX12" fmla="*/ 133350 w 254000"/>
                  <a:gd name="connsiteY12" fmla="*/ 193675 h 384175"/>
                  <a:gd name="connsiteX13" fmla="*/ 127000 w 254000"/>
                  <a:gd name="connsiteY13" fmla="*/ 231775 h 384175"/>
                  <a:gd name="connsiteX14" fmla="*/ 95250 w 254000"/>
                  <a:gd name="connsiteY14" fmla="*/ 276225 h 384175"/>
                  <a:gd name="connsiteX15" fmla="*/ 0 w 254000"/>
                  <a:gd name="connsiteY15" fmla="*/ 384175 h 384175"/>
                  <a:gd name="connsiteX0" fmla="*/ 79375 w 254000"/>
                  <a:gd name="connsiteY0" fmla="*/ 0 h 384175"/>
                  <a:gd name="connsiteX1" fmla="*/ 85725 w 254000"/>
                  <a:gd name="connsiteY1" fmla="*/ 63500 h 384175"/>
                  <a:gd name="connsiteX2" fmla="*/ 165100 w 254000"/>
                  <a:gd name="connsiteY2" fmla="*/ 47625 h 384175"/>
                  <a:gd name="connsiteX3" fmla="*/ 190500 w 254000"/>
                  <a:gd name="connsiteY3" fmla="*/ 34925 h 384175"/>
                  <a:gd name="connsiteX4" fmla="*/ 225425 w 254000"/>
                  <a:gd name="connsiteY4" fmla="*/ 38100 h 384175"/>
                  <a:gd name="connsiteX5" fmla="*/ 241300 w 254000"/>
                  <a:gd name="connsiteY5" fmla="*/ 104775 h 384175"/>
                  <a:gd name="connsiteX6" fmla="*/ 254000 w 254000"/>
                  <a:gd name="connsiteY6" fmla="*/ 219075 h 384175"/>
                  <a:gd name="connsiteX7" fmla="*/ 225425 w 254000"/>
                  <a:gd name="connsiteY7" fmla="*/ 44450 h 384175"/>
                  <a:gd name="connsiteX8" fmla="*/ 200025 w 254000"/>
                  <a:gd name="connsiteY8" fmla="*/ 34925 h 384175"/>
                  <a:gd name="connsiteX9" fmla="*/ 158750 w 254000"/>
                  <a:gd name="connsiteY9" fmla="*/ 41275 h 384175"/>
                  <a:gd name="connsiteX10" fmla="*/ 114300 w 254000"/>
                  <a:gd name="connsiteY10" fmla="*/ 60325 h 384175"/>
                  <a:gd name="connsiteX11" fmla="*/ 142875 w 254000"/>
                  <a:gd name="connsiteY11" fmla="*/ 136525 h 384175"/>
                  <a:gd name="connsiteX12" fmla="*/ 127000 w 254000"/>
                  <a:gd name="connsiteY12" fmla="*/ 231775 h 384175"/>
                  <a:gd name="connsiteX13" fmla="*/ 95250 w 254000"/>
                  <a:gd name="connsiteY13" fmla="*/ 276225 h 384175"/>
                  <a:gd name="connsiteX14" fmla="*/ 0 w 254000"/>
                  <a:gd name="connsiteY14" fmla="*/ 384175 h 384175"/>
                  <a:gd name="connsiteX0" fmla="*/ 79375 w 254000"/>
                  <a:gd name="connsiteY0" fmla="*/ 0 h 384175"/>
                  <a:gd name="connsiteX1" fmla="*/ 85725 w 254000"/>
                  <a:gd name="connsiteY1" fmla="*/ 63500 h 384175"/>
                  <a:gd name="connsiteX2" fmla="*/ 165100 w 254000"/>
                  <a:gd name="connsiteY2" fmla="*/ 47625 h 384175"/>
                  <a:gd name="connsiteX3" fmla="*/ 190500 w 254000"/>
                  <a:gd name="connsiteY3" fmla="*/ 34925 h 384175"/>
                  <a:gd name="connsiteX4" fmla="*/ 225425 w 254000"/>
                  <a:gd name="connsiteY4" fmla="*/ 38100 h 384175"/>
                  <a:gd name="connsiteX5" fmla="*/ 241300 w 254000"/>
                  <a:gd name="connsiteY5" fmla="*/ 104775 h 384175"/>
                  <a:gd name="connsiteX6" fmla="*/ 254000 w 254000"/>
                  <a:gd name="connsiteY6" fmla="*/ 219075 h 384175"/>
                  <a:gd name="connsiteX7" fmla="*/ 225425 w 254000"/>
                  <a:gd name="connsiteY7" fmla="*/ 44450 h 384175"/>
                  <a:gd name="connsiteX8" fmla="*/ 200025 w 254000"/>
                  <a:gd name="connsiteY8" fmla="*/ 34925 h 384175"/>
                  <a:gd name="connsiteX9" fmla="*/ 158750 w 254000"/>
                  <a:gd name="connsiteY9" fmla="*/ 41275 h 384175"/>
                  <a:gd name="connsiteX10" fmla="*/ 114300 w 254000"/>
                  <a:gd name="connsiteY10" fmla="*/ 60325 h 384175"/>
                  <a:gd name="connsiteX11" fmla="*/ 142875 w 254000"/>
                  <a:gd name="connsiteY11" fmla="*/ 136525 h 384175"/>
                  <a:gd name="connsiteX12" fmla="*/ 127000 w 254000"/>
                  <a:gd name="connsiteY12" fmla="*/ 231775 h 384175"/>
                  <a:gd name="connsiteX13" fmla="*/ 0 w 254000"/>
                  <a:gd name="connsiteY13" fmla="*/ 384175 h 384175"/>
                  <a:gd name="connsiteX0" fmla="*/ 79375 w 254000"/>
                  <a:gd name="connsiteY0" fmla="*/ 0 h 384175"/>
                  <a:gd name="connsiteX1" fmla="*/ 85725 w 254000"/>
                  <a:gd name="connsiteY1" fmla="*/ 63500 h 384175"/>
                  <a:gd name="connsiteX2" fmla="*/ 165100 w 254000"/>
                  <a:gd name="connsiteY2" fmla="*/ 47625 h 384175"/>
                  <a:gd name="connsiteX3" fmla="*/ 190500 w 254000"/>
                  <a:gd name="connsiteY3" fmla="*/ 34925 h 384175"/>
                  <a:gd name="connsiteX4" fmla="*/ 225425 w 254000"/>
                  <a:gd name="connsiteY4" fmla="*/ 38100 h 384175"/>
                  <a:gd name="connsiteX5" fmla="*/ 241300 w 254000"/>
                  <a:gd name="connsiteY5" fmla="*/ 104775 h 384175"/>
                  <a:gd name="connsiteX6" fmla="*/ 254000 w 254000"/>
                  <a:gd name="connsiteY6" fmla="*/ 219075 h 384175"/>
                  <a:gd name="connsiteX7" fmla="*/ 225425 w 254000"/>
                  <a:gd name="connsiteY7" fmla="*/ 44450 h 384175"/>
                  <a:gd name="connsiteX8" fmla="*/ 200025 w 254000"/>
                  <a:gd name="connsiteY8" fmla="*/ 34925 h 384175"/>
                  <a:gd name="connsiteX9" fmla="*/ 158750 w 254000"/>
                  <a:gd name="connsiteY9" fmla="*/ 41275 h 384175"/>
                  <a:gd name="connsiteX10" fmla="*/ 114300 w 254000"/>
                  <a:gd name="connsiteY10" fmla="*/ 60325 h 384175"/>
                  <a:gd name="connsiteX11" fmla="*/ 141288 w 254000"/>
                  <a:gd name="connsiteY11" fmla="*/ 126206 h 384175"/>
                  <a:gd name="connsiteX12" fmla="*/ 142875 w 254000"/>
                  <a:gd name="connsiteY12" fmla="*/ 136525 h 384175"/>
                  <a:gd name="connsiteX13" fmla="*/ 127000 w 254000"/>
                  <a:gd name="connsiteY13" fmla="*/ 231775 h 384175"/>
                  <a:gd name="connsiteX14" fmla="*/ 0 w 254000"/>
                  <a:gd name="connsiteY14" fmla="*/ 384175 h 384175"/>
                  <a:gd name="connsiteX0" fmla="*/ 79375 w 254000"/>
                  <a:gd name="connsiteY0" fmla="*/ 0 h 384175"/>
                  <a:gd name="connsiteX1" fmla="*/ 85725 w 254000"/>
                  <a:gd name="connsiteY1" fmla="*/ 63500 h 384175"/>
                  <a:gd name="connsiteX2" fmla="*/ 165100 w 254000"/>
                  <a:gd name="connsiteY2" fmla="*/ 47625 h 384175"/>
                  <a:gd name="connsiteX3" fmla="*/ 190500 w 254000"/>
                  <a:gd name="connsiteY3" fmla="*/ 34925 h 384175"/>
                  <a:gd name="connsiteX4" fmla="*/ 225425 w 254000"/>
                  <a:gd name="connsiteY4" fmla="*/ 38100 h 384175"/>
                  <a:gd name="connsiteX5" fmla="*/ 241300 w 254000"/>
                  <a:gd name="connsiteY5" fmla="*/ 104775 h 384175"/>
                  <a:gd name="connsiteX6" fmla="*/ 254000 w 254000"/>
                  <a:gd name="connsiteY6" fmla="*/ 219075 h 384175"/>
                  <a:gd name="connsiteX7" fmla="*/ 225425 w 254000"/>
                  <a:gd name="connsiteY7" fmla="*/ 44450 h 384175"/>
                  <a:gd name="connsiteX8" fmla="*/ 200025 w 254000"/>
                  <a:gd name="connsiteY8" fmla="*/ 34925 h 384175"/>
                  <a:gd name="connsiteX9" fmla="*/ 158750 w 254000"/>
                  <a:gd name="connsiteY9" fmla="*/ 41275 h 384175"/>
                  <a:gd name="connsiteX10" fmla="*/ 114300 w 254000"/>
                  <a:gd name="connsiteY10" fmla="*/ 60325 h 384175"/>
                  <a:gd name="connsiteX11" fmla="*/ 142875 w 254000"/>
                  <a:gd name="connsiteY11" fmla="*/ 136525 h 384175"/>
                  <a:gd name="connsiteX12" fmla="*/ 127000 w 254000"/>
                  <a:gd name="connsiteY12" fmla="*/ 231775 h 384175"/>
                  <a:gd name="connsiteX13" fmla="*/ 0 w 254000"/>
                  <a:gd name="connsiteY13" fmla="*/ 384175 h 384175"/>
                  <a:gd name="connsiteX0" fmla="*/ 79375 w 254000"/>
                  <a:gd name="connsiteY0" fmla="*/ 0 h 384175"/>
                  <a:gd name="connsiteX1" fmla="*/ 85725 w 254000"/>
                  <a:gd name="connsiteY1" fmla="*/ 63500 h 384175"/>
                  <a:gd name="connsiteX2" fmla="*/ 165100 w 254000"/>
                  <a:gd name="connsiteY2" fmla="*/ 47625 h 384175"/>
                  <a:gd name="connsiteX3" fmla="*/ 190500 w 254000"/>
                  <a:gd name="connsiteY3" fmla="*/ 34925 h 384175"/>
                  <a:gd name="connsiteX4" fmla="*/ 225425 w 254000"/>
                  <a:gd name="connsiteY4" fmla="*/ 38100 h 384175"/>
                  <a:gd name="connsiteX5" fmla="*/ 241300 w 254000"/>
                  <a:gd name="connsiteY5" fmla="*/ 104775 h 384175"/>
                  <a:gd name="connsiteX6" fmla="*/ 254000 w 254000"/>
                  <a:gd name="connsiteY6" fmla="*/ 219075 h 384175"/>
                  <a:gd name="connsiteX7" fmla="*/ 225425 w 254000"/>
                  <a:gd name="connsiteY7" fmla="*/ 44450 h 384175"/>
                  <a:gd name="connsiteX8" fmla="*/ 200025 w 254000"/>
                  <a:gd name="connsiteY8" fmla="*/ 34925 h 384175"/>
                  <a:gd name="connsiteX9" fmla="*/ 158750 w 254000"/>
                  <a:gd name="connsiteY9" fmla="*/ 41275 h 384175"/>
                  <a:gd name="connsiteX10" fmla="*/ 114300 w 254000"/>
                  <a:gd name="connsiteY10" fmla="*/ 60325 h 384175"/>
                  <a:gd name="connsiteX11" fmla="*/ 142875 w 254000"/>
                  <a:gd name="connsiteY11" fmla="*/ 136525 h 384175"/>
                  <a:gd name="connsiteX12" fmla="*/ 0 w 254000"/>
                  <a:gd name="connsiteY12" fmla="*/ 384175 h 384175"/>
                  <a:gd name="connsiteX0" fmla="*/ 79375 w 254000"/>
                  <a:gd name="connsiteY0" fmla="*/ 0 h 384175"/>
                  <a:gd name="connsiteX1" fmla="*/ 85725 w 254000"/>
                  <a:gd name="connsiteY1" fmla="*/ 63500 h 384175"/>
                  <a:gd name="connsiteX2" fmla="*/ 165100 w 254000"/>
                  <a:gd name="connsiteY2" fmla="*/ 47625 h 384175"/>
                  <a:gd name="connsiteX3" fmla="*/ 190500 w 254000"/>
                  <a:gd name="connsiteY3" fmla="*/ 34925 h 384175"/>
                  <a:gd name="connsiteX4" fmla="*/ 225425 w 254000"/>
                  <a:gd name="connsiteY4" fmla="*/ 38100 h 384175"/>
                  <a:gd name="connsiteX5" fmla="*/ 241300 w 254000"/>
                  <a:gd name="connsiteY5" fmla="*/ 104775 h 384175"/>
                  <a:gd name="connsiteX6" fmla="*/ 254000 w 254000"/>
                  <a:gd name="connsiteY6" fmla="*/ 219075 h 384175"/>
                  <a:gd name="connsiteX7" fmla="*/ 225425 w 254000"/>
                  <a:gd name="connsiteY7" fmla="*/ 44450 h 384175"/>
                  <a:gd name="connsiteX8" fmla="*/ 200025 w 254000"/>
                  <a:gd name="connsiteY8" fmla="*/ 34925 h 384175"/>
                  <a:gd name="connsiteX9" fmla="*/ 158750 w 254000"/>
                  <a:gd name="connsiteY9" fmla="*/ 41275 h 384175"/>
                  <a:gd name="connsiteX10" fmla="*/ 114300 w 254000"/>
                  <a:gd name="connsiteY10" fmla="*/ 60325 h 384175"/>
                  <a:gd name="connsiteX11" fmla="*/ 142875 w 254000"/>
                  <a:gd name="connsiteY11" fmla="*/ 136525 h 384175"/>
                  <a:gd name="connsiteX12" fmla="*/ 0 w 254000"/>
                  <a:gd name="connsiteY12" fmla="*/ 384175 h 384175"/>
                  <a:gd name="connsiteX0" fmla="*/ 79375 w 254000"/>
                  <a:gd name="connsiteY0" fmla="*/ 0 h 384175"/>
                  <a:gd name="connsiteX1" fmla="*/ 85725 w 254000"/>
                  <a:gd name="connsiteY1" fmla="*/ 63500 h 384175"/>
                  <a:gd name="connsiteX2" fmla="*/ 165100 w 254000"/>
                  <a:gd name="connsiteY2" fmla="*/ 47625 h 384175"/>
                  <a:gd name="connsiteX3" fmla="*/ 190500 w 254000"/>
                  <a:gd name="connsiteY3" fmla="*/ 34925 h 384175"/>
                  <a:gd name="connsiteX4" fmla="*/ 225425 w 254000"/>
                  <a:gd name="connsiteY4" fmla="*/ 38100 h 384175"/>
                  <a:gd name="connsiteX5" fmla="*/ 241300 w 254000"/>
                  <a:gd name="connsiteY5" fmla="*/ 104775 h 384175"/>
                  <a:gd name="connsiteX6" fmla="*/ 254000 w 254000"/>
                  <a:gd name="connsiteY6" fmla="*/ 219075 h 384175"/>
                  <a:gd name="connsiteX7" fmla="*/ 225425 w 254000"/>
                  <a:gd name="connsiteY7" fmla="*/ 44450 h 384175"/>
                  <a:gd name="connsiteX8" fmla="*/ 200025 w 254000"/>
                  <a:gd name="connsiteY8" fmla="*/ 34925 h 384175"/>
                  <a:gd name="connsiteX9" fmla="*/ 158750 w 254000"/>
                  <a:gd name="connsiteY9" fmla="*/ 41275 h 384175"/>
                  <a:gd name="connsiteX10" fmla="*/ 114300 w 254000"/>
                  <a:gd name="connsiteY10" fmla="*/ 60325 h 384175"/>
                  <a:gd name="connsiteX11" fmla="*/ 135732 w 254000"/>
                  <a:gd name="connsiteY11" fmla="*/ 198437 h 384175"/>
                  <a:gd name="connsiteX12" fmla="*/ 0 w 254000"/>
                  <a:gd name="connsiteY12" fmla="*/ 384175 h 384175"/>
                  <a:gd name="connsiteX0" fmla="*/ 79375 w 254000"/>
                  <a:gd name="connsiteY0" fmla="*/ 0 h 384175"/>
                  <a:gd name="connsiteX1" fmla="*/ 85725 w 254000"/>
                  <a:gd name="connsiteY1" fmla="*/ 63500 h 384175"/>
                  <a:gd name="connsiteX2" fmla="*/ 190500 w 254000"/>
                  <a:gd name="connsiteY2" fmla="*/ 34925 h 384175"/>
                  <a:gd name="connsiteX3" fmla="*/ 225425 w 254000"/>
                  <a:gd name="connsiteY3" fmla="*/ 38100 h 384175"/>
                  <a:gd name="connsiteX4" fmla="*/ 241300 w 254000"/>
                  <a:gd name="connsiteY4" fmla="*/ 104775 h 384175"/>
                  <a:gd name="connsiteX5" fmla="*/ 254000 w 254000"/>
                  <a:gd name="connsiteY5" fmla="*/ 219075 h 384175"/>
                  <a:gd name="connsiteX6" fmla="*/ 225425 w 254000"/>
                  <a:gd name="connsiteY6" fmla="*/ 44450 h 384175"/>
                  <a:gd name="connsiteX7" fmla="*/ 200025 w 254000"/>
                  <a:gd name="connsiteY7" fmla="*/ 34925 h 384175"/>
                  <a:gd name="connsiteX8" fmla="*/ 158750 w 254000"/>
                  <a:gd name="connsiteY8" fmla="*/ 41275 h 384175"/>
                  <a:gd name="connsiteX9" fmla="*/ 114300 w 254000"/>
                  <a:gd name="connsiteY9" fmla="*/ 60325 h 384175"/>
                  <a:gd name="connsiteX10" fmla="*/ 135732 w 254000"/>
                  <a:gd name="connsiteY10" fmla="*/ 198437 h 384175"/>
                  <a:gd name="connsiteX11" fmla="*/ 0 w 254000"/>
                  <a:gd name="connsiteY11"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000" h="384175">
                    <a:moveTo>
                      <a:pt x="79375" y="0"/>
                    </a:moveTo>
                    <a:lnTo>
                      <a:pt x="85725" y="63500"/>
                    </a:lnTo>
                    <a:lnTo>
                      <a:pt x="190500" y="34925"/>
                    </a:lnTo>
                    <a:lnTo>
                      <a:pt x="225425" y="38100"/>
                    </a:lnTo>
                    <a:lnTo>
                      <a:pt x="241300" y="104775"/>
                    </a:lnTo>
                    <a:lnTo>
                      <a:pt x="254000" y="219075"/>
                    </a:lnTo>
                    <a:lnTo>
                      <a:pt x="225425" y="44450"/>
                    </a:lnTo>
                    <a:lnTo>
                      <a:pt x="200025" y="34925"/>
                    </a:lnTo>
                    <a:lnTo>
                      <a:pt x="158750" y="41275"/>
                    </a:lnTo>
                    <a:lnTo>
                      <a:pt x="114300" y="60325"/>
                    </a:lnTo>
                    <a:cubicBezTo>
                      <a:pt x="111654" y="76200"/>
                      <a:pt x="154782" y="144462"/>
                      <a:pt x="135732" y="198437"/>
                    </a:cubicBezTo>
                    <a:cubicBezTo>
                      <a:pt x="116682" y="252412"/>
                      <a:pt x="47625" y="301625"/>
                      <a:pt x="0" y="384175"/>
                    </a:cubicBez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8" name="Freeform 57">
                <a:extLst>
                  <a:ext uri="{FF2B5EF4-FFF2-40B4-BE49-F238E27FC236}">
                    <a16:creationId xmlns:a16="http://schemas.microsoft.com/office/drawing/2014/main" id="{CB05195D-759A-5447-B414-D1EA8053B845}"/>
                  </a:ext>
                </a:extLst>
              </p:cNvPr>
              <p:cNvSpPr/>
              <p:nvPr/>
            </p:nvSpPr>
            <p:spPr>
              <a:xfrm>
                <a:off x="9944099" y="6896100"/>
                <a:ext cx="147801" cy="414338"/>
              </a:xfrm>
              <a:custGeom>
                <a:avLst/>
                <a:gdLst>
                  <a:gd name="connsiteX0" fmla="*/ 0 w 107950"/>
                  <a:gd name="connsiteY0" fmla="*/ 3175 h 279400"/>
                  <a:gd name="connsiteX1" fmla="*/ 82550 w 107950"/>
                  <a:gd name="connsiteY1" fmla="*/ 0 h 279400"/>
                  <a:gd name="connsiteX2" fmla="*/ 107950 w 107950"/>
                  <a:gd name="connsiteY2" fmla="*/ 38100 h 279400"/>
                  <a:gd name="connsiteX3" fmla="*/ 98425 w 107950"/>
                  <a:gd name="connsiteY3" fmla="*/ 149225 h 279400"/>
                  <a:gd name="connsiteX4" fmla="*/ 79375 w 107950"/>
                  <a:gd name="connsiteY4" fmla="*/ 279400 h 279400"/>
                  <a:gd name="connsiteX0" fmla="*/ 0 w 107950"/>
                  <a:gd name="connsiteY0" fmla="*/ 3175 h 279400"/>
                  <a:gd name="connsiteX1" fmla="*/ 82550 w 107950"/>
                  <a:gd name="connsiteY1" fmla="*/ 0 h 279400"/>
                  <a:gd name="connsiteX2" fmla="*/ 107950 w 107950"/>
                  <a:gd name="connsiteY2" fmla="*/ 38100 h 279400"/>
                  <a:gd name="connsiteX3" fmla="*/ 79375 w 107950"/>
                  <a:gd name="connsiteY3" fmla="*/ 279400 h 279400"/>
                  <a:gd name="connsiteX0" fmla="*/ 0 w 107974"/>
                  <a:gd name="connsiteY0" fmla="*/ 3175 h 279400"/>
                  <a:gd name="connsiteX1" fmla="*/ 82550 w 107974"/>
                  <a:gd name="connsiteY1" fmla="*/ 0 h 279400"/>
                  <a:gd name="connsiteX2" fmla="*/ 107950 w 107974"/>
                  <a:gd name="connsiteY2" fmla="*/ 38100 h 279400"/>
                  <a:gd name="connsiteX3" fmla="*/ 79375 w 107974"/>
                  <a:gd name="connsiteY3" fmla="*/ 279400 h 279400"/>
                  <a:gd name="connsiteX0" fmla="*/ 0 w 100911"/>
                  <a:gd name="connsiteY0" fmla="*/ 3175 h 279400"/>
                  <a:gd name="connsiteX1" fmla="*/ 82550 w 100911"/>
                  <a:gd name="connsiteY1" fmla="*/ 0 h 279400"/>
                  <a:gd name="connsiteX2" fmla="*/ 100806 w 100911"/>
                  <a:gd name="connsiteY2" fmla="*/ 69056 h 279400"/>
                  <a:gd name="connsiteX3" fmla="*/ 79375 w 100911"/>
                  <a:gd name="connsiteY3" fmla="*/ 279400 h 279400"/>
                  <a:gd name="connsiteX0" fmla="*/ 0 w 100806"/>
                  <a:gd name="connsiteY0" fmla="*/ 0 h 276225"/>
                  <a:gd name="connsiteX1" fmla="*/ 100806 w 100806"/>
                  <a:gd name="connsiteY1" fmla="*/ 65881 h 276225"/>
                  <a:gd name="connsiteX2" fmla="*/ 79375 w 100806"/>
                  <a:gd name="connsiteY2" fmla="*/ 276225 h 276225"/>
                  <a:gd name="connsiteX0" fmla="*/ 0 w 104571"/>
                  <a:gd name="connsiteY0" fmla="*/ 0 h 276225"/>
                  <a:gd name="connsiteX1" fmla="*/ 100806 w 104571"/>
                  <a:gd name="connsiteY1" fmla="*/ 65881 h 276225"/>
                  <a:gd name="connsiteX2" fmla="*/ 79375 w 104571"/>
                  <a:gd name="connsiteY2" fmla="*/ 276225 h 276225"/>
                  <a:gd name="connsiteX0" fmla="*/ 0 w 100897"/>
                  <a:gd name="connsiteY0" fmla="*/ 0 h 276225"/>
                  <a:gd name="connsiteX1" fmla="*/ 100806 w 100897"/>
                  <a:gd name="connsiteY1" fmla="*/ 65881 h 276225"/>
                  <a:gd name="connsiteX2" fmla="*/ 79375 w 100897"/>
                  <a:gd name="connsiteY2" fmla="*/ 276225 h 276225"/>
                  <a:gd name="connsiteX0" fmla="*/ 0 w 98534"/>
                  <a:gd name="connsiteY0" fmla="*/ 0 h 276225"/>
                  <a:gd name="connsiteX1" fmla="*/ 98425 w 98534"/>
                  <a:gd name="connsiteY1" fmla="*/ 30162 h 276225"/>
                  <a:gd name="connsiteX2" fmla="*/ 79375 w 98534"/>
                  <a:gd name="connsiteY2" fmla="*/ 276225 h 276225"/>
                </a:gdLst>
                <a:ahLst/>
                <a:cxnLst>
                  <a:cxn ang="0">
                    <a:pos x="connsiteX0" y="connsiteY0"/>
                  </a:cxn>
                  <a:cxn ang="0">
                    <a:pos x="connsiteX1" y="connsiteY1"/>
                  </a:cxn>
                  <a:cxn ang="0">
                    <a:pos x="connsiteX2" y="connsiteY2"/>
                  </a:cxn>
                </a:cxnLst>
                <a:rect l="l" t="t" r="r" b="b"/>
                <a:pathLst>
                  <a:path w="98534" h="276225">
                    <a:moveTo>
                      <a:pt x="0" y="0"/>
                    </a:moveTo>
                    <a:cubicBezTo>
                      <a:pt x="33602" y="21960"/>
                      <a:pt x="96975" y="-17717"/>
                      <a:pt x="98425" y="30162"/>
                    </a:cubicBezTo>
                    <a:cubicBezTo>
                      <a:pt x="99747" y="73819"/>
                      <a:pt x="88900" y="195792"/>
                      <a:pt x="79375" y="276225"/>
                    </a:cubicBezTo>
                  </a:path>
                </a:pathLst>
              </a:custGeom>
              <a:noFill/>
              <a:ln w="38100" cap="rnd">
                <a:solidFill>
                  <a:srgbClr val="FFFF8B">
                    <a:alpha val="65000"/>
                  </a:srgbClr>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grpSp>
      <p:pic>
        <p:nvPicPr>
          <p:cNvPr id="10" name="Picture 9">
            <a:extLst>
              <a:ext uri="{FF2B5EF4-FFF2-40B4-BE49-F238E27FC236}">
                <a16:creationId xmlns:a16="http://schemas.microsoft.com/office/drawing/2014/main" id="{ED42378E-43F4-62D3-DD62-537CE2347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8AF0BCD-E108-4532-868A-23FA8FC8FBB4}"/>
              </a:ext>
            </a:extLst>
          </p:cNvPr>
          <p:cNvSpPr>
            <a:spLocks noGrp="1"/>
          </p:cNvSpPr>
          <p:nvPr>
            <p:ph type="body" sz="quarter" idx="10"/>
          </p:nvPr>
        </p:nvSpPr>
        <p:spPr/>
        <p:txBody>
          <a:bodyPr/>
          <a:lstStyle/>
          <a:p>
            <a:r>
              <a:rPr lang="en-US" dirty="0"/>
              <a:t>Mosaic floor with Aramaic inscription, in an ancient synagogue of Jericho</a:t>
            </a:r>
          </a:p>
        </p:txBody>
      </p:sp>
      <p:sp>
        <p:nvSpPr>
          <p:cNvPr id="3" name="Text Placeholder 2">
            <a:extLst>
              <a:ext uri="{FF2B5EF4-FFF2-40B4-BE49-F238E27FC236}">
                <a16:creationId xmlns:a16="http://schemas.microsoft.com/office/drawing/2014/main" id="{520FFFCB-7C6F-4D76-B712-A19E85CFF750}"/>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1E46CF2D-2D15-458B-9331-99B282394762}"/>
              </a:ext>
            </a:extLst>
          </p:cNvPr>
          <p:cNvSpPr>
            <a:spLocks noGrp="1"/>
          </p:cNvSpPr>
          <p:nvPr>
            <p:ph type="title"/>
          </p:nvPr>
        </p:nvSpPr>
        <p:spPr/>
        <p:txBody>
          <a:bodyPr/>
          <a:lstStyle/>
          <a:p>
            <a:r>
              <a:rPr lang="en-US" dirty="0"/>
              <a:t>And the rest of my fellow workers, whose names are in the book of life</a:t>
            </a:r>
          </a:p>
        </p:txBody>
      </p:sp>
    </p:spTree>
    <p:extLst>
      <p:ext uri="{BB962C8B-B14F-4D97-AF65-F5344CB8AC3E}">
        <p14:creationId xmlns:p14="http://schemas.microsoft.com/office/powerpoint/2010/main" val="503948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020764-8463-9D40-5F98-2A4B2B500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8AF0BCD-E108-4532-868A-23FA8FC8FBB4}"/>
              </a:ext>
            </a:extLst>
          </p:cNvPr>
          <p:cNvSpPr>
            <a:spLocks noGrp="1"/>
          </p:cNvSpPr>
          <p:nvPr>
            <p:ph type="body" sz="quarter" idx="10"/>
          </p:nvPr>
        </p:nvSpPr>
        <p:spPr/>
        <p:txBody>
          <a:bodyPr/>
          <a:lstStyle/>
          <a:p>
            <a:r>
              <a:rPr lang="en-US" dirty="0"/>
              <a:t>Man reading from a Hebrew scroll, at the Western Wall in Jerusalem</a:t>
            </a:r>
          </a:p>
        </p:txBody>
      </p:sp>
      <p:sp>
        <p:nvSpPr>
          <p:cNvPr id="3" name="Text Placeholder 2">
            <a:extLst>
              <a:ext uri="{FF2B5EF4-FFF2-40B4-BE49-F238E27FC236}">
                <a16:creationId xmlns:a16="http://schemas.microsoft.com/office/drawing/2014/main" id="{520FFFCB-7C6F-4D76-B712-A19E85CFF750}"/>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1E46CF2D-2D15-458B-9331-99B282394762}"/>
              </a:ext>
            </a:extLst>
          </p:cNvPr>
          <p:cNvSpPr>
            <a:spLocks noGrp="1"/>
          </p:cNvSpPr>
          <p:nvPr>
            <p:ph type="title"/>
          </p:nvPr>
        </p:nvSpPr>
        <p:spPr/>
        <p:txBody>
          <a:bodyPr/>
          <a:lstStyle/>
          <a:p>
            <a:r>
              <a:rPr lang="en-US" dirty="0"/>
              <a:t>And the rest of my fellow workers, whose names are in the book of life</a:t>
            </a:r>
          </a:p>
        </p:txBody>
      </p:sp>
    </p:spTree>
    <p:extLst>
      <p:ext uri="{BB962C8B-B14F-4D97-AF65-F5344CB8AC3E}">
        <p14:creationId xmlns:p14="http://schemas.microsoft.com/office/powerpoint/2010/main" val="2979247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83386A-FC40-3A9E-818B-7C50A090D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664" y="0"/>
            <a:ext cx="14520672" cy="10287000"/>
          </a:xfrm>
          <a:prstGeom prst="rect">
            <a:avLst/>
          </a:prstGeom>
        </p:spPr>
      </p:pic>
      <p:sp>
        <p:nvSpPr>
          <p:cNvPr id="2" name="Text Placeholder 1">
            <a:extLst>
              <a:ext uri="{FF2B5EF4-FFF2-40B4-BE49-F238E27FC236}">
                <a16:creationId xmlns:a16="http://schemas.microsoft.com/office/drawing/2014/main" id="{E8AF0BCD-E108-4532-868A-23FA8FC8FBB4}"/>
              </a:ext>
            </a:extLst>
          </p:cNvPr>
          <p:cNvSpPr>
            <a:spLocks noGrp="1"/>
          </p:cNvSpPr>
          <p:nvPr>
            <p:ph type="body" sz="quarter" idx="10"/>
          </p:nvPr>
        </p:nvSpPr>
        <p:spPr/>
        <p:txBody>
          <a:bodyPr/>
          <a:lstStyle/>
          <a:p>
            <a:r>
              <a:rPr lang="en-US" dirty="0"/>
              <a:t>Latin inscription with names of Roman soldiers</a:t>
            </a:r>
          </a:p>
        </p:txBody>
      </p:sp>
      <p:sp>
        <p:nvSpPr>
          <p:cNvPr id="3" name="Text Placeholder 2">
            <a:extLst>
              <a:ext uri="{FF2B5EF4-FFF2-40B4-BE49-F238E27FC236}">
                <a16:creationId xmlns:a16="http://schemas.microsoft.com/office/drawing/2014/main" id="{520FFFCB-7C6F-4D76-B712-A19E85CFF750}"/>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1E46CF2D-2D15-458B-9331-99B282394762}"/>
              </a:ext>
            </a:extLst>
          </p:cNvPr>
          <p:cNvSpPr>
            <a:spLocks noGrp="1"/>
          </p:cNvSpPr>
          <p:nvPr>
            <p:ph type="title"/>
          </p:nvPr>
        </p:nvSpPr>
        <p:spPr/>
        <p:txBody>
          <a:bodyPr/>
          <a:lstStyle/>
          <a:p>
            <a:r>
              <a:rPr lang="en-US" dirty="0"/>
              <a:t>And the rest of my fellow workers, whose names are in the book of life</a:t>
            </a:r>
          </a:p>
        </p:txBody>
      </p:sp>
    </p:spTree>
    <p:extLst>
      <p:ext uri="{BB962C8B-B14F-4D97-AF65-F5344CB8AC3E}">
        <p14:creationId xmlns:p14="http://schemas.microsoft.com/office/powerpoint/2010/main" val="669710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C41F3A-1837-B49B-5365-FA379643D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244" y="0"/>
            <a:ext cx="9811512" cy="10287000"/>
          </a:xfrm>
          <a:prstGeom prst="rect">
            <a:avLst/>
          </a:prstGeom>
        </p:spPr>
      </p:pic>
      <p:sp>
        <p:nvSpPr>
          <p:cNvPr id="2" name="Text Placeholder 1">
            <a:extLst>
              <a:ext uri="{FF2B5EF4-FFF2-40B4-BE49-F238E27FC236}">
                <a16:creationId xmlns:a16="http://schemas.microsoft.com/office/drawing/2014/main" id="{E8AF0BCD-E108-4532-868A-23FA8FC8FBB4}"/>
              </a:ext>
            </a:extLst>
          </p:cNvPr>
          <p:cNvSpPr>
            <a:spLocks noGrp="1"/>
          </p:cNvSpPr>
          <p:nvPr>
            <p:ph type="body" sz="quarter" idx="10"/>
          </p:nvPr>
        </p:nvSpPr>
        <p:spPr/>
        <p:txBody>
          <a:bodyPr/>
          <a:lstStyle/>
          <a:p>
            <a:r>
              <a:rPr lang="en-US" dirty="0"/>
              <a:t>Statue of Clio, muse of history, with an opened scroll</a:t>
            </a:r>
          </a:p>
        </p:txBody>
      </p:sp>
      <p:sp>
        <p:nvSpPr>
          <p:cNvPr id="3" name="Text Placeholder 2">
            <a:extLst>
              <a:ext uri="{FF2B5EF4-FFF2-40B4-BE49-F238E27FC236}">
                <a16:creationId xmlns:a16="http://schemas.microsoft.com/office/drawing/2014/main" id="{520FFFCB-7C6F-4D76-B712-A19E85CFF750}"/>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1E46CF2D-2D15-458B-9331-99B282394762}"/>
              </a:ext>
            </a:extLst>
          </p:cNvPr>
          <p:cNvSpPr>
            <a:spLocks noGrp="1"/>
          </p:cNvSpPr>
          <p:nvPr>
            <p:ph type="title"/>
          </p:nvPr>
        </p:nvSpPr>
        <p:spPr/>
        <p:txBody>
          <a:bodyPr/>
          <a:lstStyle/>
          <a:p>
            <a:r>
              <a:rPr lang="en-US" dirty="0"/>
              <a:t>And the rest of my fellow workers, whose names are in the book of life</a:t>
            </a:r>
          </a:p>
        </p:txBody>
      </p:sp>
    </p:spTree>
    <p:extLst>
      <p:ext uri="{BB962C8B-B14F-4D97-AF65-F5344CB8AC3E}">
        <p14:creationId xmlns:p14="http://schemas.microsoft.com/office/powerpoint/2010/main" val="346624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0907-C539-1681-A9D1-1A3CC086ED8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8F3D28-3340-1ECB-52EE-7EBB826B4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265A350B-CEDE-602E-8657-83AC3C9C6CE3}"/>
              </a:ext>
            </a:extLst>
          </p:cNvPr>
          <p:cNvSpPr>
            <a:spLocks noGrp="1"/>
          </p:cNvSpPr>
          <p:nvPr>
            <p:ph type="title"/>
          </p:nvPr>
        </p:nvSpPr>
        <p:spPr>
          <a:xfrm>
            <a:off x="0" y="5426964"/>
            <a:ext cx="18288000" cy="877824"/>
          </a:xfrm>
        </p:spPr>
        <p:txBody>
          <a:bodyPr/>
          <a:lstStyle/>
          <a:p>
            <a:r>
              <a:rPr lang="en-US" dirty="0"/>
              <a:t>Philippians 4</a:t>
            </a:r>
          </a:p>
        </p:txBody>
      </p:sp>
      <p:pic>
        <p:nvPicPr>
          <p:cNvPr id="10" name="Picture 9">
            <a:extLst>
              <a:ext uri="{FF2B5EF4-FFF2-40B4-BE49-F238E27FC236}">
                <a16:creationId xmlns:a16="http://schemas.microsoft.com/office/drawing/2014/main" id="{B887579D-D1B6-253E-F422-983E89D2B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19385"/>
            <a:ext cx="7269480" cy="408758"/>
          </a:xfrm>
          <a:prstGeom prst="rect">
            <a:avLst/>
          </a:prstGeom>
        </p:spPr>
      </p:pic>
      <p:sp>
        <p:nvSpPr>
          <p:cNvPr id="2" name="Title 4">
            <a:extLst>
              <a:ext uri="{FF2B5EF4-FFF2-40B4-BE49-F238E27FC236}">
                <a16:creationId xmlns:a16="http://schemas.microsoft.com/office/drawing/2014/main" id="{159304BF-EFDB-22CD-CB31-DBE43FB4B06C}"/>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Philippians 4 presentation from the Photo Companion to the Bible. To purchase the full volume, visit https://www.bibleplaces.com/philippians/</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3" name="Arrow: Right 2">
            <a:extLst>
              <a:ext uri="{FF2B5EF4-FFF2-40B4-BE49-F238E27FC236}">
                <a16:creationId xmlns:a16="http://schemas.microsoft.com/office/drawing/2014/main" id="{E1661D02-7B77-5B39-EB00-656BA8A7DE67}"/>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054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78E6F8-A7D8-2A54-8D55-6BCAA86E5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8AF0BCD-E108-4532-868A-23FA8FC8FBB4}"/>
              </a:ext>
            </a:extLst>
          </p:cNvPr>
          <p:cNvSpPr>
            <a:spLocks noGrp="1"/>
          </p:cNvSpPr>
          <p:nvPr>
            <p:ph type="body" sz="quarter" idx="10"/>
          </p:nvPr>
        </p:nvSpPr>
        <p:spPr/>
        <p:txBody>
          <a:bodyPr/>
          <a:lstStyle/>
          <a:p>
            <a:r>
              <a:rPr lang="en-US" dirty="0"/>
              <a:t>Wooden mummy tag of </a:t>
            </a:r>
            <a:r>
              <a:rPr lang="en-US" dirty="0" err="1"/>
              <a:t>Premposirios</a:t>
            </a:r>
            <a:r>
              <a:rPr lang="en-US" dirty="0"/>
              <a:t>, 2nd–4th centuries AD</a:t>
            </a:r>
          </a:p>
        </p:txBody>
      </p:sp>
      <p:sp>
        <p:nvSpPr>
          <p:cNvPr id="3" name="Text Placeholder 2">
            <a:extLst>
              <a:ext uri="{FF2B5EF4-FFF2-40B4-BE49-F238E27FC236}">
                <a16:creationId xmlns:a16="http://schemas.microsoft.com/office/drawing/2014/main" id="{520FFFCB-7C6F-4D76-B712-A19E85CFF750}"/>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1E46CF2D-2D15-458B-9331-99B282394762}"/>
              </a:ext>
            </a:extLst>
          </p:cNvPr>
          <p:cNvSpPr>
            <a:spLocks noGrp="1"/>
          </p:cNvSpPr>
          <p:nvPr>
            <p:ph type="title"/>
          </p:nvPr>
        </p:nvSpPr>
        <p:spPr/>
        <p:txBody>
          <a:bodyPr/>
          <a:lstStyle/>
          <a:p>
            <a:r>
              <a:rPr lang="en-US" dirty="0"/>
              <a:t>And the rest of my fellow workers, whose names are in the book of life</a:t>
            </a:r>
          </a:p>
        </p:txBody>
      </p:sp>
    </p:spTree>
    <p:extLst>
      <p:ext uri="{BB962C8B-B14F-4D97-AF65-F5344CB8AC3E}">
        <p14:creationId xmlns:p14="http://schemas.microsoft.com/office/powerpoint/2010/main" val="729960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56AE7-A2BC-77C2-D8DF-0F6784FB5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10287000" cy="10287000"/>
          </a:xfrm>
          <a:prstGeom prst="rect">
            <a:avLst/>
          </a:prstGeom>
        </p:spPr>
      </p:pic>
      <p:sp>
        <p:nvSpPr>
          <p:cNvPr id="3" name="Text Placeholder 2"/>
          <p:cNvSpPr>
            <a:spLocks noGrp="1"/>
          </p:cNvSpPr>
          <p:nvPr>
            <p:ph type="body" sz="quarter" idx="10"/>
          </p:nvPr>
        </p:nvSpPr>
        <p:spPr/>
        <p:txBody>
          <a:bodyPr/>
          <a:lstStyle/>
          <a:p>
            <a:r>
              <a:rPr lang="en-US" dirty="0"/>
              <a:t>Wine cup with Greek inscription, “Rejoice!,” 1st century AD</a:t>
            </a:r>
          </a:p>
        </p:txBody>
      </p:sp>
      <p:sp>
        <p:nvSpPr>
          <p:cNvPr id="4" name="Text Placeholder 3"/>
          <p:cNvSpPr>
            <a:spLocks noGrp="1"/>
          </p:cNvSpPr>
          <p:nvPr>
            <p:ph type="body" sz="quarter" idx="12"/>
          </p:nvPr>
        </p:nvSpPr>
        <p:spPr/>
        <p:txBody>
          <a:bodyPr/>
          <a:lstStyle/>
          <a:p>
            <a:r>
              <a:rPr lang="en-US" dirty="0"/>
              <a:t>4:4</a:t>
            </a:r>
          </a:p>
        </p:txBody>
      </p:sp>
      <p:sp>
        <p:nvSpPr>
          <p:cNvPr id="2" name="Title 1"/>
          <p:cNvSpPr>
            <a:spLocks noGrp="1"/>
          </p:cNvSpPr>
          <p:nvPr>
            <p:ph type="title"/>
          </p:nvPr>
        </p:nvSpPr>
        <p:spPr/>
        <p:txBody>
          <a:bodyPr/>
          <a:lstStyle/>
          <a:p>
            <a:r>
              <a:rPr lang="en-US" dirty="0"/>
              <a:t>Rejoice in the Lord always! Again, I say rejoice!</a:t>
            </a:r>
          </a:p>
        </p:txBody>
      </p:sp>
    </p:spTree>
    <p:extLst>
      <p:ext uri="{BB962C8B-B14F-4D97-AF65-F5344CB8AC3E}">
        <p14:creationId xmlns:p14="http://schemas.microsoft.com/office/powerpoint/2010/main" val="732414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97C279-1DA3-EB21-BA34-AB23CC8D3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Text Placeholder 10">
            <a:extLst>
              <a:ext uri="{FF2B5EF4-FFF2-40B4-BE49-F238E27FC236}">
                <a16:creationId xmlns:a16="http://schemas.microsoft.com/office/drawing/2014/main" id="{7774C30A-6A13-442B-96CB-CADC387BC7AB}"/>
              </a:ext>
            </a:extLst>
          </p:cNvPr>
          <p:cNvSpPr>
            <a:spLocks noGrp="1"/>
          </p:cNvSpPr>
          <p:nvPr>
            <p:ph type="body" sz="quarter" idx="10"/>
          </p:nvPr>
        </p:nvSpPr>
        <p:spPr/>
        <p:txBody>
          <a:bodyPr/>
          <a:lstStyle/>
          <a:p>
            <a:r>
              <a:rPr lang="en-US" dirty="0"/>
              <a:t>Attic black-figure oil flask with dancers and musicians in a wedding procession, 6th century BC</a:t>
            </a:r>
          </a:p>
        </p:txBody>
      </p:sp>
      <p:sp>
        <p:nvSpPr>
          <p:cNvPr id="3" name="Text Placeholder 2">
            <a:extLst>
              <a:ext uri="{FF2B5EF4-FFF2-40B4-BE49-F238E27FC236}">
                <a16:creationId xmlns:a16="http://schemas.microsoft.com/office/drawing/2014/main" id="{520FFFCB-7C6F-4D76-B712-A19E85CFF750}"/>
              </a:ext>
            </a:extLst>
          </p:cNvPr>
          <p:cNvSpPr>
            <a:spLocks noGrp="1"/>
          </p:cNvSpPr>
          <p:nvPr>
            <p:ph type="body" sz="quarter" idx="12"/>
          </p:nvPr>
        </p:nvSpPr>
        <p:spPr/>
        <p:txBody>
          <a:bodyPr/>
          <a:lstStyle/>
          <a:p>
            <a:r>
              <a:rPr lang="en-US" dirty="0"/>
              <a:t>4:4</a:t>
            </a:r>
          </a:p>
        </p:txBody>
      </p:sp>
      <p:sp>
        <p:nvSpPr>
          <p:cNvPr id="10" name="Title 9">
            <a:extLst>
              <a:ext uri="{FF2B5EF4-FFF2-40B4-BE49-F238E27FC236}">
                <a16:creationId xmlns:a16="http://schemas.microsoft.com/office/drawing/2014/main" id="{BF0A6043-0A59-4886-BD45-ECD84B39261F}"/>
              </a:ext>
            </a:extLst>
          </p:cNvPr>
          <p:cNvSpPr>
            <a:spLocks noGrp="1"/>
          </p:cNvSpPr>
          <p:nvPr>
            <p:ph type="title"/>
          </p:nvPr>
        </p:nvSpPr>
        <p:spPr/>
        <p:txBody>
          <a:bodyPr/>
          <a:lstStyle/>
          <a:p>
            <a:r>
              <a:rPr lang="en-US" dirty="0"/>
              <a:t>Rejoice in the Lord always! Again, I say rejoice!</a:t>
            </a:r>
          </a:p>
        </p:txBody>
      </p:sp>
    </p:spTree>
    <p:extLst>
      <p:ext uri="{BB962C8B-B14F-4D97-AF65-F5344CB8AC3E}">
        <p14:creationId xmlns:p14="http://schemas.microsoft.com/office/powerpoint/2010/main" val="1243885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up, indoor, mug, vessel&#10;&#10;Description automatically generated">
            <a:extLst>
              <a:ext uri="{FF2B5EF4-FFF2-40B4-BE49-F238E27FC236}">
                <a16:creationId xmlns:a16="http://schemas.microsoft.com/office/drawing/2014/main" id="{46D361D4-A0B6-46AB-98B6-1A119CC8E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161" y="0"/>
            <a:ext cx="15425679" cy="10287000"/>
          </a:xfrm>
          <a:prstGeom prst="rect">
            <a:avLst/>
          </a:prstGeom>
        </p:spPr>
      </p:pic>
      <p:sp>
        <p:nvSpPr>
          <p:cNvPr id="3" name="Text Placeholder 2"/>
          <p:cNvSpPr>
            <a:spLocks noGrp="1"/>
          </p:cNvSpPr>
          <p:nvPr>
            <p:ph type="body" sz="quarter" idx="10"/>
          </p:nvPr>
        </p:nvSpPr>
        <p:spPr/>
        <p:txBody>
          <a:bodyPr/>
          <a:lstStyle/>
          <a:p>
            <a:r>
              <a:rPr lang="en-US" dirty="0"/>
              <a:t>Dancers on a two-handled </a:t>
            </a:r>
            <a:r>
              <a:rPr lang="en-US" i="1" dirty="0" err="1"/>
              <a:t>skyphos</a:t>
            </a:r>
            <a:r>
              <a:rPr lang="en-US" dirty="0"/>
              <a:t>, 1st century BC – 4th century AD</a:t>
            </a:r>
          </a:p>
        </p:txBody>
      </p:sp>
      <p:sp>
        <p:nvSpPr>
          <p:cNvPr id="4" name="Text Placeholder 3"/>
          <p:cNvSpPr>
            <a:spLocks noGrp="1"/>
          </p:cNvSpPr>
          <p:nvPr>
            <p:ph type="body" sz="quarter" idx="12"/>
          </p:nvPr>
        </p:nvSpPr>
        <p:spPr/>
        <p:txBody>
          <a:bodyPr/>
          <a:lstStyle/>
          <a:p>
            <a:r>
              <a:rPr lang="en-US" dirty="0"/>
              <a:t>4:4</a:t>
            </a:r>
          </a:p>
        </p:txBody>
      </p:sp>
      <p:sp>
        <p:nvSpPr>
          <p:cNvPr id="2" name="Title 1"/>
          <p:cNvSpPr>
            <a:spLocks noGrp="1"/>
          </p:cNvSpPr>
          <p:nvPr>
            <p:ph type="title"/>
          </p:nvPr>
        </p:nvSpPr>
        <p:spPr/>
        <p:txBody>
          <a:bodyPr/>
          <a:lstStyle/>
          <a:p>
            <a:r>
              <a:rPr lang="en-US" dirty="0"/>
              <a:t>Rejoice in the Lord always! Again, I say rejoice!</a:t>
            </a:r>
          </a:p>
        </p:txBody>
      </p:sp>
    </p:spTree>
    <p:extLst>
      <p:ext uri="{BB962C8B-B14F-4D97-AF65-F5344CB8AC3E}">
        <p14:creationId xmlns:p14="http://schemas.microsoft.com/office/powerpoint/2010/main" val="3017835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 holding a baby&#10;&#10;Description automatically generated">
            <a:extLst>
              <a:ext uri="{FF2B5EF4-FFF2-40B4-BE49-F238E27FC236}">
                <a16:creationId xmlns:a16="http://schemas.microsoft.com/office/drawing/2014/main" id="{3AE23529-2384-B174-77AE-01738CC81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Text Placeholder 10">
            <a:extLst>
              <a:ext uri="{FF2B5EF4-FFF2-40B4-BE49-F238E27FC236}">
                <a16:creationId xmlns:a16="http://schemas.microsoft.com/office/drawing/2014/main" id="{7774C30A-6A13-442B-96CB-CADC387BC7AB}"/>
              </a:ext>
            </a:extLst>
          </p:cNvPr>
          <p:cNvSpPr>
            <a:spLocks noGrp="1"/>
          </p:cNvSpPr>
          <p:nvPr>
            <p:ph type="body" sz="quarter" idx="10"/>
          </p:nvPr>
        </p:nvSpPr>
        <p:spPr/>
        <p:txBody>
          <a:bodyPr/>
          <a:lstStyle/>
          <a:p>
            <a:r>
              <a:rPr lang="en-US" dirty="0"/>
              <a:t>Statue of an adult holding a young child, mid-2nd century AD</a:t>
            </a:r>
          </a:p>
        </p:txBody>
      </p:sp>
      <p:sp>
        <p:nvSpPr>
          <p:cNvPr id="3" name="Text Placeholder 2">
            <a:extLst>
              <a:ext uri="{FF2B5EF4-FFF2-40B4-BE49-F238E27FC236}">
                <a16:creationId xmlns:a16="http://schemas.microsoft.com/office/drawing/2014/main" id="{520FFFCB-7C6F-4D76-B712-A19E85CFF750}"/>
              </a:ext>
            </a:extLst>
          </p:cNvPr>
          <p:cNvSpPr>
            <a:spLocks noGrp="1"/>
          </p:cNvSpPr>
          <p:nvPr>
            <p:ph type="body" sz="quarter" idx="12"/>
          </p:nvPr>
        </p:nvSpPr>
        <p:spPr/>
        <p:txBody>
          <a:bodyPr/>
          <a:lstStyle/>
          <a:p>
            <a:r>
              <a:rPr lang="en-US" dirty="0"/>
              <a:t>4:5</a:t>
            </a:r>
          </a:p>
        </p:txBody>
      </p:sp>
      <p:sp>
        <p:nvSpPr>
          <p:cNvPr id="10" name="Title 9">
            <a:extLst>
              <a:ext uri="{FF2B5EF4-FFF2-40B4-BE49-F238E27FC236}">
                <a16:creationId xmlns:a16="http://schemas.microsoft.com/office/drawing/2014/main" id="{BF0A6043-0A59-4886-BD45-ECD84B39261F}"/>
              </a:ext>
            </a:extLst>
          </p:cNvPr>
          <p:cNvSpPr>
            <a:spLocks noGrp="1"/>
          </p:cNvSpPr>
          <p:nvPr>
            <p:ph type="title"/>
          </p:nvPr>
        </p:nvSpPr>
        <p:spPr/>
        <p:txBody>
          <a:bodyPr/>
          <a:lstStyle/>
          <a:p>
            <a:r>
              <a:rPr lang="en-US" dirty="0"/>
              <a:t>Let your gentleness be known to all men. The Lord is near</a:t>
            </a:r>
          </a:p>
        </p:txBody>
      </p:sp>
    </p:spTree>
    <p:extLst>
      <p:ext uri="{BB962C8B-B14F-4D97-AF65-F5344CB8AC3E}">
        <p14:creationId xmlns:p14="http://schemas.microsoft.com/office/powerpoint/2010/main" val="375508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84371E-9C1D-4E0C-CF6E-3B295F82F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671B1D1-F59C-47C8-9A13-E3D0BA51D1E0}"/>
              </a:ext>
            </a:extLst>
          </p:cNvPr>
          <p:cNvSpPr>
            <a:spLocks noGrp="1"/>
          </p:cNvSpPr>
          <p:nvPr>
            <p:ph type="body" sz="quarter" idx="10"/>
          </p:nvPr>
        </p:nvSpPr>
        <p:spPr/>
        <p:txBody>
          <a:bodyPr/>
          <a:lstStyle/>
          <a:p>
            <a:r>
              <a:rPr lang="en-US" dirty="0"/>
              <a:t>Two male Spanish Sparrows in wilderness of Judah</a:t>
            </a:r>
          </a:p>
        </p:txBody>
      </p:sp>
      <p:sp>
        <p:nvSpPr>
          <p:cNvPr id="3" name="Text Placeholder 2">
            <a:extLst>
              <a:ext uri="{FF2B5EF4-FFF2-40B4-BE49-F238E27FC236}">
                <a16:creationId xmlns:a16="http://schemas.microsoft.com/office/drawing/2014/main" id="{22D0F448-6E73-4021-B5C7-5A56C76C7924}"/>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DCE1F5EC-A6E0-4E6C-9835-C06EBB0225BB}"/>
              </a:ext>
            </a:extLst>
          </p:cNvPr>
          <p:cNvSpPr>
            <a:spLocks noGrp="1"/>
          </p:cNvSpPr>
          <p:nvPr>
            <p:ph type="title"/>
          </p:nvPr>
        </p:nvSpPr>
        <p:spPr/>
        <p:txBody>
          <a:bodyPr/>
          <a:lstStyle/>
          <a:p>
            <a:r>
              <a:rPr lang="en-US" dirty="0"/>
              <a:t>Do not worry about anything</a:t>
            </a:r>
          </a:p>
        </p:txBody>
      </p:sp>
    </p:spTree>
    <p:extLst>
      <p:ext uri="{BB962C8B-B14F-4D97-AF65-F5344CB8AC3E}">
        <p14:creationId xmlns:p14="http://schemas.microsoft.com/office/powerpoint/2010/main" val="360393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with her arms out&#10;&#10;Description automatically generated with low confidence">
            <a:extLst>
              <a:ext uri="{FF2B5EF4-FFF2-40B4-BE49-F238E27FC236}">
                <a16:creationId xmlns:a16="http://schemas.microsoft.com/office/drawing/2014/main" id="{5F74C02C-E2D6-4AF3-D1AB-BD20F3C99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793" y="351692"/>
            <a:ext cx="5033889" cy="9935308"/>
          </a:xfrm>
          <a:prstGeom prst="rect">
            <a:avLst/>
          </a:prstGeom>
        </p:spPr>
      </p:pic>
      <p:pic>
        <p:nvPicPr>
          <p:cNvPr id="7" name="Picture 6">
            <a:extLst>
              <a:ext uri="{FF2B5EF4-FFF2-40B4-BE49-F238E27FC236}">
                <a16:creationId xmlns:a16="http://schemas.microsoft.com/office/drawing/2014/main" id="{3B07B35D-C516-4DFE-B293-26B1745EB071}"/>
              </a:ext>
            </a:extLst>
          </p:cNvPr>
          <p:cNvPicPr>
            <a:picLocks noChangeAspect="1"/>
          </p:cNvPicPr>
          <p:nvPr/>
        </p:nvPicPr>
        <p:blipFill rotWithShape="1">
          <a:blip r:embed="rId4">
            <a:extLst>
              <a:ext uri="{28A0092B-C50C-407E-A947-70E740481C1C}">
                <a14:useLocalDpi xmlns:a14="http://schemas.microsoft.com/office/drawing/2010/main" val="0"/>
              </a:ext>
            </a:extLst>
          </a:blip>
          <a:srcRect t="7863" b="8663"/>
          <a:stretch/>
        </p:blipFill>
        <p:spPr>
          <a:xfrm>
            <a:off x="7837717" y="0"/>
            <a:ext cx="8164286" cy="10287000"/>
          </a:xfrm>
          <a:prstGeom prst="rect">
            <a:avLst/>
          </a:prstGeom>
        </p:spPr>
      </p:pic>
      <p:sp>
        <p:nvSpPr>
          <p:cNvPr id="2" name="Text Placeholder 1">
            <a:extLst>
              <a:ext uri="{FF2B5EF4-FFF2-40B4-BE49-F238E27FC236}">
                <a16:creationId xmlns:a16="http://schemas.microsoft.com/office/drawing/2014/main" id="{3671B1D1-F59C-47C8-9A13-E3D0BA51D1E0}"/>
              </a:ext>
            </a:extLst>
          </p:cNvPr>
          <p:cNvSpPr>
            <a:spLocks noGrp="1"/>
          </p:cNvSpPr>
          <p:nvPr>
            <p:ph type="body" sz="quarter" idx="10"/>
          </p:nvPr>
        </p:nvSpPr>
        <p:spPr/>
        <p:txBody>
          <a:bodyPr/>
          <a:lstStyle/>
          <a:p>
            <a:r>
              <a:rPr lang="en-US" dirty="0"/>
              <a:t>Statue of a woman in prayer, from Herculaneum, 1st century AD</a:t>
            </a:r>
          </a:p>
        </p:txBody>
      </p:sp>
      <p:sp>
        <p:nvSpPr>
          <p:cNvPr id="3" name="Text Placeholder 2">
            <a:extLst>
              <a:ext uri="{FF2B5EF4-FFF2-40B4-BE49-F238E27FC236}">
                <a16:creationId xmlns:a16="http://schemas.microsoft.com/office/drawing/2014/main" id="{22D0F448-6E73-4021-B5C7-5A56C76C7924}"/>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DCE1F5EC-A6E0-4E6C-9835-C06EBB0225BB}"/>
              </a:ext>
            </a:extLst>
          </p:cNvPr>
          <p:cNvSpPr>
            <a:spLocks noGrp="1"/>
          </p:cNvSpPr>
          <p:nvPr>
            <p:ph type="title"/>
          </p:nvPr>
        </p:nvSpPr>
        <p:spPr/>
        <p:txBody>
          <a:bodyPr/>
          <a:lstStyle/>
          <a:p>
            <a:r>
              <a:rPr lang="en-US" dirty="0"/>
              <a:t>In everything by prayer and supplication with thanksgiving make your requests known to God</a:t>
            </a:r>
          </a:p>
        </p:txBody>
      </p:sp>
    </p:spTree>
    <p:extLst>
      <p:ext uri="{BB962C8B-B14F-4D97-AF65-F5344CB8AC3E}">
        <p14:creationId xmlns:p14="http://schemas.microsoft.com/office/powerpoint/2010/main" val="241009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material, stone, fabric&#10;&#10;Description automatically generated">
            <a:extLst>
              <a:ext uri="{FF2B5EF4-FFF2-40B4-BE49-F238E27FC236}">
                <a16:creationId xmlns:a16="http://schemas.microsoft.com/office/drawing/2014/main" id="{825964F8-80F2-407C-BB5B-90B829B8E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18288000" cy="9546336"/>
          </a:xfrm>
          <a:prstGeom prst="rect">
            <a:avLst/>
          </a:prstGeom>
        </p:spPr>
      </p:pic>
      <p:sp>
        <p:nvSpPr>
          <p:cNvPr id="3" name="Text Placeholder 2"/>
          <p:cNvSpPr>
            <a:spLocks noGrp="1"/>
          </p:cNvSpPr>
          <p:nvPr>
            <p:ph type="body" sz="quarter" idx="10"/>
          </p:nvPr>
        </p:nvSpPr>
        <p:spPr/>
        <p:txBody>
          <a:bodyPr/>
          <a:lstStyle/>
          <a:p>
            <a:r>
              <a:rPr lang="en-US" dirty="0"/>
              <a:t>Frieze depicting a woman in prayer on the Sarcophagus of </a:t>
            </a:r>
            <a:r>
              <a:rPr lang="en-US" dirty="0" err="1"/>
              <a:t>Sabinus</a:t>
            </a:r>
            <a:r>
              <a:rPr lang="en-US" dirty="0"/>
              <a:t>, early 4th century AD</a:t>
            </a:r>
          </a:p>
        </p:txBody>
      </p:sp>
      <p:sp>
        <p:nvSpPr>
          <p:cNvPr id="4" name="Text Placeholder 3"/>
          <p:cNvSpPr>
            <a:spLocks noGrp="1"/>
          </p:cNvSpPr>
          <p:nvPr>
            <p:ph type="body" sz="quarter" idx="12"/>
          </p:nvPr>
        </p:nvSpPr>
        <p:spPr/>
        <p:txBody>
          <a:bodyPr/>
          <a:lstStyle/>
          <a:p>
            <a:r>
              <a:rPr lang="en-US" dirty="0"/>
              <a:t>4:6</a:t>
            </a:r>
          </a:p>
        </p:txBody>
      </p:sp>
      <p:sp>
        <p:nvSpPr>
          <p:cNvPr id="2" name="Title 1"/>
          <p:cNvSpPr>
            <a:spLocks noGrp="1"/>
          </p:cNvSpPr>
          <p:nvPr>
            <p:ph type="title"/>
          </p:nvPr>
        </p:nvSpPr>
        <p:spPr/>
        <p:txBody>
          <a:bodyPr/>
          <a:lstStyle/>
          <a:p>
            <a:r>
              <a:rPr lang="en-US" dirty="0"/>
              <a:t>In everything by prayer and supplication with thanksgiving make your requests known to God</a:t>
            </a:r>
          </a:p>
        </p:txBody>
      </p:sp>
    </p:spTree>
    <p:extLst>
      <p:ext uri="{BB962C8B-B14F-4D97-AF65-F5344CB8AC3E}">
        <p14:creationId xmlns:p14="http://schemas.microsoft.com/office/powerpoint/2010/main" val="3058876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F7E60658-929E-4D69-B55C-E34C9376C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993" y="0"/>
            <a:ext cx="6286014" cy="10287000"/>
          </a:xfrm>
          <a:prstGeom prst="rect">
            <a:avLst/>
          </a:prstGeom>
        </p:spPr>
      </p:pic>
      <p:sp>
        <p:nvSpPr>
          <p:cNvPr id="3" name="Text Placeholder 2"/>
          <p:cNvSpPr>
            <a:spLocks noGrp="1"/>
          </p:cNvSpPr>
          <p:nvPr>
            <p:ph type="body" sz="quarter" idx="10"/>
          </p:nvPr>
        </p:nvSpPr>
        <p:spPr/>
        <p:txBody>
          <a:bodyPr/>
          <a:lstStyle/>
          <a:p>
            <a:r>
              <a:rPr lang="en-US" dirty="0"/>
              <a:t>Christian funerary inscription with a depiction of the deceased in prayer, 4th century AD</a:t>
            </a:r>
          </a:p>
        </p:txBody>
      </p:sp>
      <p:sp>
        <p:nvSpPr>
          <p:cNvPr id="4" name="Text Placeholder 3"/>
          <p:cNvSpPr>
            <a:spLocks noGrp="1"/>
          </p:cNvSpPr>
          <p:nvPr>
            <p:ph type="body" sz="quarter" idx="12"/>
          </p:nvPr>
        </p:nvSpPr>
        <p:spPr/>
        <p:txBody>
          <a:bodyPr/>
          <a:lstStyle/>
          <a:p>
            <a:r>
              <a:rPr lang="en-US" dirty="0"/>
              <a:t>4:6</a:t>
            </a:r>
          </a:p>
        </p:txBody>
      </p:sp>
      <p:sp>
        <p:nvSpPr>
          <p:cNvPr id="2" name="Title 1"/>
          <p:cNvSpPr>
            <a:spLocks noGrp="1"/>
          </p:cNvSpPr>
          <p:nvPr>
            <p:ph type="title"/>
          </p:nvPr>
        </p:nvSpPr>
        <p:spPr/>
        <p:txBody>
          <a:bodyPr/>
          <a:lstStyle/>
          <a:p>
            <a:r>
              <a:rPr lang="en-US" dirty="0"/>
              <a:t>In everything by prayer and supplication with thanksgiving make your requests known to God</a:t>
            </a:r>
          </a:p>
        </p:txBody>
      </p:sp>
    </p:spTree>
    <p:extLst>
      <p:ext uri="{BB962C8B-B14F-4D97-AF65-F5344CB8AC3E}">
        <p14:creationId xmlns:p14="http://schemas.microsoft.com/office/powerpoint/2010/main" val="1967348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1C109D-BBAA-F5E8-2CB4-3E5D5A366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4220"/>
            <a:ext cx="18288000" cy="8798560"/>
          </a:xfrm>
          <a:prstGeom prst="rect">
            <a:avLst/>
          </a:prstGeom>
        </p:spPr>
      </p:pic>
      <p:sp>
        <p:nvSpPr>
          <p:cNvPr id="2" name="Text Placeholder 1"/>
          <p:cNvSpPr>
            <a:spLocks noGrp="1"/>
          </p:cNvSpPr>
          <p:nvPr>
            <p:ph type="body" sz="quarter" idx="10"/>
          </p:nvPr>
        </p:nvSpPr>
        <p:spPr/>
        <p:txBody>
          <a:bodyPr/>
          <a:lstStyle/>
          <a:p>
            <a:r>
              <a:rPr lang="en-US" dirty="0"/>
              <a:t>Silver denarius depicting the “Peace of Augustus,” Roman mint, AD 236</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And the peace of God, which exceeds all understanding</a:t>
            </a:r>
          </a:p>
        </p:txBody>
      </p:sp>
    </p:spTree>
    <p:extLst>
      <p:ext uri="{BB962C8B-B14F-4D97-AF65-F5344CB8AC3E}">
        <p14:creationId xmlns:p14="http://schemas.microsoft.com/office/powerpoint/2010/main" val="486110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kissing another person&#10;&#10;Description automatically generated with medium confidence">
            <a:extLst>
              <a:ext uri="{FF2B5EF4-FFF2-40B4-BE49-F238E27FC236}">
                <a16:creationId xmlns:a16="http://schemas.microsoft.com/office/drawing/2014/main" id="{7019E9B0-336C-A1D7-5310-977B1E7B8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 y="-1169"/>
            <a:ext cx="18283844" cy="10289339"/>
          </a:xfrm>
          <a:prstGeom prst="rect">
            <a:avLst/>
          </a:prstGeom>
        </p:spPr>
      </p:pic>
      <p:sp>
        <p:nvSpPr>
          <p:cNvPr id="2" name="Text Placeholder 1"/>
          <p:cNvSpPr>
            <a:spLocks noGrp="1"/>
          </p:cNvSpPr>
          <p:nvPr>
            <p:ph type="body" sz="quarter" idx="10"/>
          </p:nvPr>
        </p:nvSpPr>
        <p:spPr/>
        <p:txBody>
          <a:bodyPr/>
          <a:lstStyle/>
          <a:p>
            <a:r>
              <a:rPr lang="en-US" dirty="0"/>
              <a:t>Samaritans greet one another with kiss</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My beloved and longed-for brethren</a:t>
            </a:r>
          </a:p>
        </p:txBody>
      </p:sp>
    </p:spTree>
    <p:extLst>
      <p:ext uri="{BB962C8B-B14F-4D97-AF65-F5344CB8AC3E}">
        <p14:creationId xmlns:p14="http://schemas.microsoft.com/office/powerpoint/2010/main" val="976537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8FFE71-4583-4F23-908E-4995B1FEC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Western side of the Ara </a:t>
            </a:r>
            <a:r>
              <a:rPr lang="en-US" dirty="0" err="1"/>
              <a:t>Pacis</a:t>
            </a:r>
            <a:r>
              <a:rPr lang="en-US" dirty="0"/>
              <a:t> </a:t>
            </a:r>
            <a:r>
              <a:rPr lang="en-US" dirty="0" err="1"/>
              <a:t>Augustae</a:t>
            </a:r>
            <a:r>
              <a:rPr lang="en-US" dirty="0"/>
              <a:t> (Augustus’s Altar of Peace)</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And the peace of God, which exceeds all understanding</a:t>
            </a:r>
          </a:p>
        </p:txBody>
      </p:sp>
    </p:spTree>
    <p:extLst>
      <p:ext uri="{BB962C8B-B14F-4D97-AF65-F5344CB8AC3E}">
        <p14:creationId xmlns:p14="http://schemas.microsoft.com/office/powerpoint/2010/main" val="1550005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art, mosaic&#10;&#10;Description automatically generated">
            <a:extLst>
              <a:ext uri="{FF2B5EF4-FFF2-40B4-BE49-F238E27FC236}">
                <a16:creationId xmlns:a16="http://schemas.microsoft.com/office/drawing/2014/main" id="{8775897B-361A-F3F8-AFB6-C90316369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176" y="0"/>
            <a:ext cx="15471648" cy="10287000"/>
          </a:xfrm>
          <a:prstGeom prst="rect">
            <a:avLst/>
          </a:prstGeom>
        </p:spPr>
      </p:pic>
      <p:sp>
        <p:nvSpPr>
          <p:cNvPr id="2" name="Text Placeholder 1"/>
          <p:cNvSpPr>
            <a:spLocks noGrp="1"/>
          </p:cNvSpPr>
          <p:nvPr>
            <p:ph type="body" sz="quarter" idx="10"/>
          </p:nvPr>
        </p:nvSpPr>
        <p:spPr/>
        <p:txBody>
          <a:bodyPr/>
          <a:lstStyle/>
          <a:p>
            <a:pPr>
              <a:defRPr/>
            </a:pPr>
            <a:r>
              <a:rPr lang="en-US" dirty="0"/>
              <a:t>“Peace upon Israel” mosaic, from the Jericho synagogue, 6th century AD</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And the peace of God, which exceeds all understanding</a:t>
            </a:r>
          </a:p>
        </p:txBody>
      </p:sp>
    </p:spTree>
    <p:extLst>
      <p:ext uri="{BB962C8B-B14F-4D97-AF65-F5344CB8AC3E}">
        <p14:creationId xmlns:p14="http://schemas.microsoft.com/office/powerpoint/2010/main" val="2604108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DF3DD1-56C3-661D-7FB1-788A03C0B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Watchtower in the hill country of Ephraim</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The peace of God . . . will guard your hearts and your minds in Christ Jesus</a:t>
            </a:r>
          </a:p>
        </p:txBody>
      </p:sp>
    </p:spTree>
    <p:extLst>
      <p:ext uri="{BB962C8B-B14F-4D97-AF65-F5344CB8AC3E}">
        <p14:creationId xmlns:p14="http://schemas.microsoft.com/office/powerpoint/2010/main" val="1611108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3D25F-FB44-0FCE-F29A-0C8BECCE3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Herod’s fortress at Macherus (from the southeast)</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The peace of God . . . will guard your hearts and your minds in Christ Jesus</a:t>
            </a:r>
          </a:p>
        </p:txBody>
      </p:sp>
    </p:spTree>
    <p:extLst>
      <p:ext uri="{BB962C8B-B14F-4D97-AF65-F5344CB8AC3E}">
        <p14:creationId xmlns:p14="http://schemas.microsoft.com/office/powerpoint/2010/main" val="794332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1C2D48-D6D9-1867-ABBB-DBD49759B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camp and siege wall at Masada, 1st century AD</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The peace of God . . . will guard your hearts and your minds in Christ Jesus</a:t>
            </a:r>
          </a:p>
        </p:txBody>
      </p:sp>
    </p:spTree>
    <p:extLst>
      <p:ext uri="{BB962C8B-B14F-4D97-AF65-F5344CB8AC3E}">
        <p14:creationId xmlns:p14="http://schemas.microsoft.com/office/powerpoint/2010/main" val="1537160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mountain, nature, hill&#10;&#10;Description automatically generated">
            <a:extLst>
              <a:ext uri="{FF2B5EF4-FFF2-40B4-BE49-F238E27FC236}">
                <a16:creationId xmlns:a16="http://schemas.microsoft.com/office/drawing/2014/main" id="{10B08D3B-3ECE-3CAB-468B-7D3EE0692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Nimrod’s Fortress in northern Israel (from the east)</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The peace of God . . . will guard your hearts and your minds in Christ Jesus</a:t>
            </a:r>
          </a:p>
        </p:txBody>
      </p:sp>
    </p:spTree>
    <p:extLst>
      <p:ext uri="{BB962C8B-B14F-4D97-AF65-F5344CB8AC3E}">
        <p14:creationId xmlns:p14="http://schemas.microsoft.com/office/powerpoint/2010/main" val="3405632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anuscript&#10;&#10;Description automatically generated">
            <a:extLst>
              <a:ext uri="{FF2B5EF4-FFF2-40B4-BE49-F238E27FC236}">
                <a16:creationId xmlns:a16="http://schemas.microsoft.com/office/drawing/2014/main" id="{7F56D2BA-DA2F-809C-E4E3-FB714A393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Isaiah 26:3 on the Great Isaiah Scroll</a:t>
            </a:r>
          </a:p>
        </p:txBody>
      </p:sp>
      <p:sp>
        <p:nvSpPr>
          <p:cNvPr id="3" name="Text Placeholder 2"/>
          <p:cNvSpPr>
            <a:spLocks noGrp="1"/>
          </p:cNvSpPr>
          <p:nvPr>
            <p:ph type="body" sz="quarter" idx="12"/>
          </p:nvPr>
        </p:nvSpPr>
        <p:spPr/>
        <p:txBody>
          <a:bodyPr/>
          <a:lstStyle/>
          <a:p>
            <a:r>
              <a:rPr lang="en-US" dirty="0"/>
              <a:t>4:7</a:t>
            </a:r>
          </a:p>
        </p:txBody>
      </p:sp>
      <p:sp>
        <p:nvSpPr>
          <p:cNvPr id="10" name="Title 9">
            <a:extLst>
              <a:ext uri="{FF2B5EF4-FFF2-40B4-BE49-F238E27FC236}">
                <a16:creationId xmlns:a16="http://schemas.microsoft.com/office/drawing/2014/main" id="{FBDD4C47-1616-4012-9F27-66D51E7662E9}"/>
              </a:ext>
            </a:extLst>
          </p:cNvPr>
          <p:cNvSpPr>
            <a:spLocks noGrp="1"/>
          </p:cNvSpPr>
          <p:nvPr>
            <p:ph type="title"/>
          </p:nvPr>
        </p:nvSpPr>
        <p:spPr/>
        <p:txBody>
          <a:bodyPr/>
          <a:lstStyle/>
          <a:p>
            <a:r>
              <a:rPr lang="en-US" dirty="0"/>
              <a:t>The peace of God . . . will guard your hearts and your minds in Christ Jesus</a:t>
            </a:r>
          </a:p>
        </p:txBody>
      </p:sp>
      <p:sp>
        <p:nvSpPr>
          <p:cNvPr id="5" name="Rectangle 4"/>
          <p:cNvSpPr/>
          <p:nvPr/>
        </p:nvSpPr>
        <p:spPr>
          <a:xfrm>
            <a:off x="6257365" y="3375349"/>
            <a:ext cx="6613711" cy="914400"/>
          </a:xfrm>
          <a:prstGeom prst="rect">
            <a:avLst/>
          </a:prstGeom>
          <a:noFill/>
          <a:ln w="50800">
            <a:solidFill>
              <a:srgbClr val="FEFFFF"/>
            </a:solidFill>
          </a:ln>
          <a:effectLst>
            <a:glow rad="50800">
              <a:srgbClr val="010000">
                <a:alpha val="60000"/>
              </a:srgbClr>
            </a:glow>
            <a:outerShdw blurRad="40000" dist="23000" dir="5400000" rotWithShape="0">
              <a:srgbClr val="000000">
                <a:alpha val="35000"/>
              </a:srgbClr>
            </a:outerShdw>
          </a:effectLst>
          <a:scene3d>
            <a:camera prst="orthographicFront">
              <a:rot lat="0" lon="0" rev="1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50"/>
          </a:p>
        </p:txBody>
      </p:sp>
      <p:sp>
        <p:nvSpPr>
          <p:cNvPr id="8" name="Rectangle 7">
            <a:extLst>
              <a:ext uri="{FF2B5EF4-FFF2-40B4-BE49-F238E27FC236}">
                <a16:creationId xmlns:a16="http://schemas.microsoft.com/office/drawing/2014/main" id="{E3B078D2-C3BE-4952-B7ED-820C1F86E8F6}"/>
              </a:ext>
            </a:extLst>
          </p:cNvPr>
          <p:cNvSpPr/>
          <p:nvPr/>
        </p:nvSpPr>
        <p:spPr>
          <a:xfrm>
            <a:off x="5997742" y="4829881"/>
            <a:ext cx="7279109" cy="1167371"/>
          </a:xfrm>
          <a:prstGeom prst="rect">
            <a:avLst/>
          </a:prstGeom>
          <a:noFill/>
          <a:ln w="9525">
            <a:noFill/>
            <a:miter lim="800000"/>
            <a:headEnd/>
            <a:tailEnd/>
          </a:ln>
          <a:effectLst/>
        </p:spPr>
        <p:txBody>
          <a:bodyPr wrap="square">
            <a:spAutoFit/>
          </a:bodyPr>
          <a:lstStyle/>
          <a:p>
            <a:pPr>
              <a:lnSpc>
                <a:spcPct val="130000"/>
              </a:lnSpc>
            </a:pPr>
            <a:r>
              <a:rPr lang="en-US" sz="2800" kern="0" dirty="0">
                <a:solidFill>
                  <a:srgbClr val="FFFFFF"/>
                </a:solidFill>
                <a:effectLst>
                  <a:glow rad="76200">
                    <a:srgbClr val="000000">
                      <a:alpha val="60000"/>
                    </a:srgbClr>
                  </a:glow>
                </a:effectLst>
                <a:latin typeface="Calibri" pitchFamily="34" charset="0"/>
                <a:cs typeface="Calibri" pitchFamily="34" charset="0"/>
              </a:rPr>
              <a:t>“You will keep him in perfect peace, whose mind is stayed on You, because he trusts in You.”</a:t>
            </a:r>
          </a:p>
        </p:txBody>
      </p:sp>
    </p:spTree>
    <p:extLst>
      <p:ext uri="{BB962C8B-B14F-4D97-AF65-F5344CB8AC3E}">
        <p14:creationId xmlns:p14="http://schemas.microsoft.com/office/powerpoint/2010/main" val="3004925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white flower&#10;&#10;Description automatically generated">
            <a:extLst>
              <a:ext uri="{FF2B5EF4-FFF2-40B4-BE49-F238E27FC236}">
                <a16:creationId xmlns:a16="http://schemas.microsoft.com/office/drawing/2014/main" id="{1B9536ED-6921-40FE-C1ED-895478430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Madonna lily in </a:t>
            </a:r>
            <a:r>
              <a:rPr lang="en-US" dirty="0" err="1"/>
              <a:t>Maoz</a:t>
            </a:r>
            <a:r>
              <a:rPr lang="en-US" dirty="0"/>
              <a:t> Zion</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Whatever is lovely, whatever is of good report . . . think on these things</a:t>
            </a:r>
          </a:p>
        </p:txBody>
      </p:sp>
    </p:spTree>
    <p:extLst>
      <p:ext uri="{BB962C8B-B14F-4D97-AF65-F5344CB8AC3E}">
        <p14:creationId xmlns:p14="http://schemas.microsoft.com/office/powerpoint/2010/main" val="2873487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EA189B-4883-3C03-7731-3FBE15E65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796" y="0"/>
            <a:ext cx="7836408" cy="10287000"/>
          </a:xfrm>
          <a:prstGeom prst="rect">
            <a:avLst/>
          </a:prstGeom>
        </p:spPr>
      </p:pic>
      <p:sp>
        <p:nvSpPr>
          <p:cNvPr id="2" name="Text Placeholder 1">
            <a:extLst>
              <a:ext uri="{FF2B5EF4-FFF2-40B4-BE49-F238E27FC236}">
                <a16:creationId xmlns:a16="http://schemas.microsoft.com/office/drawing/2014/main" id="{A52EF67E-7EA9-406F-94C3-66ED63CAB5E1}"/>
              </a:ext>
            </a:extLst>
          </p:cNvPr>
          <p:cNvSpPr>
            <a:spLocks noGrp="1"/>
          </p:cNvSpPr>
          <p:nvPr>
            <p:ph type="body" sz="quarter" idx="10"/>
          </p:nvPr>
        </p:nvSpPr>
        <p:spPr/>
        <p:txBody>
          <a:bodyPr/>
          <a:lstStyle/>
          <a:p>
            <a:r>
              <a:rPr lang="en-US" dirty="0"/>
              <a:t>Statue of Excellence in the Library of Celsus at Ephesus, 2nd century AD</a:t>
            </a:r>
          </a:p>
        </p:txBody>
      </p:sp>
      <p:sp>
        <p:nvSpPr>
          <p:cNvPr id="3" name="Text Placeholder 2">
            <a:extLst>
              <a:ext uri="{FF2B5EF4-FFF2-40B4-BE49-F238E27FC236}">
                <a16:creationId xmlns:a16="http://schemas.microsoft.com/office/drawing/2014/main" id="{D3A18287-BE8A-4F87-9050-8D36D2FBB27C}"/>
              </a:ext>
            </a:extLst>
          </p:cNvPr>
          <p:cNvSpPr>
            <a:spLocks noGrp="1"/>
          </p:cNvSpPr>
          <p:nvPr>
            <p:ph type="body" sz="quarter" idx="12"/>
          </p:nvPr>
        </p:nvSpPr>
        <p:spPr/>
        <p:txBody>
          <a:bodyPr/>
          <a:lstStyle/>
          <a:p>
            <a:r>
              <a:rPr lang="en-US" dirty="0"/>
              <a:t>4:8</a:t>
            </a:r>
          </a:p>
        </p:txBody>
      </p:sp>
      <p:sp>
        <p:nvSpPr>
          <p:cNvPr id="4" name="Title 3">
            <a:extLst>
              <a:ext uri="{FF2B5EF4-FFF2-40B4-BE49-F238E27FC236}">
                <a16:creationId xmlns:a16="http://schemas.microsoft.com/office/drawing/2014/main" id="{3D41F20C-85FE-40A5-B219-CB0116460607}"/>
              </a:ext>
            </a:extLst>
          </p:cNvPr>
          <p:cNvSpPr>
            <a:spLocks noGrp="1"/>
          </p:cNvSpPr>
          <p:nvPr>
            <p:ph type="title"/>
          </p:nvPr>
        </p:nvSpPr>
        <p:spPr/>
        <p:txBody>
          <a:bodyPr/>
          <a:lstStyle/>
          <a:p>
            <a:r>
              <a:rPr lang="en-US" dirty="0"/>
              <a:t>If there is any excellence</a:t>
            </a:r>
          </a:p>
        </p:txBody>
      </p:sp>
    </p:spTree>
    <p:extLst>
      <p:ext uri="{BB962C8B-B14F-4D97-AF65-F5344CB8AC3E}">
        <p14:creationId xmlns:p14="http://schemas.microsoft.com/office/powerpoint/2010/main" val="3834310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93B0AC-01EB-D0A9-D087-A4925B3F6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708" y="0"/>
            <a:ext cx="9244584" cy="10287000"/>
          </a:xfrm>
          <a:prstGeom prst="rect">
            <a:avLst/>
          </a:prstGeom>
        </p:spPr>
      </p:pic>
      <p:sp>
        <p:nvSpPr>
          <p:cNvPr id="2" name="Text Placeholder 1">
            <a:extLst>
              <a:ext uri="{FF2B5EF4-FFF2-40B4-BE49-F238E27FC236}">
                <a16:creationId xmlns:a16="http://schemas.microsoft.com/office/drawing/2014/main" id="{A52EF67E-7EA9-406F-94C3-66ED63CAB5E1}"/>
              </a:ext>
            </a:extLst>
          </p:cNvPr>
          <p:cNvSpPr>
            <a:spLocks noGrp="1"/>
          </p:cNvSpPr>
          <p:nvPr>
            <p:ph type="body" sz="quarter" idx="10"/>
          </p:nvPr>
        </p:nvSpPr>
        <p:spPr/>
        <p:txBody>
          <a:bodyPr/>
          <a:lstStyle/>
          <a:p>
            <a:r>
              <a:rPr lang="en-US" dirty="0"/>
              <a:t>Inscription giving recognition to </a:t>
            </a:r>
            <a:r>
              <a:rPr lang="en-US" dirty="0" err="1"/>
              <a:t>Damokharis</a:t>
            </a:r>
            <a:r>
              <a:rPr lang="en-US" dirty="0"/>
              <a:t> for making developing the city of Smyrna</a:t>
            </a:r>
          </a:p>
        </p:txBody>
      </p:sp>
      <p:sp>
        <p:nvSpPr>
          <p:cNvPr id="3" name="Text Placeholder 2">
            <a:extLst>
              <a:ext uri="{FF2B5EF4-FFF2-40B4-BE49-F238E27FC236}">
                <a16:creationId xmlns:a16="http://schemas.microsoft.com/office/drawing/2014/main" id="{D3A18287-BE8A-4F87-9050-8D36D2FBB27C}"/>
              </a:ext>
            </a:extLst>
          </p:cNvPr>
          <p:cNvSpPr>
            <a:spLocks noGrp="1"/>
          </p:cNvSpPr>
          <p:nvPr>
            <p:ph type="body" sz="quarter" idx="12"/>
          </p:nvPr>
        </p:nvSpPr>
        <p:spPr/>
        <p:txBody>
          <a:bodyPr/>
          <a:lstStyle/>
          <a:p>
            <a:r>
              <a:rPr lang="en-US" dirty="0"/>
              <a:t>4:8</a:t>
            </a:r>
          </a:p>
        </p:txBody>
      </p:sp>
      <p:sp>
        <p:nvSpPr>
          <p:cNvPr id="4" name="Title 3">
            <a:extLst>
              <a:ext uri="{FF2B5EF4-FFF2-40B4-BE49-F238E27FC236}">
                <a16:creationId xmlns:a16="http://schemas.microsoft.com/office/drawing/2014/main" id="{3D41F20C-85FE-40A5-B219-CB0116460607}"/>
              </a:ext>
            </a:extLst>
          </p:cNvPr>
          <p:cNvSpPr>
            <a:spLocks noGrp="1"/>
          </p:cNvSpPr>
          <p:nvPr>
            <p:ph type="title"/>
          </p:nvPr>
        </p:nvSpPr>
        <p:spPr/>
        <p:txBody>
          <a:bodyPr/>
          <a:lstStyle/>
          <a:p>
            <a:r>
              <a:rPr lang="en-US" dirty="0"/>
              <a:t>If there is any excellence, or anything worthy of praise</a:t>
            </a:r>
          </a:p>
        </p:txBody>
      </p:sp>
    </p:spTree>
    <p:extLst>
      <p:ext uri="{BB962C8B-B14F-4D97-AF65-F5344CB8AC3E}">
        <p14:creationId xmlns:p14="http://schemas.microsoft.com/office/powerpoint/2010/main" val="4275086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6467F-0E15-7908-C89A-5756647C7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Relief of three men, from museum in Arles, France</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My beloved and longed-for brethren</a:t>
            </a:r>
          </a:p>
        </p:txBody>
      </p:sp>
    </p:spTree>
    <p:extLst>
      <p:ext uri="{BB962C8B-B14F-4D97-AF65-F5344CB8AC3E}">
        <p14:creationId xmlns:p14="http://schemas.microsoft.com/office/powerpoint/2010/main" val="1994358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a:extLst>
              <a:ext uri="{FF2B5EF4-FFF2-40B4-BE49-F238E27FC236}">
                <a16:creationId xmlns:a16="http://schemas.microsoft.com/office/drawing/2014/main" id="{3303A0C1-97E3-4167-9881-DCE528C3C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224" y="0"/>
            <a:ext cx="5909553" cy="10287000"/>
          </a:xfrm>
          <a:prstGeom prst="rect">
            <a:avLst/>
          </a:prstGeom>
        </p:spPr>
      </p:pic>
      <p:sp>
        <p:nvSpPr>
          <p:cNvPr id="2" name="Text Placeholder 1">
            <a:extLst>
              <a:ext uri="{FF2B5EF4-FFF2-40B4-BE49-F238E27FC236}">
                <a16:creationId xmlns:a16="http://schemas.microsoft.com/office/drawing/2014/main" id="{A52EF67E-7EA9-406F-94C3-66ED63CAB5E1}"/>
              </a:ext>
            </a:extLst>
          </p:cNvPr>
          <p:cNvSpPr>
            <a:spLocks noGrp="1"/>
          </p:cNvSpPr>
          <p:nvPr>
            <p:ph type="body" sz="quarter" idx="10"/>
          </p:nvPr>
        </p:nvSpPr>
        <p:spPr/>
        <p:txBody>
          <a:bodyPr/>
          <a:lstStyle/>
          <a:p>
            <a:r>
              <a:rPr lang="en-US" dirty="0"/>
              <a:t>Statue of a woman posed as a thinker,  in Greek marble, from Rome, circa 2nd century AD</a:t>
            </a:r>
          </a:p>
        </p:txBody>
      </p:sp>
      <p:sp>
        <p:nvSpPr>
          <p:cNvPr id="3" name="Text Placeholder 2">
            <a:extLst>
              <a:ext uri="{FF2B5EF4-FFF2-40B4-BE49-F238E27FC236}">
                <a16:creationId xmlns:a16="http://schemas.microsoft.com/office/drawing/2014/main" id="{D3A18287-BE8A-4F87-9050-8D36D2FBB27C}"/>
              </a:ext>
            </a:extLst>
          </p:cNvPr>
          <p:cNvSpPr>
            <a:spLocks noGrp="1"/>
          </p:cNvSpPr>
          <p:nvPr>
            <p:ph type="body" sz="quarter" idx="12"/>
          </p:nvPr>
        </p:nvSpPr>
        <p:spPr/>
        <p:txBody>
          <a:bodyPr/>
          <a:lstStyle/>
          <a:p>
            <a:r>
              <a:rPr lang="en-US" dirty="0"/>
              <a:t>4:8</a:t>
            </a:r>
          </a:p>
        </p:txBody>
      </p:sp>
      <p:sp>
        <p:nvSpPr>
          <p:cNvPr id="4" name="Title 3">
            <a:extLst>
              <a:ext uri="{FF2B5EF4-FFF2-40B4-BE49-F238E27FC236}">
                <a16:creationId xmlns:a16="http://schemas.microsoft.com/office/drawing/2014/main" id="{3D41F20C-85FE-40A5-B219-CB0116460607}"/>
              </a:ext>
            </a:extLst>
          </p:cNvPr>
          <p:cNvSpPr>
            <a:spLocks noGrp="1"/>
          </p:cNvSpPr>
          <p:nvPr>
            <p:ph type="title"/>
          </p:nvPr>
        </p:nvSpPr>
        <p:spPr/>
        <p:txBody>
          <a:bodyPr/>
          <a:lstStyle/>
          <a:p>
            <a:r>
              <a:rPr lang="en-US" dirty="0"/>
              <a:t>If there is any excellence, or anything worthy of praise, think on these things</a:t>
            </a:r>
          </a:p>
        </p:txBody>
      </p:sp>
    </p:spTree>
    <p:extLst>
      <p:ext uri="{BB962C8B-B14F-4D97-AF65-F5344CB8AC3E}">
        <p14:creationId xmlns:p14="http://schemas.microsoft.com/office/powerpoint/2010/main" val="3513846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a:extLst>
              <a:ext uri="{FF2B5EF4-FFF2-40B4-BE49-F238E27FC236}">
                <a16:creationId xmlns:a16="http://schemas.microsoft.com/office/drawing/2014/main" id="{C52371B3-1C40-4A0D-8171-78C4DB766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092" y="0"/>
            <a:ext cx="5385816" cy="10287000"/>
          </a:xfrm>
          <a:prstGeom prst="rect">
            <a:avLst/>
          </a:prstGeom>
        </p:spPr>
      </p:pic>
      <p:sp>
        <p:nvSpPr>
          <p:cNvPr id="2" name="Text Placeholder 1"/>
          <p:cNvSpPr>
            <a:spLocks noGrp="1"/>
          </p:cNvSpPr>
          <p:nvPr>
            <p:ph type="body" sz="quarter" idx="10"/>
          </p:nvPr>
        </p:nvSpPr>
        <p:spPr/>
        <p:txBody>
          <a:bodyPr/>
          <a:lstStyle/>
          <a:p>
            <a:r>
              <a:rPr lang="en-US" dirty="0"/>
              <a:t>Clay statue of Pittacus of Mitylene, from Pompeii, 1st century BC or 1st century AD</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If there is any excellence, or anything worthy of praise, think on these things</a:t>
            </a:r>
          </a:p>
        </p:txBody>
      </p:sp>
    </p:spTree>
    <p:extLst>
      <p:ext uri="{BB962C8B-B14F-4D97-AF65-F5344CB8AC3E}">
        <p14:creationId xmlns:p14="http://schemas.microsoft.com/office/powerpoint/2010/main" val="2077580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men standing on a rocky hill&#10;&#10;Description automatically generated with low confidence">
            <a:extLst>
              <a:ext uri="{FF2B5EF4-FFF2-40B4-BE49-F238E27FC236}">
                <a16:creationId xmlns:a16="http://schemas.microsoft.com/office/drawing/2014/main" id="{FE05A3E7-1DB8-5E97-DBF8-A4E08523B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752" y="0"/>
            <a:ext cx="15398496" cy="10287000"/>
          </a:xfrm>
          <a:prstGeom prst="rect">
            <a:avLst/>
          </a:prstGeom>
        </p:spPr>
      </p:pic>
      <p:sp>
        <p:nvSpPr>
          <p:cNvPr id="10" name="Text Placeholder 9">
            <a:extLst>
              <a:ext uri="{FF2B5EF4-FFF2-40B4-BE49-F238E27FC236}">
                <a16:creationId xmlns:a16="http://schemas.microsoft.com/office/drawing/2014/main" id="{227A59D8-BC15-4A91-AFB2-851EE2DCC52E}"/>
              </a:ext>
            </a:extLst>
          </p:cNvPr>
          <p:cNvSpPr>
            <a:spLocks noGrp="1"/>
          </p:cNvSpPr>
          <p:nvPr>
            <p:ph type="body" sz="quarter" idx="10"/>
          </p:nvPr>
        </p:nvSpPr>
        <p:spPr/>
        <p:txBody>
          <a:bodyPr/>
          <a:lstStyle/>
          <a:p>
            <a:r>
              <a:rPr lang="en-US" dirty="0" err="1"/>
              <a:t>Yohanan</a:t>
            </a:r>
            <a:r>
              <a:rPr lang="en-US" dirty="0"/>
              <a:t> Aharoni with students at Tel </a:t>
            </a:r>
            <a:r>
              <a:rPr lang="en-US" dirty="0" err="1"/>
              <a:t>Erani</a:t>
            </a:r>
            <a:endParaRPr lang="en-US" dirty="0"/>
          </a:p>
        </p:txBody>
      </p:sp>
      <p:sp>
        <p:nvSpPr>
          <p:cNvPr id="3" name="Text Placeholder 2">
            <a:extLst>
              <a:ext uri="{FF2B5EF4-FFF2-40B4-BE49-F238E27FC236}">
                <a16:creationId xmlns:a16="http://schemas.microsoft.com/office/drawing/2014/main" id="{520FFFCB-7C6F-4D76-B712-A19E85CFF750}"/>
              </a:ext>
            </a:extLst>
          </p:cNvPr>
          <p:cNvSpPr>
            <a:spLocks noGrp="1"/>
          </p:cNvSpPr>
          <p:nvPr>
            <p:ph type="body" sz="quarter" idx="12"/>
          </p:nvPr>
        </p:nvSpPr>
        <p:spPr/>
        <p:txBody>
          <a:bodyPr/>
          <a:lstStyle/>
          <a:p>
            <a:r>
              <a:rPr lang="en-US" dirty="0"/>
              <a:t>4:9</a:t>
            </a:r>
          </a:p>
        </p:txBody>
      </p:sp>
      <p:sp>
        <p:nvSpPr>
          <p:cNvPr id="9" name="Title 8">
            <a:extLst>
              <a:ext uri="{FF2B5EF4-FFF2-40B4-BE49-F238E27FC236}">
                <a16:creationId xmlns:a16="http://schemas.microsoft.com/office/drawing/2014/main" id="{118A499F-5D45-45A2-AB85-FD846B16F618}"/>
              </a:ext>
            </a:extLst>
          </p:cNvPr>
          <p:cNvSpPr>
            <a:spLocks noGrp="1"/>
          </p:cNvSpPr>
          <p:nvPr>
            <p:ph type="title"/>
          </p:nvPr>
        </p:nvSpPr>
        <p:spPr/>
        <p:txBody>
          <a:bodyPr/>
          <a:lstStyle/>
          <a:p>
            <a:r>
              <a:rPr lang="en-US" dirty="0"/>
              <a:t>What you have learned and received and heard and seen in me, practice these things</a:t>
            </a:r>
          </a:p>
        </p:txBody>
      </p:sp>
    </p:spTree>
    <p:extLst>
      <p:ext uri="{BB962C8B-B14F-4D97-AF65-F5344CB8AC3E}">
        <p14:creationId xmlns:p14="http://schemas.microsoft.com/office/powerpoint/2010/main" val="231288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aerial view of a city&#10;&#10;Description automatically generated with low confidence">
            <a:extLst>
              <a:ext uri="{FF2B5EF4-FFF2-40B4-BE49-F238E27FC236}">
                <a16:creationId xmlns:a16="http://schemas.microsoft.com/office/drawing/2014/main" id="{27877385-A95B-9169-6180-C8D9D5B13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Model of Rome in the 4th century AD (from the north)</a:t>
            </a:r>
          </a:p>
        </p:txBody>
      </p:sp>
      <p:sp>
        <p:nvSpPr>
          <p:cNvPr id="3" name="Text Placeholder 2"/>
          <p:cNvSpPr>
            <a:spLocks noGrp="1"/>
          </p:cNvSpPr>
          <p:nvPr>
            <p:ph type="body" sz="quarter" idx="12"/>
          </p:nvPr>
        </p:nvSpPr>
        <p:spPr/>
        <p:txBody>
          <a:bodyPr/>
          <a:lstStyle/>
          <a:p>
            <a:r>
              <a:rPr lang="en-US" dirty="0"/>
              <a:t>4:10</a:t>
            </a:r>
          </a:p>
        </p:txBody>
      </p:sp>
      <p:sp>
        <p:nvSpPr>
          <p:cNvPr id="4" name="Title 3"/>
          <p:cNvSpPr>
            <a:spLocks noGrp="1"/>
          </p:cNvSpPr>
          <p:nvPr>
            <p:ph type="title"/>
          </p:nvPr>
        </p:nvSpPr>
        <p:spPr/>
        <p:txBody>
          <a:bodyPr/>
          <a:lstStyle/>
          <a:p>
            <a:r>
              <a:rPr lang="en-US" dirty="0"/>
              <a:t>I rejoice in the Lord greatly, that now at last you have revived your concern for me</a:t>
            </a:r>
          </a:p>
        </p:txBody>
      </p:sp>
    </p:spTree>
    <p:extLst>
      <p:ext uri="{BB962C8B-B14F-4D97-AF65-F5344CB8AC3E}">
        <p14:creationId xmlns:p14="http://schemas.microsoft.com/office/powerpoint/2010/main" val="2628314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7BBF62-EC1D-C047-F961-C858D9C84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0"/>
            <a:ext cx="10515600" cy="10287000"/>
          </a:xfrm>
          <a:prstGeom prst="rect">
            <a:avLst/>
          </a:prstGeom>
        </p:spPr>
      </p:pic>
      <p:sp>
        <p:nvSpPr>
          <p:cNvPr id="11" name="Text Placeholder 10">
            <a:extLst>
              <a:ext uri="{FF2B5EF4-FFF2-40B4-BE49-F238E27FC236}">
                <a16:creationId xmlns:a16="http://schemas.microsoft.com/office/drawing/2014/main" id="{5D71C420-C75C-4B15-B65E-159E4EF72E79}"/>
              </a:ext>
            </a:extLst>
          </p:cNvPr>
          <p:cNvSpPr>
            <a:spLocks noGrp="1"/>
          </p:cNvSpPr>
          <p:nvPr>
            <p:ph type="body" sz="quarter" idx="10"/>
          </p:nvPr>
        </p:nvSpPr>
        <p:spPr/>
        <p:txBody>
          <a:bodyPr/>
          <a:lstStyle/>
          <a:p>
            <a:r>
              <a:rPr lang="en-US" i="1" dirty="0"/>
              <a:t>St. Paul in Prison</a:t>
            </a:r>
            <a:r>
              <a:rPr lang="en-US" dirty="0"/>
              <a:t>, by Rembrandt, 1627</a:t>
            </a:r>
          </a:p>
        </p:txBody>
      </p:sp>
      <p:sp>
        <p:nvSpPr>
          <p:cNvPr id="3" name="Text Placeholder 2"/>
          <p:cNvSpPr>
            <a:spLocks noGrp="1"/>
          </p:cNvSpPr>
          <p:nvPr>
            <p:ph type="body" sz="quarter" idx="12"/>
          </p:nvPr>
        </p:nvSpPr>
        <p:spPr/>
        <p:txBody>
          <a:bodyPr/>
          <a:lstStyle/>
          <a:p>
            <a:r>
              <a:rPr lang="en-US" dirty="0"/>
              <a:t>4:11</a:t>
            </a:r>
          </a:p>
        </p:txBody>
      </p:sp>
      <p:sp>
        <p:nvSpPr>
          <p:cNvPr id="10" name="Title 9">
            <a:extLst>
              <a:ext uri="{FF2B5EF4-FFF2-40B4-BE49-F238E27FC236}">
                <a16:creationId xmlns:a16="http://schemas.microsoft.com/office/drawing/2014/main" id="{F18B6EEA-DDD0-44BE-8C39-865735F36AD5}"/>
              </a:ext>
            </a:extLst>
          </p:cNvPr>
          <p:cNvSpPr>
            <a:spLocks noGrp="1"/>
          </p:cNvSpPr>
          <p:nvPr>
            <p:ph type="title"/>
          </p:nvPr>
        </p:nvSpPr>
        <p:spPr/>
        <p:txBody>
          <a:bodyPr/>
          <a:lstStyle/>
          <a:p>
            <a:r>
              <a:rPr lang="en-US" dirty="0"/>
              <a:t>I do not speak from need, for I have learned to be content in whatever circumstances I am</a:t>
            </a:r>
          </a:p>
        </p:txBody>
      </p:sp>
    </p:spTree>
    <p:extLst>
      <p:ext uri="{BB962C8B-B14F-4D97-AF65-F5344CB8AC3E}">
        <p14:creationId xmlns:p14="http://schemas.microsoft.com/office/powerpoint/2010/main" val="2395876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1ADC8-92C9-919A-4D97-847A5041F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76" y="0"/>
            <a:ext cx="13871448" cy="10287000"/>
          </a:xfrm>
          <a:prstGeom prst="rect">
            <a:avLst/>
          </a:prstGeom>
        </p:spPr>
      </p:pic>
      <p:sp>
        <p:nvSpPr>
          <p:cNvPr id="2" name="Text Placeholder 1"/>
          <p:cNvSpPr>
            <a:spLocks noGrp="1"/>
          </p:cNvSpPr>
          <p:nvPr>
            <p:ph type="body" sz="quarter" idx="10"/>
          </p:nvPr>
        </p:nvSpPr>
        <p:spPr/>
        <p:txBody>
          <a:bodyPr/>
          <a:lstStyle/>
          <a:p>
            <a:r>
              <a:rPr lang="en-US" dirty="0"/>
              <a:t>Physician Jason with a child patient with an enlarged belly, from Athens, 2nd century AD</a:t>
            </a:r>
          </a:p>
        </p:txBody>
      </p:sp>
      <p:sp>
        <p:nvSpPr>
          <p:cNvPr id="3" name="Text Placeholder 2"/>
          <p:cNvSpPr>
            <a:spLocks noGrp="1"/>
          </p:cNvSpPr>
          <p:nvPr>
            <p:ph type="body" sz="quarter" idx="12"/>
          </p:nvPr>
        </p:nvSpPr>
        <p:spPr/>
        <p:txBody>
          <a:bodyPr/>
          <a:lstStyle/>
          <a:p>
            <a:r>
              <a:rPr lang="en-US" dirty="0"/>
              <a:t>4:12</a:t>
            </a:r>
          </a:p>
        </p:txBody>
      </p:sp>
      <p:sp>
        <p:nvSpPr>
          <p:cNvPr id="10" name="Title 9">
            <a:extLst>
              <a:ext uri="{FF2B5EF4-FFF2-40B4-BE49-F238E27FC236}">
                <a16:creationId xmlns:a16="http://schemas.microsoft.com/office/drawing/2014/main" id="{9BA5569F-5FED-49B8-AD7B-ABC7CA60C9F9}"/>
              </a:ext>
            </a:extLst>
          </p:cNvPr>
          <p:cNvSpPr>
            <a:spLocks noGrp="1"/>
          </p:cNvSpPr>
          <p:nvPr>
            <p:ph type="title"/>
          </p:nvPr>
        </p:nvSpPr>
        <p:spPr/>
        <p:txBody>
          <a:bodyPr/>
          <a:lstStyle/>
          <a:p>
            <a:r>
              <a:rPr lang="en-US" dirty="0"/>
              <a:t>I know how to live with little</a:t>
            </a:r>
          </a:p>
        </p:txBody>
      </p:sp>
    </p:spTree>
    <p:extLst>
      <p:ext uri="{BB962C8B-B14F-4D97-AF65-F5344CB8AC3E}">
        <p14:creationId xmlns:p14="http://schemas.microsoft.com/office/powerpoint/2010/main" val="884868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erson&#10;&#10;Description automatically generated">
            <a:extLst>
              <a:ext uri="{FF2B5EF4-FFF2-40B4-BE49-F238E27FC236}">
                <a16:creationId xmlns:a16="http://schemas.microsoft.com/office/drawing/2014/main" id="{91FA0B5E-B941-4B38-80CA-BC916C1AF362}"/>
              </a:ext>
            </a:extLst>
          </p:cNvPr>
          <p:cNvPicPr>
            <a:picLocks noChangeAspect="1"/>
          </p:cNvPicPr>
          <p:nvPr/>
        </p:nvPicPr>
        <p:blipFill rotWithShape="1">
          <a:blip r:embed="rId3">
            <a:extLst>
              <a:ext uri="{28A0092B-C50C-407E-A947-70E740481C1C}">
                <a14:useLocalDpi xmlns:a14="http://schemas.microsoft.com/office/drawing/2010/main" val="0"/>
              </a:ext>
            </a:extLst>
          </a:blip>
          <a:srcRect t="3713"/>
          <a:stretch/>
        </p:blipFill>
        <p:spPr>
          <a:xfrm>
            <a:off x="2409444" y="1"/>
            <a:ext cx="13469112" cy="9905030"/>
          </a:xfrm>
          <a:prstGeom prst="rect">
            <a:avLst/>
          </a:prstGeom>
        </p:spPr>
      </p:pic>
      <p:sp>
        <p:nvSpPr>
          <p:cNvPr id="2" name="Text Placeholder 1"/>
          <p:cNvSpPr>
            <a:spLocks noGrp="1"/>
          </p:cNvSpPr>
          <p:nvPr>
            <p:ph type="body" sz="quarter" idx="10"/>
          </p:nvPr>
        </p:nvSpPr>
        <p:spPr/>
        <p:txBody>
          <a:bodyPr/>
          <a:lstStyle/>
          <a:p>
            <a:r>
              <a:rPr lang="en-US" dirty="0"/>
              <a:t>Jewish beggar reading at the Western Wall in Jerusalem</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I know how to live with little</a:t>
            </a:r>
          </a:p>
        </p:txBody>
      </p:sp>
    </p:spTree>
    <p:extLst>
      <p:ext uri="{BB962C8B-B14F-4D97-AF65-F5344CB8AC3E}">
        <p14:creationId xmlns:p14="http://schemas.microsoft.com/office/powerpoint/2010/main" val="2814496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le of gold coins&#10;&#10;Description automatically generated">
            <a:extLst>
              <a:ext uri="{FF2B5EF4-FFF2-40B4-BE49-F238E27FC236}">
                <a16:creationId xmlns:a16="http://schemas.microsoft.com/office/drawing/2014/main" id="{A96C20E3-BD0C-0F13-8E91-2791965CD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Hoard of Roman gold coins, from </a:t>
            </a:r>
            <a:r>
              <a:rPr lang="en-US" dirty="0" err="1"/>
              <a:t>Didcot</a:t>
            </a:r>
            <a:r>
              <a:rPr lang="en-US" dirty="0"/>
              <a:t>, AD 54–160</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I also know how to live with an abundance</a:t>
            </a:r>
          </a:p>
        </p:txBody>
      </p:sp>
    </p:spTree>
    <p:extLst>
      <p:ext uri="{BB962C8B-B14F-4D97-AF65-F5344CB8AC3E}">
        <p14:creationId xmlns:p14="http://schemas.microsoft.com/office/powerpoint/2010/main" val="3592182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del of a building&#10;&#10;Description automatically generated with medium confidence">
            <a:extLst>
              <a:ext uri="{FF2B5EF4-FFF2-40B4-BE49-F238E27FC236}">
                <a16:creationId xmlns:a16="http://schemas.microsoft.com/office/drawing/2014/main" id="{2BABA950-D2FA-D37B-89F5-EE84D8F90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414" y="0"/>
            <a:ext cx="15067172" cy="10287000"/>
          </a:xfrm>
          <a:prstGeom prst="rect">
            <a:avLst/>
          </a:prstGeom>
        </p:spPr>
      </p:pic>
      <p:sp>
        <p:nvSpPr>
          <p:cNvPr id="2" name="Text Placeholder 1"/>
          <p:cNvSpPr>
            <a:spLocks noGrp="1"/>
          </p:cNvSpPr>
          <p:nvPr>
            <p:ph type="body" sz="quarter" idx="10"/>
          </p:nvPr>
        </p:nvSpPr>
        <p:spPr/>
        <p:txBody>
          <a:bodyPr/>
          <a:lstStyle/>
          <a:p>
            <a:r>
              <a:rPr lang="en-US" dirty="0"/>
              <a:t>M</a:t>
            </a:r>
            <a:r>
              <a:rPr lang="x-none"/>
              <a:t>odel of </a:t>
            </a:r>
            <a:r>
              <a:rPr lang="en-US" dirty="0"/>
              <a:t>a </a:t>
            </a:r>
            <a:r>
              <a:rPr lang="x-none"/>
              <a:t>prosperous </a:t>
            </a:r>
            <a:r>
              <a:rPr lang="en-US" dirty="0"/>
              <a:t>1st century AD </a:t>
            </a:r>
            <a:r>
              <a:rPr lang="x-none"/>
              <a:t>Roman family’s house</a:t>
            </a:r>
            <a:endParaRPr lang="x-none" dirty="0"/>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I also know how to live with an abundance</a:t>
            </a:r>
          </a:p>
        </p:txBody>
      </p:sp>
    </p:spTree>
    <p:extLst>
      <p:ext uri="{BB962C8B-B14F-4D97-AF65-F5344CB8AC3E}">
        <p14:creationId xmlns:p14="http://schemas.microsoft.com/office/powerpoint/2010/main" val="146471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del of a building&#10;&#10;Description automatically generated with medium confidence">
            <a:extLst>
              <a:ext uri="{FF2B5EF4-FFF2-40B4-BE49-F238E27FC236}">
                <a16:creationId xmlns:a16="http://schemas.microsoft.com/office/drawing/2014/main" id="{2BABA950-D2FA-D37B-89F5-EE84D8F90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414" y="0"/>
            <a:ext cx="15067172" cy="10287000"/>
          </a:xfrm>
          <a:prstGeom prst="rect">
            <a:avLst/>
          </a:prstGeom>
        </p:spPr>
      </p:pic>
      <p:sp>
        <p:nvSpPr>
          <p:cNvPr id="2" name="Text Placeholder 1"/>
          <p:cNvSpPr>
            <a:spLocks noGrp="1"/>
          </p:cNvSpPr>
          <p:nvPr>
            <p:ph type="body" sz="quarter" idx="10"/>
          </p:nvPr>
        </p:nvSpPr>
        <p:spPr/>
        <p:txBody>
          <a:bodyPr/>
          <a:lstStyle/>
          <a:p>
            <a:r>
              <a:rPr lang="en-US" dirty="0"/>
              <a:t>M</a:t>
            </a:r>
            <a:r>
              <a:rPr lang="x-none"/>
              <a:t>odel of </a:t>
            </a:r>
            <a:r>
              <a:rPr lang="en-US" dirty="0"/>
              <a:t>a </a:t>
            </a:r>
            <a:r>
              <a:rPr lang="x-none"/>
              <a:t>prosperous </a:t>
            </a:r>
            <a:r>
              <a:rPr lang="en-US" dirty="0"/>
              <a:t>1st century AD </a:t>
            </a:r>
            <a:r>
              <a:rPr lang="x-none"/>
              <a:t>Roman family’s house</a:t>
            </a:r>
            <a:endParaRPr lang="x-none" dirty="0"/>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I also know how to live with an abundance</a:t>
            </a:r>
          </a:p>
        </p:txBody>
      </p:sp>
      <p:cxnSp>
        <p:nvCxnSpPr>
          <p:cNvPr id="6" name="Straight Arrow Connector 5">
            <a:extLst>
              <a:ext uri="{FF2B5EF4-FFF2-40B4-BE49-F238E27FC236}">
                <a16:creationId xmlns:a16="http://schemas.microsoft.com/office/drawing/2014/main" id="{B448DB34-8093-4A7D-82EF-FD49651C8027}"/>
              </a:ext>
            </a:extLst>
          </p:cNvPr>
          <p:cNvCxnSpPr>
            <a:cxnSpLocks/>
          </p:cNvCxnSpPr>
          <p:nvPr/>
        </p:nvCxnSpPr>
        <p:spPr>
          <a:xfrm flipH="1">
            <a:off x="6990588" y="8523571"/>
            <a:ext cx="457200" cy="374867"/>
          </a:xfrm>
          <a:prstGeom prst="straightConnector1">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7" name="Text Box 16">
            <a:extLst>
              <a:ext uri="{FF2B5EF4-FFF2-40B4-BE49-F238E27FC236}">
                <a16:creationId xmlns:a16="http://schemas.microsoft.com/office/drawing/2014/main" id="{F4A2DAF6-61AA-F00B-2EAC-E95FDE2F83EE}"/>
              </a:ext>
            </a:extLst>
          </p:cNvPr>
          <p:cNvSpPr txBox="1">
            <a:spLocks noChangeArrowheads="1"/>
          </p:cNvSpPr>
          <p:nvPr/>
        </p:nvSpPr>
        <p:spPr bwMode="auto">
          <a:xfrm>
            <a:off x="10153358" y="9167130"/>
            <a:ext cx="2815882" cy="584775"/>
          </a:xfrm>
          <a:prstGeom prst="rect">
            <a:avLst/>
          </a:prstGeom>
          <a:noFill/>
          <a:ln w="9525">
            <a:noFill/>
            <a:miter lim="800000"/>
            <a:headEnd/>
            <a:tailEnd/>
          </a:ln>
          <a:effectLst/>
        </p:spPr>
        <p:txBody>
          <a:bodyPr wrap="square">
            <a:spAutoFit/>
          </a:bodyPr>
          <a:lstStyle>
            <a:defPPr>
              <a:defRPr lang="en-US"/>
            </a:defPPr>
            <a:lvl1pPr fontAlgn="base">
              <a:spcBef>
                <a:spcPct val="0"/>
              </a:spcBef>
              <a:spcAft>
                <a:spcPct val="0"/>
              </a:spcAft>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dining room</a:t>
            </a:r>
          </a:p>
        </p:txBody>
      </p:sp>
      <p:sp>
        <p:nvSpPr>
          <p:cNvPr id="8" name="Text Box 16">
            <a:extLst>
              <a:ext uri="{FF2B5EF4-FFF2-40B4-BE49-F238E27FC236}">
                <a16:creationId xmlns:a16="http://schemas.microsoft.com/office/drawing/2014/main" id="{B97BD983-E0DA-D62D-1CD5-0EE4ACB47C58}"/>
              </a:ext>
            </a:extLst>
          </p:cNvPr>
          <p:cNvSpPr txBox="1">
            <a:spLocks noChangeArrowheads="1"/>
          </p:cNvSpPr>
          <p:nvPr/>
        </p:nvSpPr>
        <p:spPr bwMode="auto">
          <a:xfrm>
            <a:off x="7229402" y="7923404"/>
            <a:ext cx="1350075" cy="584775"/>
          </a:xfrm>
          <a:prstGeom prst="rect">
            <a:avLst/>
          </a:prstGeom>
          <a:noFill/>
          <a:ln w="9525">
            <a:noFill/>
            <a:miter lim="800000"/>
            <a:headEnd/>
            <a:tailEnd/>
          </a:ln>
          <a:effectLst/>
        </p:spPr>
        <p:txBody>
          <a:bodyPr wrap="square">
            <a:spAutoFit/>
          </a:bodyPr>
          <a:lstStyle>
            <a:defPPr>
              <a:defRPr lang="en-US"/>
            </a:defPPr>
            <a:lvl1pPr fontAlgn="base">
              <a:spcBef>
                <a:spcPct val="0"/>
              </a:spcBef>
              <a:spcAft>
                <a:spcPct val="0"/>
              </a:spcAft>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toilet</a:t>
            </a:r>
          </a:p>
        </p:txBody>
      </p:sp>
      <p:sp>
        <p:nvSpPr>
          <p:cNvPr id="9" name="Text Box 16">
            <a:extLst>
              <a:ext uri="{FF2B5EF4-FFF2-40B4-BE49-F238E27FC236}">
                <a16:creationId xmlns:a16="http://schemas.microsoft.com/office/drawing/2014/main" id="{291C95EC-12FD-C928-2D41-7617A4C1FA07}"/>
              </a:ext>
            </a:extLst>
          </p:cNvPr>
          <p:cNvSpPr txBox="1">
            <a:spLocks noChangeArrowheads="1"/>
          </p:cNvSpPr>
          <p:nvPr/>
        </p:nvSpPr>
        <p:spPr bwMode="auto">
          <a:xfrm rot="2224014">
            <a:off x="5570942" y="7614767"/>
            <a:ext cx="1492116" cy="584775"/>
          </a:xfrm>
          <a:prstGeom prst="rect">
            <a:avLst/>
          </a:prstGeom>
          <a:noFill/>
          <a:ln w="9525">
            <a:noFill/>
            <a:miter lim="800000"/>
            <a:headEnd/>
            <a:tailEnd/>
          </a:ln>
          <a:effectLst/>
        </p:spPr>
        <p:txBody>
          <a:bodyPr wrap="square">
            <a:spAutoFit/>
          </a:bodyPr>
          <a:lstStyle>
            <a:defPPr>
              <a:defRPr lang="en-US"/>
            </a:defPPr>
            <a:lvl1pPr fontAlgn="base">
              <a:spcBef>
                <a:spcPct val="0"/>
              </a:spcBef>
              <a:spcAft>
                <a:spcPct val="0"/>
              </a:spcAft>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kitchen</a:t>
            </a:r>
          </a:p>
        </p:txBody>
      </p:sp>
      <p:sp>
        <p:nvSpPr>
          <p:cNvPr id="10" name="Text Box 16">
            <a:extLst>
              <a:ext uri="{FF2B5EF4-FFF2-40B4-BE49-F238E27FC236}">
                <a16:creationId xmlns:a16="http://schemas.microsoft.com/office/drawing/2014/main" id="{8B28E60C-8A74-C182-20F7-62C142472F14}"/>
              </a:ext>
            </a:extLst>
          </p:cNvPr>
          <p:cNvSpPr txBox="1">
            <a:spLocks noChangeArrowheads="1"/>
          </p:cNvSpPr>
          <p:nvPr/>
        </p:nvSpPr>
        <p:spPr bwMode="auto">
          <a:xfrm>
            <a:off x="11531916" y="6715809"/>
            <a:ext cx="2193230" cy="1569660"/>
          </a:xfrm>
          <a:prstGeom prst="rect">
            <a:avLst/>
          </a:prstGeom>
          <a:noFill/>
          <a:ln w="9525">
            <a:noFill/>
            <a:miter lim="800000"/>
            <a:headEnd/>
            <a:tailEnd/>
          </a:ln>
          <a:effectLst/>
        </p:spPr>
        <p:txBody>
          <a:bodyPr wrap="square">
            <a:spAutoFit/>
          </a:bodyPr>
          <a:lstStyle>
            <a:defPPr>
              <a:defRPr lang="en-US"/>
            </a:defPPr>
            <a:lvl1pPr fontAlgn="base">
              <a:spcBef>
                <a:spcPct val="0"/>
              </a:spcBef>
              <a:spcAft>
                <a:spcPct val="0"/>
              </a:spcAft>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general purpose room</a:t>
            </a:r>
          </a:p>
        </p:txBody>
      </p:sp>
      <p:sp>
        <p:nvSpPr>
          <p:cNvPr id="11" name="Text Box 16">
            <a:extLst>
              <a:ext uri="{FF2B5EF4-FFF2-40B4-BE49-F238E27FC236}">
                <a16:creationId xmlns:a16="http://schemas.microsoft.com/office/drawing/2014/main" id="{39C4F178-6D60-A2DA-6811-C2F69319879F}"/>
              </a:ext>
            </a:extLst>
          </p:cNvPr>
          <p:cNvSpPr txBox="1">
            <a:spLocks noChangeArrowheads="1"/>
          </p:cNvSpPr>
          <p:nvPr/>
        </p:nvSpPr>
        <p:spPr bwMode="auto">
          <a:xfrm>
            <a:off x="4217407" y="4052068"/>
            <a:ext cx="928459" cy="584775"/>
          </a:xfrm>
          <a:prstGeom prst="rect">
            <a:avLst/>
          </a:prstGeom>
          <a:noFill/>
          <a:ln w="9525">
            <a:noFill/>
            <a:miter lim="800000"/>
            <a:headEnd/>
            <a:tailEnd/>
          </a:ln>
          <a:effectLst/>
        </p:spPr>
        <p:txBody>
          <a:bodyPr wrap="none">
            <a:spAutoFit/>
          </a:bodyPr>
          <a:lstStyle>
            <a:defPPr>
              <a:defRPr lang="en-US"/>
            </a:defPPr>
            <a:lvl1pPr fontAlgn="base">
              <a:spcBef>
                <a:spcPct val="0"/>
              </a:spcBef>
              <a:spcAft>
                <a:spcPct val="0"/>
              </a:spcAft>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pool</a:t>
            </a:r>
          </a:p>
        </p:txBody>
      </p:sp>
      <p:sp>
        <p:nvSpPr>
          <p:cNvPr id="12" name="Text Box 16">
            <a:extLst>
              <a:ext uri="{FF2B5EF4-FFF2-40B4-BE49-F238E27FC236}">
                <a16:creationId xmlns:a16="http://schemas.microsoft.com/office/drawing/2014/main" id="{69FAA77D-3E72-A4B6-68F0-D40162AA55F1}"/>
              </a:ext>
            </a:extLst>
          </p:cNvPr>
          <p:cNvSpPr txBox="1">
            <a:spLocks noChangeArrowheads="1"/>
          </p:cNvSpPr>
          <p:nvPr/>
        </p:nvSpPr>
        <p:spPr bwMode="auto">
          <a:xfrm>
            <a:off x="5350465" y="4343402"/>
            <a:ext cx="1543080" cy="1569660"/>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3200" kern="0" dirty="0">
                <a:solidFill>
                  <a:srgbClr val="FFFFFF"/>
                </a:solidFill>
                <a:effectLst>
                  <a:glow rad="76200">
                    <a:srgbClr val="000000">
                      <a:alpha val="60000"/>
                    </a:srgbClr>
                  </a:glow>
                </a:effectLst>
                <a:latin typeface="Calibri" pitchFamily="34" charset="0"/>
                <a:cs typeface="Calibri" pitchFamily="34" charset="0"/>
              </a:rPr>
              <a:t>main public room</a:t>
            </a:r>
          </a:p>
        </p:txBody>
      </p:sp>
      <p:sp>
        <p:nvSpPr>
          <p:cNvPr id="13" name="Text Box 16">
            <a:extLst>
              <a:ext uri="{FF2B5EF4-FFF2-40B4-BE49-F238E27FC236}">
                <a16:creationId xmlns:a16="http://schemas.microsoft.com/office/drawing/2014/main" id="{CA6FDFC0-AD3A-0177-43D3-518B2AB2046F}"/>
              </a:ext>
            </a:extLst>
          </p:cNvPr>
          <p:cNvSpPr txBox="1">
            <a:spLocks noChangeArrowheads="1"/>
          </p:cNvSpPr>
          <p:nvPr/>
        </p:nvSpPr>
        <p:spPr bwMode="auto">
          <a:xfrm rot="2282816">
            <a:off x="2363475" y="5429240"/>
            <a:ext cx="2319567" cy="1077218"/>
          </a:xfrm>
          <a:prstGeom prst="rect">
            <a:avLst/>
          </a:prstGeom>
          <a:noFill/>
          <a:ln w="9525">
            <a:noFill/>
            <a:miter lim="800000"/>
            <a:headEnd/>
            <a:tailEnd/>
          </a:ln>
          <a:effectLst/>
        </p:spPr>
        <p:txBody>
          <a:bodyPr wrap="square">
            <a:spAutoFit/>
          </a:bodyPr>
          <a:lstStyle>
            <a:defPPr>
              <a:defRPr lang="en-US"/>
            </a:defPPr>
            <a:lvl1pPr fontAlgn="base">
              <a:spcBef>
                <a:spcPct val="0"/>
              </a:spcBef>
              <a:spcAft>
                <a:spcPct val="0"/>
              </a:spcAft>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all-purpose day room</a:t>
            </a:r>
          </a:p>
        </p:txBody>
      </p:sp>
      <p:sp>
        <p:nvSpPr>
          <p:cNvPr id="14" name="Text Box 16">
            <a:extLst>
              <a:ext uri="{FF2B5EF4-FFF2-40B4-BE49-F238E27FC236}">
                <a16:creationId xmlns:a16="http://schemas.microsoft.com/office/drawing/2014/main" id="{1D7EA0BE-6F7C-84D0-B405-14111642EB3F}"/>
              </a:ext>
            </a:extLst>
          </p:cNvPr>
          <p:cNvSpPr txBox="1">
            <a:spLocks noChangeArrowheads="1"/>
          </p:cNvSpPr>
          <p:nvPr/>
        </p:nvSpPr>
        <p:spPr bwMode="auto">
          <a:xfrm rot="1403613">
            <a:off x="8190488" y="4457701"/>
            <a:ext cx="1964738" cy="1077218"/>
          </a:xfrm>
          <a:prstGeom prst="rect">
            <a:avLst/>
          </a:prstGeom>
          <a:noFill/>
          <a:ln w="9525">
            <a:noFill/>
            <a:miter lim="800000"/>
            <a:headEnd/>
            <a:tailEnd/>
          </a:ln>
          <a:effectLst/>
        </p:spPr>
        <p:txBody>
          <a:bodyPr wrap="square">
            <a:spAutoFit/>
          </a:bodyPr>
          <a:lstStyle>
            <a:defPPr>
              <a:defRPr lang="en-US"/>
            </a:defPPr>
            <a:lvl1pPr fontAlgn="base">
              <a:spcBef>
                <a:spcPct val="0"/>
              </a:spcBef>
              <a:spcAft>
                <a:spcPct val="0"/>
              </a:spcAft>
              <a:defRPr sz="3200" kern="0">
                <a:solidFill>
                  <a:srgbClr val="FFFFFF"/>
                </a:solidFill>
                <a:effectLst>
                  <a:glow rad="76200">
                    <a:srgbClr val="000000">
                      <a:alpha val="60000"/>
                    </a:srgbClr>
                  </a:glow>
                </a:effectLst>
                <a:latin typeface="Calibri" pitchFamily="34" charset="0"/>
                <a:cs typeface="Calibri" pitchFamily="34" charset="0"/>
              </a:defRPr>
            </a:lvl1pPr>
          </a:lstStyle>
          <a:p>
            <a:pPr algn="ctr"/>
            <a:r>
              <a:rPr lang="en-US" dirty="0"/>
              <a:t>garden </a:t>
            </a:r>
          </a:p>
          <a:p>
            <a:pPr algn="ctr"/>
            <a:r>
              <a:rPr lang="en-US" dirty="0"/>
              <a:t>courtyard</a:t>
            </a:r>
          </a:p>
        </p:txBody>
      </p:sp>
      <p:sp>
        <p:nvSpPr>
          <p:cNvPr id="15" name="Text Box 16">
            <a:extLst>
              <a:ext uri="{FF2B5EF4-FFF2-40B4-BE49-F238E27FC236}">
                <a16:creationId xmlns:a16="http://schemas.microsoft.com/office/drawing/2014/main" id="{CEEFEECC-B21B-144E-26D0-E70CBD2DEB66}"/>
              </a:ext>
            </a:extLst>
          </p:cNvPr>
          <p:cNvSpPr txBox="1">
            <a:spLocks noChangeArrowheads="1"/>
          </p:cNvSpPr>
          <p:nvPr/>
        </p:nvSpPr>
        <p:spPr bwMode="auto">
          <a:xfrm>
            <a:off x="7918184" y="8960157"/>
            <a:ext cx="1964738" cy="584775"/>
          </a:xfrm>
          <a:prstGeom prst="rect">
            <a:avLst/>
          </a:prstGeom>
          <a:noFill/>
          <a:ln w="9525">
            <a:noFill/>
            <a:miter lim="800000"/>
            <a:headEnd/>
            <a:tailEnd/>
          </a:ln>
          <a:effectLst/>
        </p:spPr>
        <p:txBody>
          <a:bodyPr wrap="square">
            <a:spAutoFit/>
          </a:bodyPr>
          <a:lstStyle>
            <a:defPPr>
              <a:defRPr lang="en-US"/>
            </a:defPPr>
            <a:lvl1pPr fontAlgn="base">
              <a:spcBef>
                <a:spcPct val="0"/>
              </a:spcBef>
              <a:spcAft>
                <a:spcPct val="0"/>
              </a:spcAft>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bedroom</a:t>
            </a:r>
          </a:p>
        </p:txBody>
      </p:sp>
      <p:sp>
        <p:nvSpPr>
          <p:cNvPr id="16" name="Text Box 16">
            <a:extLst>
              <a:ext uri="{FF2B5EF4-FFF2-40B4-BE49-F238E27FC236}">
                <a16:creationId xmlns:a16="http://schemas.microsoft.com/office/drawing/2014/main" id="{28947CD9-6EDF-41D9-5448-0F6A450A6764}"/>
              </a:ext>
            </a:extLst>
          </p:cNvPr>
          <p:cNvSpPr txBox="1">
            <a:spLocks noChangeArrowheads="1"/>
          </p:cNvSpPr>
          <p:nvPr/>
        </p:nvSpPr>
        <p:spPr bwMode="auto">
          <a:xfrm>
            <a:off x="3933578" y="2811742"/>
            <a:ext cx="1885453" cy="584775"/>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3200" kern="0" dirty="0">
                <a:solidFill>
                  <a:srgbClr val="FFFFFF"/>
                </a:solidFill>
                <a:effectLst>
                  <a:glow rad="76200">
                    <a:srgbClr val="000000">
                      <a:alpha val="60000"/>
                    </a:srgbClr>
                  </a:glow>
                </a:effectLst>
                <a:latin typeface="Calibri" pitchFamily="34" charset="0"/>
                <a:cs typeface="Calibri" pitchFamily="34" charset="0"/>
              </a:rPr>
              <a:t>bedrooms</a:t>
            </a:r>
          </a:p>
        </p:txBody>
      </p:sp>
    </p:spTree>
    <p:extLst>
      <p:ext uri="{BB962C8B-B14F-4D97-AF65-F5344CB8AC3E}">
        <p14:creationId xmlns:p14="http://schemas.microsoft.com/office/powerpoint/2010/main" val="3333512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lant&#10;&#10;Description automatically generated with low confidence">
            <a:extLst>
              <a:ext uri="{FF2B5EF4-FFF2-40B4-BE49-F238E27FC236}">
                <a16:creationId xmlns:a16="http://schemas.microsoft.com/office/drawing/2014/main" id="{2C26E069-E23E-3795-E703-EFCA85290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8287998" cy="10286999"/>
          </a:xfrm>
          <a:prstGeom prst="rect">
            <a:avLst/>
          </a:prstGeom>
        </p:spPr>
      </p:pic>
      <p:sp>
        <p:nvSpPr>
          <p:cNvPr id="2" name="Text Placeholder 1"/>
          <p:cNvSpPr>
            <a:spLocks noGrp="1"/>
          </p:cNvSpPr>
          <p:nvPr>
            <p:ph type="body" sz="quarter" idx="10"/>
          </p:nvPr>
        </p:nvSpPr>
        <p:spPr/>
        <p:txBody>
          <a:bodyPr/>
          <a:lstStyle/>
          <a:p>
            <a:r>
              <a:rPr lang="en-US" dirty="0"/>
              <a:t>Golden crown with olive leaves</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My beloved and longed-for brethren, my joy and crown</a:t>
            </a:r>
          </a:p>
        </p:txBody>
      </p:sp>
    </p:spTree>
    <p:extLst>
      <p:ext uri="{BB962C8B-B14F-4D97-AF65-F5344CB8AC3E}">
        <p14:creationId xmlns:p14="http://schemas.microsoft.com/office/powerpoint/2010/main" val="3985309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window&#10;&#10;Description automatically generated">
            <a:extLst>
              <a:ext uri="{FF2B5EF4-FFF2-40B4-BE49-F238E27FC236}">
                <a16:creationId xmlns:a16="http://schemas.microsoft.com/office/drawing/2014/main" id="{5FC26EF9-6CF9-4C5E-A1D3-012BB9A43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156" y="0"/>
            <a:ext cx="14655692" cy="10287000"/>
          </a:xfrm>
          <a:prstGeom prst="rect">
            <a:avLst/>
          </a:prstGeom>
        </p:spPr>
      </p:pic>
      <p:sp>
        <p:nvSpPr>
          <p:cNvPr id="2" name="Text Placeholder 1"/>
          <p:cNvSpPr>
            <a:spLocks noGrp="1"/>
          </p:cNvSpPr>
          <p:nvPr>
            <p:ph type="body" sz="quarter" idx="10"/>
          </p:nvPr>
        </p:nvSpPr>
        <p:spPr/>
        <p:txBody>
          <a:bodyPr/>
          <a:lstStyle/>
          <a:p>
            <a:r>
              <a:rPr lang="en-US" dirty="0"/>
              <a:t>Seated marble statue of Helena, circa AD 320–325</a:t>
            </a:r>
            <a:endParaRPr lang="x-none" dirty="0"/>
          </a:p>
        </p:txBody>
      </p:sp>
      <p:sp>
        <p:nvSpPr>
          <p:cNvPr id="5" name="Text Placeholder 4"/>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I also know how to live with an abundance</a:t>
            </a:r>
          </a:p>
        </p:txBody>
      </p:sp>
    </p:spTree>
    <p:extLst>
      <p:ext uri="{BB962C8B-B14F-4D97-AF65-F5344CB8AC3E}">
        <p14:creationId xmlns:p14="http://schemas.microsoft.com/office/powerpoint/2010/main" val="3877273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99F848-5454-D0EE-2090-B90084FC4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540" y="0"/>
            <a:ext cx="11932920" cy="10287000"/>
          </a:xfrm>
          <a:prstGeom prst="rect">
            <a:avLst/>
          </a:prstGeom>
        </p:spPr>
      </p:pic>
      <p:sp>
        <p:nvSpPr>
          <p:cNvPr id="10" name="Text Placeholder 9">
            <a:extLst>
              <a:ext uri="{FF2B5EF4-FFF2-40B4-BE49-F238E27FC236}">
                <a16:creationId xmlns:a16="http://schemas.microsoft.com/office/drawing/2014/main" id="{A3085E53-0FFD-497D-975C-5BE41357625E}"/>
              </a:ext>
            </a:extLst>
          </p:cNvPr>
          <p:cNvSpPr>
            <a:spLocks noGrp="1"/>
          </p:cNvSpPr>
          <p:nvPr>
            <p:ph type="body" sz="quarter" idx="10"/>
          </p:nvPr>
        </p:nvSpPr>
        <p:spPr/>
        <p:txBody>
          <a:bodyPr/>
          <a:lstStyle/>
          <a:p>
            <a:r>
              <a:rPr lang="en-US" dirty="0"/>
              <a:t>Bronze boxer at rest, from Rome, circa 100 BC</a:t>
            </a:r>
          </a:p>
        </p:txBody>
      </p:sp>
      <p:sp>
        <p:nvSpPr>
          <p:cNvPr id="3" name="Text Placeholder 2"/>
          <p:cNvSpPr>
            <a:spLocks noGrp="1"/>
          </p:cNvSpPr>
          <p:nvPr>
            <p:ph type="body" sz="quarter" idx="12"/>
          </p:nvPr>
        </p:nvSpPr>
        <p:spPr/>
        <p:txBody>
          <a:bodyPr/>
          <a:lstStyle/>
          <a:p>
            <a:r>
              <a:rPr lang="en-US" dirty="0"/>
              <a:t>4:13</a:t>
            </a:r>
          </a:p>
        </p:txBody>
      </p:sp>
      <p:sp>
        <p:nvSpPr>
          <p:cNvPr id="9" name="Title 8">
            <a:extLst>
              <a:ext uri="{FF2B5EF4-FFF2-40B4-BE49-F238E27FC236}">
                <a16:creationId xmlns:a16="http://schemas.microsoft.com/office/drawing/2014/main" id="{0E464F8C-9D5F-4FF3-A185-B9F5758BF1C2}"/>
              </a:ext>
            </a:extLst>
          </p:cNvPr>
          <p:cNvSpPr>
            <a:spLocks noGrp="1"/>
          </p:cNvSpPr>
          <p:nvPr>
            <p:ph type="title"/>
          </p:nvPr>
        </p:nvSpPr>
        <p:spPr/>
        <p:txBody>
          <a:bodyPr/>
          <a:lstStyle/>
          <a:p>
            <a:r>
              <a:rPr lang="en-US" dirty="0"/>
              <a:t>I can do all things through Him who strengthens me</a:t>
            </a:r>
          </a:p>
        </p:txBody>
      </p:sp>
    </p:spTree>
    <p:extLst>
      <p:ext uri="{BB962C8B-B14F-4D97-AF65-F5344CB8AC3E}">
        <p14:creationId xmlns:p14="http://schemas.microsoft.com/office/powerpoint/2010/main" val="1060341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37978E-A3F3-8610-C2CF-15ADD5C7D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Text Placeholder 9">
            <a:extLst>
              <a:ext uri="{FF2B5EF4-FFF2-40B4-BE49-F238E27FC236}">
                <a16:creationId xmlns:a16="http://schemas.microsoft.com/office/drawing/2014/main" id="{A3085E53-0FFD-497D-975C-5BE41357625E}"/>
              </a:ext>
            </a:extLst>
          </p:cNvPr>
          <p:cNvSpPr>
            <a:spLocks noGrp="1"/>
          </p:cNvSpPr>
          <p:nvPr>
            <p:ph type="body" sz="quarter" idx="10"/>
          </p:nvPr>
        </p:nvSpPr>
        <p:spPr/>
        <p:txBody>
          <a:bodyPr/>
          <a:lstStyle/>
          <a:p>
            <a:r>
              <a:rPr lang="en-US" dirty="0"/>
              <a:t>Statue of a hand holding a moneybag, circa AD 200</a:t>
            </a:r>
          </a:p>
        </p:txBody>
      </p:sp>
      <p:sp>
        <p:nvSpPr>
          <p:cNvPr id="3" name="Text Placeholder 2"/>
          <p:cNvSpPr>
            <a:spLocks noGrp="1"/>
          </p:cNvSpPr>
          <p:nvPr>
            <p:ph type="body" sz="quarter" idx="12"/>
          </p:nvPr>
        </p:nvSpPr>
        <p:spPr/>
        <p:txBody>
          <a:bodyPr/>
          <a:lstStyle/>
          <a:p>
            <a:r>
              <a:rPr lang="en-US" dirty="0"/>
              <a:t>4:14</a:t>
            </a:r>
          </a:p>
        </p:txBody>
      </p:sp>
      <p:sp>
        <p:nvSpPr>
          <p:cNvPr id="9" name="Title 8">
            <a:extLst>
              <a:ext uri="{FF2B5EF4-FFF2-40B4-BE49-F238E27FC236}">
                <a16:creationId xmlns:a16="http://schemas.microsoft.com/office/drawing/2014/main" id="{0E464F8C-9D5F-4FF3-A185-B9F5758BF1C2}"/>
              </a:ext>
            </a:extLst>
          </p:cNvPr>
          <p:cNvSpPr>
            <a:spLocks noGrp="1"/>
          </p:cNvSpPr>
          <p:nvPr>
            <p:ph type="title"/>
          </p:nvPr>
        </p:nvSpPr>
        <p:spPr/>
        <p:txBody>
          <a:bodyPr/>
          <a:lstStyle/>
          <a:p>
            <a:r>
              <a:rPr lang="en-US" dirty="0"/>
              <a:t>All the same, you have done well to share with me in my hardship</a:t>
            </a:r>
          </a:p>
        </p:txBody>
      </p:sp>
    </p:spTree>
    <p:extLst>
      <p:ext uri="{BB962C8B-B14F-4D97-AF65-F5344CB8AC3E}">
        <p14:creationId xmlns:p14="http://schemas.microsoft.com/office/powerpoint/2010/main" val="3517546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BFF431-3E76-9923-FA60-DC5A825EA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Main street in Dion</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At the beginning of the gospel, when I departed from Macedonia</a:t>
            </a:r>
          </a:p>
        </p:txBody>
      </p:sp>
    </p:spTree>
    <p:extLst>
      <p:ext uri="{BB962C8B-B14F-4D97-AF65-F5344CB8AC3E}">
        <p14:creationId xmlns:p14="http://schemas.microsoft.com/office/powerpoint/2010/main" val="2435337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oin&#10;&#10;Description automatically generated">
            <a:extLst>
              <a:ext uri="{FF2B5EF4-FFF2-40B4-BE49-F238E27FC236}">
                <a16:creationId xmlns:a16="http://schemas.microsoft.com/office/drawing/2014/main" id="{46C48675-36B9-4EA6-980B-597A2FCBE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831" y="193874"/>
            <a:ext cx="9112169" cy="9112169"/>
          </a:xfrm>
          <a:prstGeom prst="rect">
            <a:avLst/>
          </a:prstGeom>
        </p:spPr>
      </p:pic>
      <p:pic>
        <p:nvPicPr>
          <p:cNvPr id="7" name="Picture 6" descr="A picture containing text, coin&#10;&#10;Description automatically generated">
            <a:extLst>
              <a:ext uri="{FF2B5EF4-FFF2-40B4-BE49-F238E27FC236}">
                <a16:creationId xmlns:a16="http://schemas.microsoft.com/office/drawing/2014/main" id="{C74AE5F1-ED1B-47C9-AE3E-A000FADC458C}"/>
              </a:ext>
            </a:extLst>
          </p:cNvPr>
          <p:cNvPicPr>
            <a:picLocks noChangeAspect="1"/>
          </p:cNvPicPr>
          <p:nvPr/>
        </p:nvPicPr>
        <p:blipFill rotWithShape="1">
          <a:blip r:embed="rId4">
            <a:extLst>
              <a:ext uri="{28A0092B-C50C-407E-A947-70E740481C1C}">
                <a14:useLocalDpi xmlns:a14="http://schemas.microsoft.com/office/drawing/2010/main" val="0"/>
              </a:ext>
            </a:extLst>
          </a:blip>
          <a:srcRect l="2897" r="8524"/>
          <a:stretch/>
        </p:blipFill>
        <p:spPr>
          <a:xfrm>
            <a:off x="0" y="0"/>
            <a:ext cx="9112170" cy="10287000"/>
          </a:xfrm>
          <a:prstGeom prst="rect">
            <a:avLst/>
          </a:prstGeom>
        </p:spPr>
      </p:pic>
      <p:sp>
        <p:nvSpPr>
          <p:cNvPr id="2" name="Text Placeholder 1"/>
          <p:cNvSpPr>
            <a:spLocks noGrp="1"/>
          </p:cNvSpPr>
          <p:nvPr>
            <p:ph type="body" sz="quarter" idx="10"/>
          </p:nvPr>
        </p:nvSpPr>
        <p:spPr/>
        <p:txBody>
          <a:bodyPr/>
          <a:lstStyle/>
          <a:p>
            <a:r>
              <a:rPr lang="en-US" dirty="0"/>
              <a:t>Coin commemorating the victory of Augustus at Philippi, from the reign of Claudius or Nero</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No church partnered with me in the matter of giving and receiving except you alone</a:t>
            </a:r>
          </a:p>
        </p:txBody>
      </p:sp>
    </p:spTree>
    <p:extLst>
      <p:ext uri="{BB962C8B-B14F-4D97-AF65-F5344CB8AC3E}">
        <p14:creationId xmlns:p14="http://schemas.microsoft.com/office/powerpoint/2010/main" val="2049757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55810C-CE84-3948-4384-416C2CFEE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Hoard of silver coins, 1st century BC</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No church partnered with me in the matter of giving and receiving except you alone</a:t>
            </a:r>
          </a:p>
        </p:txBody>
      </p:sp>
    </p:spTree>
    <p:extLst>
      <p:ext uri="{BB962C8B-B14F-4D97-AF65-F5344CB8AC3E}">
        <p14:creationId xmlns:p14="http://schemas.microsoft.com/office/powerpoint/2010/main" val="1302684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city, overlooking&#10;&#10;Description automatically generated">
            <a:extLst>
              <a:ext uri="{FF2B5EF4-FFF2-40B4-BE49-F238E27FC236}">
                <a16:creationId xmlns:a16="http://schemas.microsoft.com/office/drawing/2014/main" id="{E69273FE-3CF8-0715-64AB-23B0D2102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Thessalonica and its Byzantine eastern city wall (from the north)</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Even in Thessalonica, you sent a gift more than once for my needs</a:t>
            </a:r>
          </a:p>
        </p:txBody>
      </p:sp>
    </p:spTree>
    <p:extLst>
      <p:ext uri="{BB962C8B-B14F-4D97-AF65-F5344CB8AC3E}">
        <p14:creationId xmlns:p14="http://schemas.microsoft.com/office/powerpoint/2010/main" val="3339187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FE011D-3DE1-C305-893C-67CCCAB9F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a:extLst>
              <a:ext uri="{FF2B5EF4-FFF2-40B4-BE49-F238E27FC236}">
                <a16:creationId xmlns:a16="http://schemas.microsoft.com/office/drawing/2014/main" id="{BDBCE7B9-AD75-42BE-AB44-85CD6D96ECD0}"/>
              </a:ext>
            </a:extLst>
          </p:cNvPr>
          <p:cNvSpPr>
            <a:spLocks noGrp="1"/>
          </p:cNvSpPr>
          <p:nvPr>
            <p:ph type="body" sz="quarter" idx="10"/>
          </p:nvPr>
        </p:nvSpPr>
        <p:spPr/>
        <p:txBody>
          <a:bodyPr/>
          <a:lstStyle/>
          <a:p>
            <a:r>
              <a:rPr lang="en-US" dirty="0"/>
              <a:t>Travelers near the old caravansary at Aphek, circa 1910</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Even in Thessalonica, you sent a gift more than once for my needs</a:t>
            </a:r>
          </a:p>
        </p:txBody>
      </p:sp>
    </p:spTree>
    <p:extLst>
      <p:ext uri="{BB962C8B-B14F-4D97-AF65-F5344CB8AC3E}">
        <p14:creationId xmlns:p14="http://schemas.microsoft.com/office/powerpoint/2010/main" val="3942988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A586DC-5409-FF28-18D6-2F0C4BBD7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Relief at </a:t>
            </a:r>
            <a:r>
              <a:rPr lang="en-US" dirty="0" err="1"/>
              <a:t>Aphrodisias</a:t>
            </a:r>
            <a:r>
              <a:rPr lang="en-US" dirty="0"/>
              <a:t> with cornucopias</a:t>
            </a:r>
          </a:p>
        </p:txBody>
      </p:sp>
      <p:sp>
        <p:nvSpPr>
          <p:cNvPr id="3" name="Text Placeholder 2"/>
          <p:cNvSpPr>
            <a:spLocks noGrp="1"/>
          </p:cNvSpPr>
          <p:nvPr>
            <p:ph type="body" sz="quarter" idx="12"/>
          </p:nvPr>
        </p:nvSpPr>
        <p:spPr/>
        <p:txBody>
          <a:bodyPr/>
          <a:lstStyle/>
          <a:p>
            <a:r>
              <a:rPr lang="en-US" dirty="0"/>
              <a:t>4:17</a:t>
            </a:r>
          </a:p>
        </p:txBody>
      </p:sp>
      <p:sp>
        <p:nvSpPr>
          <p:cNvPr id="4" name="Title 3"/>
          <p:cNvSpPr>
            <a:spLocks noGrp="1"/>
          </p:cNvSpPr>
          <p:nvPr>
            <p:ph type="title"/>
          </p:nvPr>
        </p:nvSpPr>
        <p:spPr/>
        <p:txBody>
          <a:bodyPr/>
          <a:lstStyle/>
          <a:p>
            <a:r>
              <a:rPr lang="en-US" dirty="0"/>
              <a:t>Not that I seek for the gift, but I seek for the fruit that increases to your account</a:t>
            </a:r>
          </a:p>
        </p:txBody>
      </p:sp>
    </p:spTree>
    <p:extLst>
      <p:ext uri="{BB962C8B-B14F-4D97-AF65-F5344CB8AC3E}">
        <p14:creationId xmlns:p14="http://schemas.microsoft.com/office/powerpoint/2010/main" val="1774361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ece of stone with writing on it&#10;&#10;Description automatically generated with low confidence">
            <a:extLst>
              <a:ext uri="{FF2B5EF4-FFF2-40B4-BE49-F238E27FC236}">
                <a16:creationId xmlns:a16="http://schemas.microsoft.com/office/drawing/2014/main" id="{1CA081ED-764F-987D-7772-5523E8101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620" y="0"/>
            <a:ext cx="10652760" cy="10287000"/>
          </a:xfrm>
          <a:prstGeom prst="rect">
            <a:avLst/>
          </a:prstGeom>
        </p:spPr>
      </p:pic>
      <p:sp>
        <p:nvSpPr>
          <p:cNvPr id="2" name="Text Placeholder 1"/>
          <p:cNvSpPr>
            <a:spLocks noGrp="1"/>
          </p:cNvSpPr>
          <p:nvPr>
            <p:ph type="body" sz="quarter" idx="10"/>
          </p:nvPr>
        </p:nvSpPr>
        <p:spPr/>
        <p:txBody>
          <a:bodyPr/>
          <a:lstStyle/>
          <a:p>
            <a:r>
              <a:rPr lang="en-US" dirty="0"/>
              <a:t>Accounting list of expenses, 2nd or 3rd centuries AD</a:t>
            </a:r>
          </a:p>
        </p:txBody>
      </p:sp>
      <p:sp>
        <p:nvSpPr>
          <p:cNvPr id="3" name="Text Placeholder 2"/>
          <p:cNvSpPr>
            <a:spLocks noGrp="1"/>
          </p:cNvSpPr>
          <p:nvPr>
            <p:ph type="body" sz="quarter" idx="12"/>
          </p:nvPr>
        </p:nvSpPr>
        <p:spPr/>
        <p:txBody>
          <a:bodyPr/>
          <a:lstStyle/>
          <a:p>
            <a:r>
              <a:rPr lang="en-US" dirty="0"/>
              <a:t>4:17</a:t>
            </a:r>
          </a:p>
        </p:txBody>
      </p:sp>
      <p:sp>
        <p:nvSpPr>
          <p:cNvPr id="4" name="Title 3"/>
          <p:cNvSpPr>
            <a:spLocks noGrp="1"/>
          </p:cNvSpPr>
          <p:nvPr>
            <p:ph type="title"/>
          </p:nvPr>
        </p:nvSpPr>
        <p:spPr/>
        <p:txBody>
          <a:bodyPr/>
          <a:lstStyle/>
          <a:p>
            <a:r>
              <a:rPr lang="en-US" dirty="0"/>
              <a:t>Not that I seek for the gift, but I seek for the fruit that increases to your account</a:t>
            </a:r>
          </a:p>
        </p:txBody>
      </p:sp>
    </p:spTree>
    <p:extLst>
      <p:ext uri="{BB962C8B-B14F-4D97-AF65-F5344CB8AC3E}">
        <p14:creationId xmlns:p14="http://schemas.microsoft.com/office/powerpoint/2010/main" val="1333785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051641-147F-60B5-3B30-5C6786D51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Gold wreath of laurel leaves and berries, 4th–1st centuries BC</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My beloved and longed-for brethren, my joy and crown</a:t>
            </a:r>
          </a:p>
        </p:txBody>
      </p:sp>
    </p:spTree>
    <p:extLst>
      <p:ext uri="{BB962C8B-B14F-4D97-AF65-F5344CB8AC3E}">
        <p14:creationId xmlns:p14="http://schemas.microsoft.com/office/powerpoint/2010/main" val="3890960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8C7D79-3CA5-123D-EEE9-6DA9AADEE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008" y="0"/>
            <a:ext cx="9015984" cy="10287000"/>
          </a:xfrm>
          <a:prstGeom prst="rect">
            <a:avLst/>
          </a:prstGeom>
        </p:spPr>
      </p:pic>
      <p:sp>
        <p:nvSpPr>
          <p:cNvPr id="2" name="Text Placeholder 1"/>
          <p:cNvSpPr>
            <a:spLocks noGrp="1"/>
          </p:cNvSpPr>
          <p:nvPr>
            <p:ph type="body" sz="quarter" idx="10"/>
          </p:nvPr>
        </p:nvSpPr>
        <p:spPr/>
        <p:txBody>
          <a:bodyPr/>
          <a:lstStyle/>
          <a:p>
            <a:r>
              <a:rPr lang="en-US" dirty="0"/>
              <a:t>Funerary stele of Epaphroditus, from a columbarium in Rome, AD 83–96</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Having received from Epaphroditus what you sent</a:t>
            </a:r>
          </a:p>
        </p:txBody>
      </p:sp>
    </p:spTree>
    <p:extLst>
      <p:ext uri="{BB962C8B-B14F-4D97-AF65-F5344CB8AC3E}">
        <p14:creationId xmlns:p14="http://schemas.microsoft.com/office/powerpoint/2010/main" val="4250401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93F135-D80C-70A9-FC87-A8C6561EF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116" y="0"/>
            <a:ext cx="9573768" cy="10287000"/>
          </a:xfrm>
          <a:prstGeom prst="rect">
            <a:avLst/>
          </a:prstGeom>
        </p:spPr>
      </p:pic>
      <p:sp>
        <p:nvSpPr>
          <p:cNvPr id="2" name="Text Placeholder 1"/>
          <p:cNvSpPr>
            <a:spLocks noGrp="1"/>
          </p:cNvSpPr>
          <p:nvPr>
            <p:ph type="body" sz="quarter" idx="10"/>
          </p:nvPr>
        </p:nvSpPr>
        <p:spPr/>
        <p:txBody>
          <a:bodyPr/>
          <a:lstStyle/>
          <a:p>
            <a:r>
              <a:rPr lang="en-US" dirty="0"/>
              <a:t>Relief of women burning incense on an incense altar, 1st–2nd centuries AD</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Having received from Epaphroditus what you sent, a fragrant aroma</a:t>
            </a:r>
          </a:p>
        </p:txBody>
      </p:sp>
    </p:spTree>
    <p:extLst>
      <p:ext uri="{BB962C8B-B14F-4D97-AF65-F5344CB8AC3E}">
        <p14:creationId xmlns:p14="http://schemas.microsoft.com/office/powerpoint/2010/main" val="4182366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atue, art&#10;&#10;Description automatically generated">
            <a:extLst>
              <a:ext uri="{FF2B5EF4-FFF2-40B4-BE49-F238E27FC236}">
                <a16:creationId xmlns:a16="http://schemas.microsoft.com/office/drawing/2014/main" id="{B684E49C-6232-C454-B4DE-38A01FC38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232" y="0"/>
            <a:ext cx="12289536" cy="10287000"/>
          </a:xfrm>
          <a:prstGeom prst="rect">
            <a:avLst/>
          </a:prstGeom>
        </p:spPr>
      </p:pic>
      <p:sp>
        <p:nvSpPr>
          <p:cNvPr id="2" name="Text Placeholder 1"/>
          <p:cNvSpPr>
            <a:spLocks noGrp="1"/>
          </p:cNvSpPr>
          <p:nvPr>
            <p:ph type="body" sz="quarter" idx="10"/>
          </p:nvPr>
        </p:nvSpPr>
        <p:spPr/>
        <p:txBody>
          <a:bodyPr/>
          <a:lstStyle/>
          <a:p>
            <a:r>
              <a:rPr lang="en-US" dirty="0"/>
              <a:t>Incense burner shape like women around a well, from southern Italy, circa 325 BC</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Having received from Epaphroditus what you sent, a fragrant aroma</a:t>
            </a:r>
          </a:p>
        </p:txBody>
      </p:sp>
    </p:spTree>
    <p:extLst>
      <p:ext uri="{BB962C8B-B14F-4D97-AF65-F5344CB8AC3E}">
        <p14:creationId xmlns:p14="http://schemas.microsoft.com/office/powerpoint/2010/main" val="1696937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 indoor, museum, artifact&#10;&#10;Description automatically generated">
            <a:extLst>
              <a:ext uri="{FF2B5EF4-FFF2-40B4-BE49-F238E27FC236}">
                <a16:creationId xmlns:a16="http://schemas.microsoft.com/office/drawing/2014/main" id="{B1913A84-EDC9-52B3-611E-3DFA584BD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787" y="284480"/>
            <a:ext cx="7580426" cy="9712960"/>
          </a:xfrm>
          <a:prstGeom prst="rect">
            <a:avLst/>
          </a:prstGeom>
        </p:spPr>
      </p:pic>
      <p:sp>
        <p:nvSpPr>
          <p:cNvPr id="2" name="Text Placeholder 1"/>
          <p:cNvSpPr>
            <a:spLocks noGrp="1"/>
          </p:cNvSpPr>
          <p:nvPr>
            <p:ph type="body" sz="quarter" idx="10"/>
          </p:nvPr>
        </p:nvSpPr>
        <p:spPr/>
        <p:txBody>
          <a:bodyPr/>
          <a:lstStyle/>
          <a:p>
            <a:r>
              <a:rPr lang="en-US" dirty="0"/>
              <a:t>Roman incense burner, bronze, circa AD 100</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Having received from Epaphroditus what you sent, a fragrant aroma</a:t>
            </a:r>
          </a:p>
        </p:txBody>
      </p:sp>
    </p:spTree>
    <p:extLst>
      <p:ext uri="{BB962C8B-B14F-4D97-AF65-F5344CB8AC3E}">
        <p14:creationId xmlns:p14="http://schemas.microsoft.com/office/powerpoint/2010/main" val="281642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CCC1B0-251B-4595-C6B3-EF95F060C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Relief showing a Greco-Roman sacrifice</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Having received from </a:t>
            </a:r>
            <a:r>
              <a:rPr lang="en-US" dirty="0" err="1"/>
              <a:t>Epaphroditus</a:t>
            </a:r>
            <a:r>
              <a:rPr lang="en-US" dirty="0"/>
              <a:t> what you sent, a fragrant aroma, an acceptable sacrifice</a:t>
            </a:r>
          </a:p>
        </p:txBody>
      </p:sp>
    </p:spTree>
    <p:extLst>
      <p:ext uri="{BB962C8B-B14F-4D97-AF65-F5344CB8AC3E}">
        <p14:creationId xmlns:p14="http://schemas.microsoft.com/office/powerpoint/2010/main" val="41168453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ook, brown&#10;&#10;Description automatically generated">
            <a:extLst>
              <a:ext uri="{FF2B5EF4-FFF2-40B4-BE49-F238E27FC236}">
                <a16:creationId xmlns:a16="http://schemas.microsoft.com/office/drawing/2014/main" id="{B013845B-F8D9-8F80-7F8F-39378D644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8287999" cy="10286999"/>
          </a:xfrm>
          <a:prstGeom prst="rect">
            <a:avLst/>
          </a:prstGeom>
        </p:spPr>
      </p:pic>
      <p:sp>
        <p:nvSpPr>
          <p:cNvPr id="2" name="Text Placeholder 1"/>
          <p:cNvSpPr>
            <a:spLocks noGrp="1"/>
          </p:cNvSpPr>
          <p:nvPr>
            <p:ph type="body" sz="quarter" idx="10"/>
          </p:nvPr>
        </p:nvSpPr>
        <p:spPr/>
        <p:txBody>
          <a:bodyPr/>
          <a:lstStyle/>
          <a:p>
            <a:r>
              <a:rPr lang="en-US" dirty="0"/>
              <a:t>Torah scroll with Genesis 8:21, “And Yahweh smelled the sweet aroma”</a:t>
            </a:r>
          </a:p>
        </p:txBody>
      </p:sp>
      <p:sp>
        <p:nvSpPr>
          <p:cNvPr id="3" name="Text Placeholder 2"/>
          <p:cNvSpPr>
            <a:spLocks noGrp="1"/>
          </p:cNvSpPr>
          <p:nvPr>
            <p:ph type="body" sz="quarter" idx="12"/>
          </p:nvPr>
        </p:nvSpPr>
        <p:spPr/>
        <p:txBody>
          <a:bodyPr/>
          <a:lstStyle/>
          <a:p>
            <a:r>
              <a:rPr lang="en-US" dirty="0"/>
              <a:t>4:18</a:t>
            </a:r>
          </a:p>
        </p:txBody>
      </p:sp>
      <p:sp>
        <p:nvSpPr>
          <p:cNvPr id="10" name="Title 9">
            <a:extLst>
              <a:ext uri="{FF2B5EF4-FFF2-40B4-BE49-F238E27FC236}">
                <a16:creationId xmlns:a16="http://schemas.microsoft.com/office/drawing/2014/main" id="{A3AF47BD-8AF3-4191-9D54-FDF8BDC56A94}"/>
              </a:ext>
            </a:extLst>
          </p:cNvPr>
          <p:cNvSpPr>
            <a:spLocks noGrp="1"/>
          </p:cNvSpPr>
          <p:nvPr>
            <p:ph type="title"/>
          </p:nvPr>
        </p:nvSpPr>
        <p:spPr/>
        <p:txBody>
          <a:bodyPr/>
          <a:lstStyle/>
          <a:p>
            <a:r>
              <a:rPr lang="en-US" dirty="0"/>
              <a:t>Having received from Epaphroditus what you sent, a fragrant aroma, an acceptable sacrifice</a:t>
            </a:r>
          </a:p>
        </p:txBody>
      </p:sp>
      <p:sp>
        <p:nvSpPr>
          <p:cNvPr id="7" name="Rectangle 6"/>
          <p:cNvSpPr/>
          <p:nvPr/>
        </p:nvSpPr>
        <p:spPr>
          <a:xfrm rot="21540000">
            <a:off x="5525444" y="2751174"/>
            <a:ext cx="7204562" cy="3068195"/>
          </a:xfrm>
          <a:prstGeom prst="rect">
            <a:avLst/>
          </a:prstGeom>
          <a:noFill/>
          <a:ln w="50800">
            <a:solidFill>
              <a:srgbClr val="FEFFFF"/>
            </a:solidFill>
          </a:ln>
          <a:effectLst>
            <a:glow rad="50800">
              <a:srgbClr val="010000">
                <a:alpha val="6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50" dirty="0"/>
          </a:p>
        </p:txBody>
      </p:sp>
    </p:spTree>
    <p:extLst>
      <p:ext uri="{BB962C8B-B14F-4D97-AF65-F5344CB8AC3E}">
        <p14:creationId xmlns:p14="http://schemas.microsoft.com/office/powerpoint/2010/main" val="1771464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ook, brown&#10;&#10;Description automatically generated">
            <a:extLst>
              <a:ext uri="{FF2B5EF4-FFF2-40B4-BE49-F238E27FC236}">
                <a16:creationId xmlns:a16="http://schemas.microsoft.com/office/drawing/2014/main" id="{B408A2E2-F8E2-FB48-7CA1-097DE852B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Exodus 29:18, “It is a sweet savor”</a:t>
            </a:r>
          </a:p>
        </p:txBody>
      </p:sp>
      <p:sp>
        <p:nvSpPr>
          <p:cNvPr id="3" name="Text Placeholder 2"/>
          <p:cNvSpPr>
            <a:spLocks noGrp="1"/>
          </p:cNvSpPr>
          <p:nvPr>
            <p:ph type="body" sz="quarter" idx="12"/>
          </p:nvPr>
        </p:nvSpPr>
        <p:spPr/>
        <p:txBody>
          <a:bodyPr/>
          <a:lstStyle/>
          <a:p>
            <a:r>
              <a:rPr lang="en-US" dirty="0"/>
              <a:t>4:18</a:t>
            </a:r>
          </a:p>
        </p:txBody>
      </p:sp>
      <p:sp>
        <p:nvSpPr>
          <p:cNvPr id="10" name="Title 9">
            <a:extLst>
              <a:ext uri="{FF2B5EF4-FFF2-40B4-BE49-F238E27FC236}">
                <a16:creationId xmlns:a16="http://schemas.microsoft.com/office/drawing/2014/main" id="{D9915CBE-9033-40C0-9252-6A08863351C7}"/>
              </a:ext>
            </a:extLst>
          </p:cNvPr>
          <p:cNvSpPr>
            <a:spLocks noGrp="1"/>
          </p:cNvSpPr>
          <p:nvPr>
            <p:ph type="title"/>
          </p:nvPr>
        </p:nvSpPr>
        <p:spPr/>
        <p:txBody>
          <a:bodyPr/>
          <a:lstStyle/>
          <a:p>
            <a:r>
              <a:rPr lang="en-US" dirty="0"/>
              <a:t>Having received from Epaphroditus what you sent, a fragrant aroma, an acceptable sacrifice</a:t>
            </a:r>
          </a:p>
        </p:txBody>
      </p:sp>
      <p:sp>
        <p:nvSpPr>
          <p:cNvPr id="7" name="Rectangle 6"/>
          <p:cNvSpPr/>
          <p:nvPr/>
        </p:nvSpPr>
        <p:spPr>
          <a:xfrm>
            <a:off x="5380892" y="5398477"/>
            <a:ext cx="7476009" cy="1350112"/>
          </a:xfrm>
          <a:prstGeom prst="rect">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rtlCol="0" anchor="ctr"/>
          <a:lstStyle/>
          <a:p>
            <a:pPr algn="ctr"/>
            <a:endParaRPr lang="en-US" sz="4050"/>
          </a:p>
        </p:txBody>
      </p:sp>
    </p:spTree>
    <p:extLst>
      <p:ext uri="{BB962C8B-B14F-4D97-AF65-F5344CB8AC3E}">
        <p14:creationId xmlns:p14="http://schemas.microsoft.com/office/powerpoint/2010/main" val="1271482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uilding, cement, stone&#10;&#10;Description automatically generated">
            <a:extLst>
              <a:ext uri="{FF2B5EF4-FFF2-40B4-BE49-F238E27FC236}">
                <a16:creationId xmlns:a16="http://schemas.microsoft.com/office/drawing/2014/main" id="{7BE59CDC-1A40-853C-CBB1-A641CB37C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a:extLst>
              <a:ext uri="{FF2B5EF4-FFF2-40B4-BE49-F238E27FC236}">
                <a16:creationId xmlns:a16="http://schemas.microsoft.com/office/drawing/2014/main" id="{347FD7B6-AF08-450B-88C2-33095CC974BE}"/>
              </a:ext>
            </a:extLst>
          </p:cNvPr>
          <p:cNvSpPr>
            <a:spLocks noGrp="1"/>
          </p:cNvSpPr>
          <p:nvPr>
            <p:ph type="body" sz="quarter" idx="10"/>
          </p:nvPr>
        </p:nvSpPr>
        <p:spPr/>
        <p:txBody>
          <a:bodyPr/>
          <a:lstStyle/>
          <a:p>
            <a:r>
              <a:rPr lang="en-US" dirty="0"/>
              <a:t>Painting of a banquet scene, from Villa </a:t>
            </a:r>
            <a:r>
              <a:rPr lang="en-US" dirty="0" err="1"/>
              <a:t>Doria</a:t>
            </a:r>
            <a:r>
              <a:rPr lang="en-US" dirty="0"/>
              <a:t> </a:t>
            </a:r>
            <a:r>
              <a:rPr lang="en-US" dirty="0" err="1"/>
              <a:t>Pamphili</a:t>
            </a:r>
            <a:r>
              <a:rPr lang="en-US" dirty="0"/>
              <a:t> in Rome, circa 30–20 BC</a:t>
            </a:r>
          </a:p>
        </p:txBody>
      </p:sp>
      <p:sp>
        <p:nvSpPr>
          <p:cNvPr id="3" name="Text Placeholder 2"/>
          <p:cNvSpPr>
            <a:spLocks noGrp="1"/>
          </p:cNvSpPr>
          <p:nvPr>
            <p:ph type="body" sz="quarter" idx="12"/>
          </p:nvPr>
        </p:nvSpPr>
        <p:spPr/>
        <p:txBody>
          <a:bodyPr/>
          <a:lstStyle/>
          <a:p>
            <a:r>
              <a:rPr lang="en-US" dirty="0"/>
              <a:t>4:19</a:t>
            </a:r>
          </a:p>
        </p:txBody>
      </p:sp>
      <p:sp>
        <p:nvSpPr>
          <p:cNvPr id="4" name="Title 3"/>
          <p:cNvSpPr>
            <a:spLocks noGrp="1"/>
          </p:cNvSpPr>
          <p:nvPr>
            <p:ph type="title"/>
          </p:nvPr>
        </p:nvSpPr>
        <p:spPr/>
        <p:txBody>
          <a:bodyPr/>
          <a:lstStyle/>
          <a:p>
            <a:r>
              <a:rPr lang="en-US" dirty="0"/>
              <a:t>My God will supply all your needs according to His riches in glory in Christ Jesus</a:t>
            </a:r>
          </a:p>
        </p:txBody>
      </p:sp>
    </p:spTree>
    <p:extLst>
      <p:ext uri="{BB962C8B-B14F-4D97-AF65-F5344CB8AC3E}">
        <p14:creationId xmlns:p14="http://schemas.microsoft.com/office/powerpoint/2010/main" val="10950775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EA70D2-2410-8D92-49EE-03984DA27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a:extLst>
              <a:ext uri="{FF2B5EF4-FFF2-40B4-BE49-F238E27FC236}">
                <a16:creationId xmlns:a16="http://schemas.microsoft.com/office/drawing/2014/main" id="{347FD7B6-AF08-450B-88C2-33095CC974BE}"/>
              </a:ext>
            </a:extLst>
          </p:cNvPr>
          <p:cNvSpPr>
            <a:spLocks noGrp="1"/>
          </p:cNvSpPr>
          <p:nvPr>
            <p:ph type="body" sz="quarter" idx="10"/>
          </p:nvPr>
        </p:nvSpPr>
        <p:spPr/>
        <p:txBody>
          <a:bodyPr/>
          <a:lstStyle/>
          <a:p>
            <a:r>
              <a:rPr lang="en-US" dirty="0"/>
              <a:t>Samaritan men praying on Mount Gerizim during Passover</a:t>
            </a:r>
          </a:p>
        </p:txBody>
      </p:sp>
      <p:sp>
        <p:nvSpPr>
          <p:cNvPr id="3" name="Text Placeholder 2"/>
          <p:cNvSpPr>
            <a:spLocks noGrp="1"/>
          </p:cNvSpPr>
          <p:nvPr>
            <p:ph type="body" sz="quarter" idx="12"/>
          </p:nvPr>
        </p:nvSpPr>
        <p:spPr/>
        <p:txBody>
          <a:bodyPr/>
          <a:lstStyle/>
          <a:p>
            <a:r>
              <a:rPr lang="en-US" dirty="0"/>
              <a:t>4:20</a:t>
            </a:r>
          </a:p>
        </p:txBody>
      </p:sp>
      <p:sp>
        <p:nvSpPr>
          <p:cNvPr id="4" name="Title 3"/>
          <p:cNvSpPr>
            <a:spLocks noGrp="1"/>
          </p:cNvSpPr>
          <p:nvPr>
            <p:ph type="title"/>
          </p:nvPr>
        </p:nvSpPr>
        <p:spPr/>
        <p:txBody>
          <a:bodyPr/>
          <a:lstStyle/>
          <a:p>
            <a:r>
              <a:rPr lang="en-US" dirty="0"/>
              <a:t>To our God and Father be the glory forever and ever. Amen</a:t>
            </a:r>
          </a:p>
        </p:txBody>
      </p:sp>
    </p:spTree>
    <p:extLst>
      <p:ext uri="{BB962C8B-B14F-4D97-AF65-F5344CB8AC3E}">
        <p14:creationId xmlns:p14="http://schemas.microsoft.com/office/powerpoint/2010/main" val="25006313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B41FE-EB82-5DFF-5432-EE796EF3E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540" y="0"/>
            <a:ext cx="9646920" cy="10287000"/>
          </a:xfrm>
          <a:prstGeom prst="rect">
            <a:avLst/>
          </a:prstGeom>
        </p:spPr>
      </p:pic>
      <p:sp>
        <p:nvSpPr>
          <p:cNvPr id="9" name="Text Placeholder 8">
            <a:extLst>
              <a:ext uri="{FF2B5EF4-FFF2-40B4-BE49-F238E27FC236}">
                <a16:creationId xmlns:a16="http://schemas.microsoft.com/office/drawing/2014/main" id="{347FD7B6-AF08-450B-88C2-33095CC974BE}"/>
              </a:ext>
            </a:extLst>
          </p:cNvPr>
          <p:cNvSpPr>
            <a:spLocks noGrp="1"/>
          </p:cNvSpPr>
          <p:nvPr>
            <p:ph type="body" sz="quarter" idx="10"/>
          </p:nvPr>
        </p:nvSpPr>
        <p:spPr/>
        <p:txBody>
          <a:bodyPr/>
          <a:lstStyle/>
          <a:p>
            <a:r>
              <a:rPr lang="en-US" dirty="0"/>
              <a:t>Bedouin men greeting with a kiss</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Greet every saint in Christ Jesus</a:t>
            </a:r>
          </a:p>
        </p:txBody>
      </p:sp>
    </p:spTree>
    <p:extLst>
      <p:ext uri="{BB962C8B-B14F-4D97-AF65-F5344CB8AC3E}">
        <p14:creationId xmlns:p14="http://schemas.microsoft.com/office/powerpoint/2010/main" val="2518846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BB234B-A29A-3692-474D-E5C8BF9E8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156" y="0"/>
            <a:ext cx="8933688" cy="10287000"/>
          </a:xfrm>
          <a:prstGeom prst="rect">
            <a:avLst/>
          </a:prstGeom>
        </p:spPr>
      </p:pic>
      <p:sp>
        <p:nvSpPr>
          <p:cNvPr id="2" name="Text Placeholder 1"/>
          <p:cNvSpPr>
            <a:spLocks noGrp="1"/>
          </p:cNvSpPr>
          <p:nvPr>
            <p:ph type="body" sz="quarter" idx="10"/>
          </p:nvPr>
        </p:nvSpPr>
        <p:spPr/>
        <p:txBody>
          <a:bodyPr/>
          <a:lstStyle/>
          <a:p>
            <a:r>
              <a:rPr lang="en-US" dirty="0"/>
              <a:t>Gem depicting Nike crowning Ares</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My beloved and longed-for brethren, my joy and crown</a:t>
            </a:r>
          </a:p>
        </p:txBody>
      </p:sp>
    </p:spTree>
    <p:extLst>
      <p:ext uri="{BB962C8B-B14F-4D97-AF65-F5344CB8AC3E}">
        <p14:creationId xmlns:p14="http://schemas.microsoft.com/office/powerpoint/2010/main" val="26757125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6EF4A-E27C-C4B8-C372-3B76889FF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104" y="0"/>
            <a:ext cx="9765792" cy="10287000"/>
          </a:xfrm>
          <a:prstGeom prst="rect">
            <a:avLst/>
          </a:prstGeom>
        </p:spPr>
      </p:pic>
      <p:sp>
        <p:nvSpPr>
          <p:cNvPr id="9" name="Text Placeholder 8">
            <a:extLst>
              <a:ext uri="{FF2B5EF4-FFF2-40B4-BE49-F238E27FC236}">
                <a16:creationId xmlns:a16="http://schemas.microsoft.com/office/drawing/2014/main" id="{347FD7B6-AF08-450B-88C2-33095CC974BE}"/>
              </a:ext>
            </a:extLst>
          </p:cNvPr>
          <p:cNvSpPr>
            <a:spLocks noGrp="1"/>
          </p:cNvSpPr>
          <p:nvPr>
            <p:ph type="body" sz="quarter" idx="10"/>
          </p:nvPr>
        </p:nvSpPr>
        <p:spPr/>
        <p:txBody>
          <a:bodyPr/>
          <a:lstStyle/>
          <a:p>
            <a:r>
              <a:rPr lang="en-US" dirty="0"/>
              <a:t>Depiction of a handshake greeting, circa 340 BC</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The brothers who are with me greet you</a:t>
            </a:r>
          </a:p>
        </p:txBody>
      </p:sp>
    </p:spTree>
    <p:extLst>
      <p:ext uri="{BB962C8B-B14F-4D97-AF65-F5344CB8AC3E}">
        <p14:creationId xmlns:p14="http://schemas.microsoft.com/office/powerpoint/2010/main" val="12878739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rick, tree, tower&#10;&#10;Description automatically generated">
            <a:extLst>
              <a:ext uri="{FF2B5EF4-FFF2-40B4-BE49-F238E27FC236}">
                <a16:creationId xmlns:a16="http://schemas.microsoft.com/office/drawing/2014/main" id="{7D7BE2FA-FF09-4F59-A42B-03CCD5D96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832" y="507492"/>
            <a:ext cx="9828336" cy="9272016"/>
          </a:xfrm>
          <a:prstGeom prst="rect">
            <a:avLst/>
          </a:prstGeom>
        </p:spPr>
      </p:pic>
      <p:sp>
        <p:nvSpPr>
          <p:cNvPr id="9" name="Text Placeholder 8">
            <a:extLst>
              <a:ext uri="{FF2B5EF4-FFF2-40B4-BE49-F238E27FC236}">
                <a16:creationId xmlns:a16="http://schemas.microsoft.com/office/drawing/2014/main" id="{347FD7B6-AF08-450B-88C2-33095CC974BE}"/>
              </a:ext>
            </a:extLst>
          </p:cNvPr>
          <p:cNvSpPr>
            <a:spLocks noGrp="1"/>
          </p:cNvSpPr>
          <p:nvPr>
            <p:ph type="body" sz="quarter" idx="10"/>
          </p:nvPr>
        </p:nvSpPr>
        <p:spPr/>
        <p:txBody>
          <a:bodyPr/>
          <a:lstStyle/>
          <a:p>
            <a:r>
              <a:rPr lang="en-US" dirty="0"/>
              <a:t>Papyrus letter with greetings, circa AD 300</a:t>
            </a:r>
          </a:p>
        </p:txBody>
      </p:sp>
      <p:sp>
        <p:nvSpPr>
          <p:cNvPr id="3" name="Text Placeholder 2"/>
          <p:cNvSpPr>
            <a:spLocks noGrp="1"/>
          </p:cNvSpPr>
          <p:nvPr>
            <p:ph type="body" sz="quarter" idx="12"/>
          </p:nvPr>
        </p:nvSpPr>
        <p:spPr/>
        <p:txBody>
          <a:bodyPr/>
          <a:lstStyle/>
          <a:p>
            <a:r>
              <a:rPr lang="en-US" dirty="0"/>
              <a:t>4:22</a:t>
            </a:r>
          </a:p>
        </p:txBody>
      </p:sp>
      <p:sp>
        <p:nvSpPr>
          <p:cNvPr id="4" name="Title 3"/>
          <p:cNvSpPr>
            <a:spLocks noGrp="1"/>
          </p:cNvSpPr>
          <p:nvPr>
            <p:ph type="title"/>
          </p:nvPr>
        </p:nvSpPr>
        <p:spPr/>
        <p:txBody>
          <a:bodyPr/>
          <a:lstStyle/>
          <a:p>
            <a:r>
              <a:rPr lang="en-US" dirty="0"/>
              <a:t>All the saints greet you</a:t>
            </a:r>
          </a:p>
        </p:txBody>
      </p:sp>
    </p:spTree>
    <p:extLst>
      <p:ext uri="{BB962C8B-B14F-4D97-AF65-F5344CB8AC3E}">
        <p14:creationId xmlns:p14="http://schemas.microsoft.com/office/powerpoint/2010/main" val="39728293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rick, tree, tower&#10;&#10;Description automatically generated">
            <a:extLst>
              <a:ext uri="{FF2B5EF4-FFF2-40B4-BE49-F238E27FC236}">
                <a16:creationId xmlns:a16="http://schemas.microsoft.com/office/drawing/2014/main" id="{E937B146-0261-4F64-B3A1-58ADA6D34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832" y="507492"/>
            <a:ext cx="9828336" cy="9272016"/>
          </a:xfrm>
          <a:prstGeom prst="rect">
            <a:avLst/>
          </a:prstGeom>
        </p:spPr>
      </p:pic>
      <p:sp>
        <p:nvSpPr>
          <p:cNvPr id="9" name="Text Placeholder 8">
            <a:extLst>
              <a:ext uri="{FF2B5EF4-FFF2-40B4-BE49-F238E27FC236}">
                <a16:creationId xmlns:a16="http://schemas.microsoft.com/office/drawing/2014/main" id="{347FD7B6-AF08-450B-88C2-33095CC974BE}"/>
              </a:ext>
            </a:extLst>
          </p:cNvPr>
          <p:cNvSpPr>
            <a:spLocks noGrp="1"/>
          </p:cNvSpPr>
          <p:nvPr>
            <p:ph type="body" sz="quarter" idx="10"/>
          </p:nvPr>
        </p:nvSpPr>
        <p:spPr/>
        <p:txBody>
          <a:bodyPr/>
          <a:lstStyle/>
          <a:p>
            <a:r>
              <a:rPr lang="en-US" dirty="0"/>
              <a:t>Papyrus letter with greetings, circa AD 300</a:t>
            </a:r>
          </a:p>
        </p:txBody>
      </p:sp>
      <p:sp>
        <p:nvSpPr>
          <p:cNvPr id="3" name="Text Placeholder 2"/>
          <p:cNvSpPr>
            <a:spLocks noGrp="1"/>
          </p:cNvSpPr>
          <p:nvPr>
            <p:ph type="body" sz="quarter" idx="12"/>
          </p:nvPr>
        </p:nvSpPr>
        <p:spPr/>
        <p:txBody>
          <a:bodyPr/>
          <a:lstStyle/>
          <a:p>
            <a:r>
              <a:rPr lang="en-US" dirty="0"/>
              <a:t>4:22</a:t>
            </a:r>
          </a:p>
        </p:txBody>
      </p:sp>
      <p:sp>
        <p:nvSpPr>
          <p:cNvPr id="4" name="Title 3"/>
          <p:cNvSpPr>
            <a:spLocks noGrp="1"/>
          </p:cNvSpPr>
          <p:nvPr>
            <p:ph type="title"/>
          </p:nvPr>
        </p:nvSpPr>
        <p:spPr/>
        <p:txBody>
          <a:bodyPr/>
          <a:lstStyle/>
          <a:p>
            <a:r>
              <a:rPr lang="en-US" dirty="0"/>
              <a:t>All the saints greet you</a:t>
            </a:r>
          </a:p>
        </p:txBody>
      </p:sp>
      <p:sp>
        <p:nvSpPr>
          <p:cNvPr id="2" name="Rectangle 1"/>
          <p:cNvSpPr/>
          <p:nvPr/>
        </p:nvSpPr>
        <p:spPr>
          <a:xfrm>
            <a:off x="10496550" y="4528196"/>
            <a:ext cx="3000375" cy="609983"/>
          </a:xfrm>
          <a:prstGeom prst="rect">
            <a:avLst/>
          </a:prstGeom>
          <a:noFill/>
          <a:ln w="50800" cap="rnd">
            <a:solidFill>
              <a:srgbClr val="FEFF00"/>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4"/>
          <p:cNvSpPr/>
          <p:nvPr/>
        </p:nvSpPr>
        <p:spPr>
          <a:xfrm>
            <a:off x="10172700" y="3733800"/>
            <a:ext cx="3076575" cy="619125"/>
          </a:xfrm>
          <a:prstGeom prst="rect">
            <a:avLst/>
          </a:prstGeom>
          <a:noFill/>
          <a:ln w="50800" cap="rnd">
            <a:solidFill>
              <a:srgbClr val="FEFF00"/>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 name="Rectangle 7"/>
          <p:cNvSpPr/>
          <p:nvPr/>
        </p:nvSpPr>
        <p:spPr>
          <a:xfrm rot="314359">
            <a:off x="7248525" y="2886075"/>
            <a:ext cx="3171825" cy="704850"/>
          </a:xfrm>
          <a:prstGeom prst="rect">
            <a:avLst/>
          </a:prstGeom>
          <a:noFill/>
          <a:ln w="50800" cap="rnd">
            <a:solidFill>
              <a:srgbClr val="FEFF00"/>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20417469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sky, cloud&#10;&#10;Description automatically generated">
            <a:extLst>
              <a:ext uri="{FF2B5EF4-FFF2-40B4-BE49-F238E27FC236}">
                <a16:creationId xmlns:a16="http://schemas.microsoft.com/office/drawing/2014/main" id="{9BAE0240-5F92-96F6-C148-46DBB78FC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8287998" cy="10286999"/>
          </a:xfrm>
          <a:prstGeom prst="rect">
            <a:avLst/>
          </a:prstGeom>
        </p:spPr>
      </p:pic>
      <p:sp>
        <p:nvSpPr>
          <p:cNvPr id="2" name="Text Placeholder 1"/>
          <p:cNvSpPr>
            <a:spLocks noGrp="1"/>
          </p:cNvSpPr>
          <p:nvPr>
            <p:ph type="body" sz="quarter" idx="10"/>
          </p:nvPr>
        </p:nvSpPr>
        <p:spPr/>
        <p:txBody>
          <a:bodyPr/>
          <a:lstStyle/>
          <a:p>
            <a:r>
              <a:rPr lang="en-US" dirty="0"/>
              <a:t>Excavations on Palatine Hill in Rome</a:t>
            </a:r>
          </a:p>
        </p:txBody>
      </p:sp>
      <p:sp>
        <p:nvSpPr>
          <p:cNvPr id="3" name="Text Placeholder 2"/>
          <p:cNvSpPr>
            <a:spLocks noGrp="1"/>
          </p:cNvSpPr>
          <p:nvPr>
            <p:ph type="body" sz="quarter" idx="12"/>
          </p:nvPr>
        </p:nvSpPr>
        <p:spPr/>
        <p:txBody>
          <a:bodyPr/>
          <a:lstStyle/>
          <a:p>
            <a:r>
              <a:rPr lang="en-US" dirty="0"/>
              <a:t>4:22</a:t>
            </a:r>
          </a:p>
        </p:txBody>
      </p:sp>
      <p:sp>
        <p:nvSpPr>
          <p:cNvPr id="4" name="Title 3"/>
          <p:cNvSpPr>
            <a:spLocks noGrp="1"/>
          </p:cNvSpPr>
          <p:nvPr>
            <p:ph type="title"/>
          </p:nvPr>
        </p:nvSpPr>
        <p:spPr/>
        <p:txBody>
          <a:bodyPr/>
          <a:lstStyle/>
          <a:p>
            <a:r>
              <a:rPr lang="en-US" dirty="0"/>
              <a:t>All the saints greet you, especially those of Caesar’s household</a:t>
            </a:r>
          </a:p>
        </p:txBody>
      </p:sp>
    </p:spTree>
    <p:extLst>
      <p:ext uri="{BB962C8B-B14F-4D97-AF65-F5344CB8AC3E}">
        <p14:creationId xmlns:p14="http://schemas.microsoft.com/office/powerpoint/2010/main" val="680523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C1CFFE-4C46-86F5-D0FF-8A6620F83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420" y="0"/>
            <a:ext cx="13853160" cy="10287000"/>
          </a:xfrm>
          <a:prstGeom prst="rect">
            <a:avLst/>
          </a:prstGeom>
        </p:spPr>
      </p:pic>
      <p:sp>
        <p:nvSpPr>
          <p:cNvPr id="2" name="Text Placeholder 1"/>
          <p:cNvSpPr>
            <a:spLocks noGrp="1"/>
          </p:cNvSpPr>
          <p:nvPr>
            <p:ph type="body" sz="quarter" idx="10"/>
          </p:nvPr>
        </p:nvSpPr>
        <p:spPr/>
        <p:txBody>
          <a:bodyPr/>
          <a:lstStyle/>
          <a:p>
            <a:r>
              <a:rPr lang="en-US" dirty="0"/>
              <a:t>Bust of Nero, 1st century AD</a:t>
            </a:r>
          </a:p>
        </p:txBody>
      </p:sp>
      <p:sp>
        <p:nvSpPr>
          <p:cNvPr id="3" name="Text Placeholder 2"/>
          <p:cNvSpPr>
            <a:spLocks noGrp="1"/>
          </p:cNvSpPr>
          <p:nvPr>
            <p:ph type="body" sz="quarter" idx="12"/>
          </p:nvPr>
        </p:nvSpPr>
        <p:spPr/>
        <p:txBody>
          <a:bodyPr/>
          <a:lstStyle/>
          <a:p>
            <a:r>
              <a:rPr lang="en-US" dirty="0"/>
              <a:t>4:22</a:t>
            </a:r>
          </a:p>
        </p:txBody>
      </p:sp>
      <p:sp>
        <p:nvSpPr>
          <p:cNvPr id="4" name="Title 3"/>
          <p:cNvSpPr>
            <a:spLocks noGrp="1"/>
          </p:cNvSpPr>
          <p:nvPr>
            <p:ph type="title"/>
          </p:nvPr>
        </p:nvSpPr>
        <p:spPr/>
        <p:txBody>
          <a:bodyPr/>
          <a:lstStyle/>
          <a:p>
            <a:r>
              <a:rPr lang="en-US" dirty="0"/>
              <a:t>All the saints greet you, especially those of Caesar’s household</a:t>
            </a:r>
          </a:p>
        </p:txBody>
      </p:sp>
    </p:spTree>
    <p:extLst>
      <p:ext uri="{BB962C8B-B14F-4D97-AF65-F5344CB8AC3E}">
        <p14:creationId xmlns:p14="http://schemas.microsoft.com/office/powerpoint/2010/main" val="13154680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CA3E5E-A2CC-50EC-CD69-401FABC83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212" y="0"/>
            <a:ext cx="10323576" cy="10287000"/>
          </a:xfrm>
          <a:prstGeom prst="rect">
            <a:avLst/>
          </a:prstGeom>
        </p:spPr>
      </p:pic>
      <p:sp>
        <p:nvSpPr>
          <p:cNvPr id="2" name="Text Placeholder 1"/>
          <p:cNvSpPr>
            <a:spLocks noGrp="1"/>
          </p:cNvSpPr>
          <p:nvPr>
            <p:ph type="body" sz="quarter" idx="10"/>
          </p:nvPr>
        </p:nvSpPr>
        <p:spPr/>
        <p:txBody>
          <a:bodyPr/>
          <a:lstStyle/>
          <a:p>
            <a:r>
              <a:rPr lang="en-US" dirty="0"/>
              <a:t>Bronze portrait of Marcus Agrippa, from Italy, early 1st century AD</a:t>
            </a:r>
          </a:p>
        </p:txBody>
      </p:sp>
      <p:sp>
        <p:nvSpPr>
          <p:cNvPr id="3" name="Text Placeholder 2"/>
          <p:cNvSpPr>
            <a:spLocks noGrp="1"/>
          </p:cNvSpPr>
          <p:nvPr>
            <p:ph type="body" sz="quarter" idx="12"/>
          </p:nvPr>
        </p:nvSpPr>
        <p:spPr/>
        <p:txBody>
          <a:bodyPr/>
          <a:lstStyle/>
          <a:p>
            <a:r>
              <a:rPr lang="en-US" dirty="0"/>
              <a:t>4:22</a:t>
            </a:r>
          </a:p>
        </p:txBody>
      </p:sp>
      <p:sp>
        <p:nvSpPr>
          <p:cNvPr id="4" name="Title 3"/>
          <p:cNvSpPr>
            <a:spLocks noGrp="1"/>
          </p:cNvSpPr>
          <p:nvPr>
            <p:ph type="title"/>
          </p:nvPr>
        </p:nvSpPr>
        <p:spPr/>
        <p:txBody>
          <a:bodyPr/>
          <a:lstStyle/>
          <a:p>
            <a:r>
              <a:rPr lang="en-US" dirty="0"/>
              <a:t>All the saints greet you, especially those of Caesar’s household</a:t>
            </a:r>
          </a:p>
        </p:txBody>
      </p:sp>
    </p:spTree>
    <p:extLst>
      <p:ext uri="{BB962C8B-B14F-4D97-AF65-F5344CB8AC3E}">
        <p14:creationId xmlns:p14="http://schemas.microsoft.com/office/powerpoint/2010/main" val="6891496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3248C2-8FAF-9565-1B25-46CB714E0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Painting of a serene garden, from Rome, circa 30–20 BC</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The grace of the Lord Jesus Christ be with your spirit</a:t>
            </a:r>
          </a:p>
        </p:txBody>
      </p:sp>
    </p:spTree>
    <p:extLst>
      <p:ext uri="{BB962C8B-B14F-4D97-AF65-F5344CB8AC3E}">
        <p14:creationId xmlns:p14="http://schemas.microsoft.com/office/powerpoint/2010/main" val="2301926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4B9F8AC-E158-D2CC-576D-D7A5E2C0D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260" y="446617"/>
            <a:ext cx="9146540" cy="9146540"/>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450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oin&#10;&#10;Description automatically generated">
            <a:extLst>
              <a:ext uri="{FF2B5EF4-FFF2-40B4-BE49-F238E27FC236}">
                <a16:creationId xmlns:a16="http://schemas.microsoft.com/office/drawing/2014/main" id="{F297330B-CFB2-41A7-B59F-39B24BCE4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758" y="0"/>
            <a:ext cx="12948488" cy="10287000"/>
          </a:xfrm>
          <a:prstGeom prst="rect">
            <a:avLst/>
          </a:prstGeom>
        </p:spPr>
      </p:pic>
      <p:sp>
        <p:nvSpPr>
          <p:cNvPr id="2" name="Text Placeholder 1"/>
          <p:cNvSpPr>
            <a:spLocks noGrp="1"/>
          </p:cNvSpPr>
          <p:nvPr>
            <p:ph type="body" sz="quarter" idx="10"/>
          </p:nvPr>
        </p:nvSpPr>
        <p:spPr/>
        <p:txBody>
          <a:bodyPr/>
          <a:lstStyle/>
          <a:p>
            <a:r>
              <a:rPr lang="en-US" dirty="0"/>
              <a:t>Fresco of a young poet awarded a garland for a literary contest, from Pompeii, 1st century AD</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My beloved and longed-for brethren, my joy and crown</a:t>
            </a:r>
          </a:p>
        </p:txBody>
      </p:sp>
    </p:spTree>
    <p:extLst>
      <p:ext uri="{BB962C8B-B14F-4D97-AF65-F5344CB8AC3E}">
        <p14:creationId xmlns:p14="http://schemas.microsoft.com/office/powerpoint/2010/main" val="279486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carving of two people&#10;&#10;Description automatically generated with low confidence">
            <a:extLst>
              <a:ext uri="{FF2B5EF4-FFF2-40B4-BE49-F238E27FC236}">
                <a16:creationId xmlns:a16="http://schemas.microsoft.com/office/drawing/2014/main" id="{B847F099-66B1-4C56-4EC3-901284172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332" y="0"/>
            <a:ext cx="15261336" cy="10287000"/>
          </a:xfrm>
          <a:prstGeom prst="rect">
            <a:avLst/>
          </a:prstGeom>
        </p:spPr>
      </p:pic>
      <p:sp>
        <p:nvSpPr>
          <p:cNvPr id="2" name="Text Placeholder 1"/>
          <p:cNvSpPr>
            <a:spLocks noGrp="1"/>
          </p:cNvSpPr>
          <p:nvPr>
            <p:ph type="body" sz="quarter" idx="10"/>
          </p:nvPr>
        </p:nvSpPr>
        <p:spPr/>
        <p:txBody>
          <a:bodyPr/>
          <a:lstStyle/>
          <a:p>
            <a:r>
              <a:rPr lang="en-US" dirty="0"/>
              <a:t>Stele of Democracy crowning Demos, from Athens, 336 BC</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My beloved and longed-for brethren, my joy and crown</a:t>
            </a:r>
          </a:p>
        </p:txBody>
      </p:sp>
    </p:spTree>
    <p:extLst>
      <p:ext uri="{BB962C8B-B14F-4D97-AF65-F5344CB8AC3E}">
        <p14:creationId xmlns:p14="http://schemas.microsoft.com/office/powerpoint/2010/main" val="2433486771"/>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1918</TotalTime>
  <Words>9240</Words>
  <Application>Microsoft Office PowerPoint</Application>
  <PresentationFormat>Custom</PresentationFormat>
  <Paragraphs>608</Paragraphs>
  <Slides>77</Slides>
  <Notes>77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Arial</vt:lpstr>
      <vt:lpstr>Calibri</vt:lpstr>
      <vt:lpstr>Times New Roman</vt:lpstr>
      <vt:lpstr>PhotoCompanion</vt:lpstr>
      <vt:lpstr>Philippians 4</vt:lpstr>
      <vt:lpstr>Philippians 4</vt:lpstr>
      <vt:lpstr>My beloved and longed-for brethren</vt:lpstr>
      <vt:lpstr>My beloved and longed-for brethren</vt:lpstr>
      <vt:lpstr>My beloved and longed-for brethren, my joy and crown</vt:lpstr>
      <vt:lpstr>My beloved and longed-for brethren, my joy and crown</vt:lpstr>
      <vt:lpstr>My beloved and longed-for brethren, my joy and crown</vt:lpstr>
      <vt:lpstr>My beloved and longed-for brethren, my joy and crown</vt:lpstr>
      <vt:lpstr>My beloved and longed-for brethren, my joy and crown</vt:lpstr>
      <vt:lpstr>Stand firm in the Lord, my beloved</vt:lpstr>
      <vt:lpstr>Stand firm in the Lord, my beloved</vt:lpstr>
      <vt:lpstr>Stand firm in the Lord, my beloved</vt:lpstr>
      <vt:lpstr>I exhort Euodia and I exhort Syntyche to be of the same mind in the Lord</vt:lpstr>
      <vt:lpstr>Indeed, I also ask you, true yokefellow</vt:lpstr>
      <vt:lpstr>And the rest of my fellow workers, whose names are in the book of life</vt:lpstr>
      <vt:lpstr>And the rest of my fellow workers, whose names are in the book of life</vt:lpstr>
      <vt:lpstr>And the rest of my fellow workers, whose names are in the book of life</vt:lpstr>
      <vt:lpstr>And the rest of my fellow workers, whose names are in the book of life</vt:lpstr>
      <vt:lpstr>And the rest of my fellow workers, whose names are in the book of life</vt:lpstr>
      <vt:lpstr>And the rest of my fellow workers, whose names are in the book of life</vt:lpstr>
      <vt:lpstr>Rejoice in the Lord always! Again, I say rejoice!</vt:lpstr>
      <vt:lpstr>Rejoice in the Lord always! Again, I say rejoice!</vt:lpstr>
      <vt:lpstr>Rejoice in the Lord always! Again, I say rejoice!</vt:lpstr>
      <vt:lpstr>Let your gentleness be known to all men. The Lord is near</vt:lpstr>
      <vt:lpstr>Do not worry about anything</vt:lpstr>
      <vt:lpstr>In everything by prayer and supplication with thanksgiving make your requests known to God</vt:lpstr>
      <vt:lpstr>In everything by prayer and supplication with thanksgiving make your requests known to God</vt:lpstr>
      <vt:lpstr>In everything by prayer and supplication with thanksgiving make your requests known to God</vt:lpstr>
      <vt:lpstr>And the peace of God, which exceeds all understanding</vt:lpstr>
      <vt:lpstr>And the peace of God, which exceeds all understanding</vt:lpstr>
      <vt:lpstr>And the peace of God, which exceeds all understanding</vt:lpstr>
      <vt:lpstr>The peace of God . . . will guard your hearts and your minds in Christ Jesus</vt:lpstr>
      <vt:lpstr>The peace of God . . . will guard your hearts and your minds in Christ Jesus</vt:lpstr>
      <vt:lpstr>The peace of God . . . will guard your hearts and your minds in Christ Jesus</vt:lpstr>
      <vt:lpstr>The peace of God . . . will guard your hearts and your minds in Christ Jesus</vt:lpstr>
      <vt:lpstr>The peace of God . . . will guard your hearts and your minds in Christ Jesus</vt:lpstr>
      <vt:lpstr>Whatever is lovely, whatever is of good report . . . think on these things</vt:lpstr>
      <vt:lpstr>If there is any excellence</vt:lpstr>
      <vt:lpstr>If there is any excellence, or anything worthy of praise</vt:lpstr>
      <vt:lpstr>If there is any excellence, or anything worthy of praise, think on these things</vt:lpstr>
      <vt:lpstr>If there is any excellence, or anything worthy of praise, think on these things</vt:lpstr>
      <vt:lpstr>What you have learned and received and heard and seen in me, practice these things</vt:lpstr>
      <vt:lpstr>I rejoice in the Lord greatly, that now at last you have revived your concern for me</vt:lpstr>
      <vt:lpstr>I do not speak from need, for I have learned to be content in whatever circumstances I am</vt:lpstr>
      <vt:lpstr>I know how to live with little</vt:lpstr>
      <vt:lpstr>I know how to live with little</vt:lpstr>
      <vt:lpstr>I also know how to live with an abundance</vt:lpstr>
      <vt:lpstr>I also know how to live with an abundance</vt:lpstr>
      <vt:lpstr>I also know how to live with an abundance</vt:lpstr>
      <vt:lpstr>I also know how to live with an abundance</vt:lpstr>
      <vt:lpstr>I can do all things through Him who strengthens me</vt:lpstr>
      <vt:lpstr>All the same, you have done well to share with me in my hardship</vt:lpstr>
      <vt:lpstr>At the beginning of the gospel, when I departed from Macedonia</vt:lpstr>
      <vt:lpstr>No church partnered with me in the matter of giving and receiving except you alone</vt:lpstr>
      <vt:lpstr>No church partnered with me in the matter of giving and receiving except you alone</vt:lpstr>
      <vt:lpstr>Even in Thessalonica, you sent a gift more than once for my needs</vt:lpstr>
      <vt:lpstr>Even in Thessalonica, you sent a gift more than once for my needs</vt:lpstr>
      <vt:lpstr>Not that I seek for the gift, but I seek for the fruit that increases to your account</vt:lpstr>
      <vt:lpstr>Not that I seek for the gift, but I seek for the fruit that increases to your account</vt:lpstr>
      <vt:lpstr>Having received from Epaphroditus what you sent</vt:lpstr>
      <vt:lpstr>Having received from Epaphroditus what you sent, a fragrant aroma</vt:lpstr>
      <vt:lpstr>Having received from Epaphroditus what you sent, a fragrant aroma</vt:lpstr>
      <vt:lpstr>Having received from Epaphroditus what you sent, a fragrant aroma</vt:lpstr>
      <vt:lpstr>Having received from Epaphroditus what you sent, a fragrant aroma, an acceptable sacrifice</vt:lpstr>
      <vt:lpstr>Having received from Epaphroditus what you sent, a fragrant aroma, an acceptable sacrifice</vt:lpstr>
      <vt:lpstr>Having received from Epaphroditus what you sent, a fragrant aroma, an acceptable sacrifice</vt:lpstr>
      <vt:lpstr>My God will supply all your needs according to His riches in glory in Christ Jesus</vt:lpstr>
      <vt:lpstr>To our God and Father be the glory forever and ever. Amen</vt:lpstr>
      <vt:lpstr>Greet every saint in Christ Jesus</vt:lpstr>
      <vt:lpstr>The brothers who are with me greet you</vt:lpstr>
      <vt:lpstr>All the saints greet you</vt:lpstr>
      <vt:lpstr>All the saints greet you</vt:lpstr>
      <vt:lpstr>All the saints greet you, especially those of Caesar’s household</vt:lpstr>
      <vt:lpstr>All the saints greet you, especially those of Caesar’s household</vt:lpstr>
      <vt:lpstr>All the saints greet you, especially those of Caesar’s household</vt:lpstr>
      <vt:lpstr>The grace of the Lord Jesus Christ be with your spirit</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Philippians 4, Photo Companion to the Bible</dc:title>
  <dc:subject>Photo Companion to the Bible</dc:subject>
  <dc:creator>BiblePlaces.com</dc:creator>
  <cp:lastModifiedBy>Todd Bolen</cp:lastModifiedBy>
  <cp:revision>103</cp:revision>
  <dcterms:created xsi:type="dcterms:W3CDTF">2019-10-07T18:36:13Z</dcterms:created>
  <dcterms:modified xsi:type="dcterms:W3CDTF">2024-02-16T05:17:19Z</dcterms:modified>
</cp:coreProperties>
</file>