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70"/>
  </p:notesMasterIdLst>
  <p:sldIdLst>
    <p:sldId id="951" r:id="rId2"/>
    <p:sldId id="963" r:id="rId3"/>
    <p:sldId id="386" r:id="rId4"/>
    <p:sldId id="326" r:id="rId5"/>
    <p:sldId id="471" r:id="rId6"/>
    <p:sldId id="472" r:id="rId7"/>
    <p:sldId id="385" r:id="rId8"/>
    <p:sldId id="384" r:id="rId9"/>
    <p:sldId id="317" r:id="rId10"/>
    <p:sldId id="960" r:id="rId11"/>
    <p:sldId id="405" r:id="rId12"/>
    <p:sldId id="407" r:id="rId13"/>
    <p:sldId id="400" r:id="rId14"/>
    <p:sldId id="961" r:id="rId15"/>
    <p:sldId id="409" r:id="rId16"/>
    <p:sldId id="313" r:id="rId17"/>
    <p:sldId id="410" r:id="rId18"/>
    <p:sldId id="348" r:id="rId19"/>
    <p:sldId id="350" r:id="rId20"/>
    <p:sldId id="351" r:id="rId21"/>
    <p:sldId id="349" r:id="rId22"/>
    <p:sldId id="333" r:id="rId23"/>
    <p:sldId id="332" r:id="rId24"/>
    <p:sldId id="334" r:id="rId25"/>
    <p:sldId id="401" r:id="rId26"/>
    <p:sldId id="314" r:id="rId27"/>
    <p:sldId id="387" r:id="rId28"/>
    <p:sldId id="412" r:id="rId29"/>
    <p:sldId id="473" r:id="rId30"/>
    <p:sldId id="327" r:id="rId31"/>
    <p:sldId id="388" r:id="rId32"/>
    <p:sldId id="346" r:id="rId33"/>
    <p:sldId id="406" r:id="rId34"/>
    <p:sldId id="411" r:id="rId35"/>
    <p:sldId id="479" r:id="rId36"/>
    <p:sldId id="343" r:id="rId37"/>
    <p:sldId id="352" r:id="rId38"/>
    <p:sldId id="345" r:id="rId39"/>
    <p:sldId id="335" r:id="rId40"/>
    <p:sldId id="413" r:id="rId41"/>
    <p:sldId id="414" r:id="rId42"/>
    <p:sldId id="415" r:id="rId43"/>
    <p:sldId id="389" r:id="rId44"/>
    <p:sldId id="403" r:id="rId45"/>
    <p:sldId id="337" r:id="rId46"/>
    <p:sldId id="418" r:id="rId47"/>
    <p:sldId id="949" r:id="rId48"/>
    <p:sldId id="338" r:id="rId49"/>
    <p:sldId id="416" r:id="rId50"/>
    <p:sldId id="417" r:id="rId51"/>
    <p:sldId id="474" r:id="rId52"/>
    <p:sldId id="293" r:id="rId53"/>
    <p:sldId id="470" r:id="rId54"/>
    <p:sldId id="390" r:id="rId55"/>
    <p:sldId id="399" r:id="rId56"/>
    <p:sldId id="420" r:id="rId57"/>
    <p:sldId id="956" r:id="rId58"/>
    <p:sldId id="425" r:id="rId59"/>
    <p:sldId id="426" r:id="rId60"/>
    <p:sldId id="295" r:id="rId61"/>
    <p:sldId id="321" r:id="rId62"/>
    <p:sldId id="341" r:id="rId63"/>
    <p:sldId id="328" r:id="rId64"/>
    <p:sldId id="422" r:id="rId65"/>
    <p:sldId id="423" r:id="rId66"/>
    <p:sldId id="424" r:id="rId67"/>
    <p:sldId id="329" r:id="rId68"/>
    <p:sldId id="299" r:id="rId69"/>
    <p:sldId id="427" r:id="rId70"/>
    <p:sldId id="957" r:id="rId71"/>
    <p:sldId id="429" r:id="rId72"/>
    <p:sldId id="298" r:id="rId73"/>
    <p:sldId id="301" r:id="rId74"/>
    <p:sldId id="302" r:id="rId75"/>
    <p:sldId id="318" r:id="rId76"/>
    <p:sldId id="303" r:id="rId77"/>
    <p:sldId id="304" r:id="rId78"/>
    <p:sldId id="430" r:id="rId79"/>
    <p:sldId id="431" r:id="rId80"/>
    <p:sldId id="432" r:id="rId81"/>
    <p:sldId id="437" r:id="rId82"/>
    <p:sldId id="475" r:id="rId83"/>
    <p:sldId id="476" r:id="rId84"/>
    <p:sldId id="305" r:id="rId85"/>
    <p:sldId id="402" r:id="rId86"/>
    <p:sldId id="391" r:id="rId87"/>
    <p:sldId id="433" r:id="rId88"/>
    <p:sldId id="962" r:id="rId89"/>
    <p:sldId id="404" r:id="rId90"/>
    <p:sldId id="434" r:id="rId91"/>
    <p:sldId id="436" r:id="rId92"/>
    <p:sldId id="448" r:id="rId93"/>
    <p:sldId id="959" r:id="rId94"/>
    <p:sldId id="435" r:id="rId95"/>
    <p:sldId id="393" r:id="rId96"/>
    <p:sldId id="438" r:id="rId97"/>
    <p:sldId id="353" r:id="rId98"/>
    <p:sldId id="358" r:id="rId99"/>
    <p:sldId id="359" r:id="rId100"/>
    <p:sldId id="958" r:id="rId101"/>
    <p:sldId id="316" r:id="rId102"/>
    <p:sldId id="439" r:id="rId103"/>
    <p:sldId id="440" r:id="rId104"/>
    <p:sldId id="441" r:id="rId105"/>
    <p:sldId id="442" r:id="rId106"/>
    <p:sldId id="443" r:id="rId107"/>
    <p:sldId id="363" r:id="rId108"/>
    <p:sldId id="446" r:id="rId109"/>
    <p:sldId id="444" r:id="rId110"/>
    <p:sldId id="950" r:id="rId111"/>
    <p:sldId id="364" r:id="rId112"/>
    <p:sldId id="447" r:id="rId113"/>
    <p:sldId id="449" r:id="rId114"/>
    <p:sldId id="450" r:id="rId115"/>
    <p:sldId id="451" r:id="rId116"/>
    <p:sldId id="452" r:id="rId117"/>
    <p:sldId id="365" r:id="rId118"/>
    <p:sldId id="477" r:id="rId119"/>
    <p:sldId id="478" r:id="rId120"/>
    <p:sldId id="306" r:id="rId121"/>
    <p:sldId id="453" r:id="rId122"/>
    <p:sldId id="366" r:id="rId123"/>
    <p:sldId id="952" r:id="rId124"/>
    <p:sldId id="395" r:id="rId125"/>
    <p:sldId id="454" r:id="rId126"/>
    <p:sldId id="367" r:id="rId127"/>
    <p:sldId id="319" r:id="rId128"/>
    <p:sldId id="397" r:id="rId129"/>
    <p:sldId id="396" r:id="rId130"/>
    <p:sldId id="368" r:id="rId131"/>
    <p:sldId id="283" r:id="rId132"/>
    <p:sldId id="953" r:id="rId133"/>
    <p:sldId id="457" r:id="rId134"/>
    <p:sldId id="311" r:id="rId135"/>
    <p:sldId id="456" r:id="rId136"/>
    <p:sldId id="455" r:id="rId137"/>
    <p:sldId id="312" r:id="rId138"/>
    <p:sldId id="309" r:id="rId139"/>
    <p:sldId id="458" r:id="rId140"/>
    <p:sldId id="315" r:id="rId141"/>
    <p:sldId id="954" r:id="rId142"/>
    <p:sldId id="459" r:id="rId143"/>
    <p:sldId id="322" r:id="rId144"/>
    <p:sldId id="371" r:id="rId145"/>
    <p:sldId id="372" r:id="rId146"/>
    <p:sldId id="373" r:id="rId147"/>
    <p:sldId id="374" r:id="rId148"/>
    <p:sldId id="460" r:id="rId149"/>
    <p:sldId id="461" r:id="rId150"/>
    <p:sldId id="375" r:id="rId151"/>
    <p:sldId id="462" r:id="rId152"/>
    <p:sldId id="464" r:id="rId153"/>
    <p:sldId id="463" r:id="rId154"/>
    <p:sldId id="465" r:id="rId155"/>
    <p:sldId id="370" r:id="rId156"/>
    <p:sldId id="466" r:id="rId157"/>
    <p:sldId id="955" r:id="rId158"/>
    <p:sldId id="378" r:id="rId159"/>
    <p:sldId id="379" r:id="rId160"/>
    <p:sldId id="480" r:id="rId161"/>
    <p:sldId id="380" r:id="rId162"/>
    <p:sldId id="382" r:id="rId163"/>
    <p:sldId id="467" r:id="rId164"/>
    <p:sldId id="468" r:id="rId165"/>
    <p:sldId id="381" r:id="rId166"/>
    <p:sldId id="383" r:id="rId167"/>
    <p:sldId id="469" r:id="rId168"/>
    <p:sldId id="505" r:id="rId169"/>
  </p:sldIdLst>
  <p:sldSz cx="18288000" cy="10287000"/>
  <p:notesSz cx="6858000" cy="9144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F"/>
    <a:srgbClr val="010000"/>
    <a:srgbClr val="FEFF00"/>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75180" autoAdjust="0"/>
  </p:normalViewPr>
  <p:slideViewPr>
    <p:cSldViewPr snapToGrid="0" snapToObjects="1">
      <p:cViewPr varScale="1">
        <p:scale>
          <a:sx n="55" d="100"/>
          <a:sy n="55" d="100"/>
        </p:scale>
        <p:origin x="1644" y="84"/>
      </p:cViewPr>
      <p:guideLst>
        <p:guide orient="horz" pos="3240"/>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4" d="100"/>
          <a:sy n="84" d="100"/>
        </p:scale>
        <p:origin x="382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microsoft.com/office/2016/11/relationships/changesInfo" Target="changesInfos/changesInfo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5CA4F75B-6FC5-499A-8AAF-85AAD2548AF8}"/>
    <pc:docChg chg="custSel addSld modSld">
      <pc:chgData name="Todd Bolen" userId="a511567d1bf03c50" providerId="LiveId" clId="{5CA4F75B-6FC5-499A-8AAF-85AAD2548AF8}" dt="2024-02-16T05:31:20.241" v="33"/>
      <pc:docMkLst>
        <pc:docMk/>
      </pc:docMkLst>
      <pc:sldChg chg="addSp delSp modSp add mod modNotesTx">
        <pc:chgData name="Todd Bolen" userId="a511567d1bf03c50" providerId="LiveId" clId="{5CA4F75B-6FC5-499A-8AAF-85AAD2548AF8}" dt="2024-02-16T05:31:20.241" v="33"/>
        <pc:sldMkLst>
          <pc:docMk/>
          <pc:sldMk cId="2688519787" sldId="505"/>
        </pc:sldMkLst>
        <pc:picChg chg="add mod ord">
          <ac:chgData name="Todd Bolen" userId="a511567d1bf03c50" providerId="LiveId" clId="{5CA4F75B-6FC5-499A-8AAF-85AAD2548AF8}" dt="2024-02-16T05:30:53.209" v="31" actId="167"/>
          <ac:picMkLst>
            <pc:docMk/>
            <pc:sldMk cId="2688519787" sldId="505"/>
            <ac:picMk id="2" creationId="{272D63F6-0F23-D412-3D5F-823F3DBBC2B2}"/>
          </ac:picMkLst>
        </pc:picChg>
        <pc:picChg chg="del">
          <ac:chgData name="Todd Bolen" userId="a511567d1bf03c50" providerId="LiveId" clId="{5CA4F75B-6FC5-499A-8AAF-85AAD2548AF8}" dt="2024-02-16T05:30:54.580" v="32" actId="478"/>
          <ac:picMkLst>
            <pc:docMk/>
            <pc:sldMk cId="2688519787" sldId="505"/>
            <ac:picMk id="9" creationId="{6323F38D-D648-263C-20B4-959A14646F56}"/>
          </ac:picMkLst>
        </pc:picChg>
      </pc:sldChg>
      <pc:sldChg chg="modNotesTx">
        <pc:chgData name="Todd Bolen" userId="a511567d1bf03c50" providerId="LiveId" clId="{5CA4F75B-6FC5-499A-8AAF-85AAD2548AF8}" dt="2024-02-16T05:30:04.787" v="0"/>
        <pc:sldMkLst>
          <pc:docMk/>
          <pc:sldMk cId="2203699532" sldId="951"/>
        </pc:sldMkLst>
      </pc:sldChg>
      <pc:sldChg chg="addSp modSp add mod">
        <pc:chgData name="Todd Bolen" userId="a511567d1bf03c50" providerId="LiveId" clId="{5CA4F75B-6FC5-499A-8AAF-85AAD2548AF8}" dt="2024-02-16T05:30:28.206" v="26" actId="20577"/>
        <pc:sldMkLst>
          <pc:docMk/>
          <pc:sldMk cId="1492903177" sldId="963"/>
        </pc:sldMkLst>
        <pc:spChg chg="add mod">
          <ac:chgData name="Todd Bolen" userId="a511567d1bf03c50" providerId="LiveId" clId="{5CA4F75B-6FC5-499A-8AAF-85AAD2548AF8}" dt="2024-02-16T05:30:28.206" v="26" actId="20577"/>
          <ac:spMkLst>
            <pc:docMk/>
            <pc:sldMk cId="1492903177" sldId="963"/>
            <ac:spMk id="2" creationId="{EBEDDBA2-45C1-5EBE-3D75-4D4AA5582FCB}"/>
          </ac:spMkLst>
        </pc:spChg>
        <pc:spChg chg="add mod">
          <ac:chgData name="Todd Bolen" userId="a511567d1bf03c50" providerId="LiveId" clId="{5CA4F75B-6FC5-499A-8AAF-85AAD2548AF8}" dt="2024-02-16T05:30:18.235" v="2"/>
          <ac:spMkLst>
            <pc:docMk/>
            <pc:sldMk cId="1492903177" sldId="963"/>
            <ac:spMk id="4" creationId="{51265482-34DF-634A-C4CB-E1A73720FA40}"/>
          </ac:spMkLst>
        </pc:spChg>
      </pc:sldChg>
    </pc:docChg>
  </pc:docChgLst>
  <pc:docChgLst>
    <pc:chgData name="Natalie Heather" userId="9c83e61746fa06bd" providerId="LiveId" clId="{D7924585-D46A-4CDF-9146-A137DF8E9DA9}"/>
    <pc:docChg chg="custSel addSld delSld modSld">
      <pc:chgData name="Natalie Heather" userId="9c83e61746fa06bd" providerId="LiveId" clId="{D7924585-D46A-4CDF-9146-A137DF8E9DA9}" dt="2023-06-28T23:18:46.684" v="15" actId="47"/>
      <pc:docMkLst>
        <pc:docMk/>
      </pc:docMkLst>
      <pc:sldChg chg="del">
        <pc:chgData name="Natalie Heather" userId="9c83e61746fa06bd" providerId="LiveId" clId="{D7924585-D46A-4CDF-9146-A137DF8E9DA9}" dt="2023-06-28T23:18:46.684" v="15" actId="47"/>
        <pc:sldMkLst>
          <pc:docMk/>
          <pc:sldMk cId="3859594341" sldId="325"/>
        </pc:sldMkLst>
      </pc:sldChg>
      <pc:sldChg chg="addSp delSp modSp add mod">
        <pc:chgData name="Natalie Heather" userId="9c83e61746fa06bd" providerId="LiveId" clId="{D7924585-D46A-4CDF-9146-A137DF8E9DA9}" dt="2023-06-28T23:18:38.422" v="14" actId="14100"/>
        <pc:sldMkLst>
          <pc:docMk/>
          <pc:sldMk cId="3133476521" sldId="952"/>
        </pc:sldMkLst>
        <pc:spChg chg="mod">
          <ac:chgData name="Natalie Heather" userId="9c83e61746fa06bd" providerId="LiveId" clId="{D7924585-D46A-4CDF-9146-A137DF8E9DA9}" dt="2023-06-28T23:18:11.228" v="12" actId="14100"/>
          <ac:spMkLst>
            <pc:docMk/>
            <pc:sldMk cId="3133476521" sldId="952"/>
            <ac:spMk id="7" creationId="{00000000-0000-0000-0000-000000000000}"/>
          </ac:spMkLst>
        </pc:spChg>
        <pc:spChg chg="mod">
          <ac:chgData name="Natalie Heather" userId="9c83e61746fa06bd" providerId="LiveId" clId="{D7924585-D46A-4CDF-9146-A137DF8E9DA9}" dt="2023-06-28T23:18:38.422" v="14" actId="14100"/>
          <ac:spMkLst>
            <pc:docMk/>
            <pc:sldMk cId="3133476521" sldId="952"/>
            <ac:spMk id="8" creationId="{00000000-0000-0000-0000-000000000000}"/>
          </ac:spMkLst>
        </pc:spChg>
        <pc:picChg chg="del">
          <ac:chgData name="Natalie Heather" userId="9c83e61746fa06bd" providerId="LiveId" clId="{D7924585-D46A-4CDF-9146-A137DF8E9DA9}" dt="2023-06-28T23:17:13.874" v="1" actId="478"/>
          <ac:picMkLst>
            <pc:docMk/>
            <pc:sldMk cId="3133476521" sldId="952"/>
            <ac:picMk id="6" creationId="{1A027A4F-6701-4A99-B0EF-7800AF9D1CF3}"/>
          </ac:picMkLst>
        </pc:picChg>
        <pc:picChg chg="add mod ord">
          <ac:chgData name="Natalie Heather" userId="9c83e61746fa06bd" providerId="LiveId" clId="{D7924585-D46A-4CDF-9146-A137DF8E9DA9}" dt="2023-06-28T23:17:44.608" v="7" actId="167"/>
          <ac:picMkLst>
            <pc:docMk/>
            <pc:sldMk cId="3133476521" sldId="952"/>
            <ac:picMk id="9" creationId="{B72DCEE7-13A8-E3C8-BAF5-08FA6E443B38}"/>
          </ac:picMkLst>
        </pc:picChg>
      </pc:sldChg>
    </pc:docChg>
  </pc:docChgLst>
  <pc:docChgLst>
    <pc:chgData name="Natalie Heather" userId="9c83e61746fa06bd" providerId="LiveId" clId="{BC9ABD3D-2A2B-4D71-A73E-1F42B939489E}"/>
    <pc:docChg chg="custSel addSld delSld modSld">
      <pc:chgData name="Natalie Heather" userId="9c83e61746fa06bd" providerId="LiveId" clId="{BC9ABD3D-2A2B-4D71-A73E-1F42B939489E}" dt="2023-09-22T22:45:10.133" v="58" actId="47"/>
      <pc:docMkLst>
        <pc:docMk/>
      </pc:docMkLst>
      <pc:sldChg chg="del">
        <pc:chgData name="Natalie Heather" userId="9c83e61746fa06bd" providerId="LiveId" clId="{BC9ABD3D-2A2B-4D71-A73E-1F42B939489E}" dt="2023-09-22T22:36:25.428" v="7" actId="47"/>
        <pc:sldMkLst>
          <pc:docMk/>
          <pc:sldMk cId="1685101443" sldId="323"/>
        </pc:sldMkLst>
      </pc:sldChg>
      <pc:sldChg chg="del">
        <pc:chgData name="Natalie Heather" userId="9c83e61746fa06bd" providerId="LiveId" clId="{BC9ABD3D-2A2B-4D71-A73E-1F42B939489E}" dt="2023-09-22T22:37:39.912" v="26" actId="47"/>
        <pc:sldMkLst>
          <pc:docMk/>
          <pc:sldMk cId="1752340657" sldId="324"/>
        </pc:sldMkLst>
      </pc:sldChg>
      <pc:sldChg chg="del">
        <pc:chgData name="Natalie Heather" userId="9c83e61746fa06bd" providerId="LiveId" clId="{BC9ABD3D-2A2B-4D71-A73E-1F42B939489E}" dt="2023-09-22T22:45:10.133" v="58" actId="47"/>
        <pc:sldMkLst>
          <pc:docMk/>
          <pc:sldMk cId="1921893583" sldId="369"/>
        </pc:sldMkLst>
      </pc:sldChg>
      <pc:sldChg chg="addSp delSp modSp add mod">
        <pc:chgData name="Natalie Heather" userId="9c83e61746fa06bd" providerId="LiveId" clId="{BC9ABD3D-2A2B-4D71-A73E-1F42B939489E}" dt="2023-09-22T22:36:13.490" v="6" actId="1076"/>
        <pc:sldMkLst>
          <pc:docMk/>
          <pc:sldMk cId="2229052024" sldId="953"/>
        </pc:sldMkLst>
        <pc:spChg chg="mod">
          <ac:chgData name="Natalie Heather" userId="9c83e61746fa06bd" providerId="LiveId" clId="{BC9ABD3D-2A2B-4D71-A73E-1F42B939489E}" dt="2023-09-22T22:36:07.635" v="5" actId="1076"/>
          <ac:spMkLst>
            <pc:docMk/>
            <pc:sldMk cId="2229052024" sldId="953"/>
            <ac:spMk id="5" creationId="{00000000-0000-0000-0000-000000000000}"/>
          </ac:spMkLst>
        </pc:spChg>
        <pc:spChg chg="mod">
          <ac:chgData name="Natalie Heather" userId="9c83e61746fa06bd" providerId="LiveId" clId="{BC9ABD3D-2A2B-4D71-A73E-1F42B939489E}" dt="2023-09-22T22:36:13.490" v="6" actId="1076"/>
          <ac:spMkLst>
            <pc:docMk/>
            <pc:sldMk cId="2229052024" sldId="953"/>
            <ac:spMk id="7" creationId="{00000000-0000-0000-0000-000000000000}"/>
          </ac:spMkLst>
        </pc:spChg>
        <pc:picChg chg="del">
          <ac:chgData name="Natalie Heather" userId="9c83e61746fa06bd" providerId="LiveId" clId="{BC9ABD3D-2A2B-4D71-A73E-1F42B939489E}" dt="2023-09-22T22:35:50.097" v="1" actId="478"/>
          <ac:picMkLst>
            <pc:docMk/>
            <pc:sldMk cId="2229052024" sldId="953"/>
            <ac:picMk id="6" creationId="{00000000-0000-0000-0000-000000000000}"/>
          </ac:picMkLst>
        </pc:picChg>
        <pc:picChg chg="add mod ord">
          <ac:chgData name="Natalie Heather" userId="9c83e61746fa06bd" providerId="LiveId" clId="{BC9ABD3D-2A2B-4D71-A73E-1F42B939489E}" dt="2023-09-22T22:35:53.082" v="3" actId="167"/>
          <ac:picMkLst>
            <pc:docMk/>
            <pc:sldMk cId="2229052024" sldId="953"/>
            <ac:picMk id="9" creationId="{3A081D19-54E7-B52A-8E60-105F0F399225}"/>
          </ac:picMkLst>
        </pc:picChg>
      </pc:sldChg>
      <pc:sldChg chg="addSp delSp modSp add mod">
        <pc:chgData name="Natalie Heather" userId="9c83e61746fa06bd" providerId="LiveId" clId="{BC9ABD3D-2A2B-4D71-A73E-1F42B939489E}" dt="2023-09-22T22:37:31.446" v="25" actId="1076"/>
        <pc:sldMkLst>
          <pc:docMk/>
          <pc:sldMk cId="184922528" sldId="954"/>
        </pc:sldMkLst>
        <pc:spChg chg="mod">
          <ac:chgData name="Natalie Heather" userId="9c83e61746fa06bd" providerId="LiveId" clId="{BC9ABD3D-2A2B-4D71-A73E-1F42B939489E}" dt="2023-09-22T22:37:26.296" v="24" actId="1038"/>
          <ac:spMkLst>
            <pc:docMk/>
            <pc:sldMk cId="184922528" sldId="954"/>
            <ac:spMk id="5" creationId="{00000000-0000-0000-0000-000000000000}"/>
          </ac:spMkLst>
        </pc:spChg>
        <pc:spChg chg="mod">
          <ac:chgData name="Natalie Heather" userId="9c83e61746fa06bd" providerId="LiveId" clId="{BC9ABD3D-2A2B-4D71-A73E-1F42B939489E}" dt="2023-09-22T22:37:31.446" v="25" actId="1076"/>
          <ac:spMkLst>
            <pc:docMk/>
            <pc:sldMk cId="184922528" sldId="954"/>
            <ac:spMk id="8" creationId="{00000000-0000-0000-0000-000000000000}"/>
          </ac:spMkLst>
        </pc:spChg>
        <pc:picChg chg="del">
          <ac:chgData name="Natalie Heather" userId="9c83e61746fa06bd" providerId="LiveId" clId="{BC9ABD3D-2A2B-4D71-A73E-1F42B939489E}" dt="2023-09-22T22:36:44.903" v="9" actId="478"/>
          <ac:picMkLst>
            <pc:docMk/>
            <pc:sldMk cId="184922528" sldId="954"/>
            <ac:picMk id="7" creationId="{00000000-0000-0000-0000-000000000000}"/>
          </ac:picMkLst>
        </pc:picChg>
        <pc:picChg chg="add mod ord">
          <ac:chgData name="Natalie Heather" userId="9c83e61746fa06bd" providerId="LiveId" clId="{BC9ABD3D-2A2B-4D71-A73E-1F42B939489E}" dt="2023-09-22T22:36:52.687" v="11" actId="167"/>
          <ac:picMkLst>
            <pc:docMk/>
            <pc:sldMk cId="184922528" sldId="954"/>
            <ac:picMk id="9" creationId="{0BD504BA-C3D8-C666-B9EB-3630FEFCFF27}"/>
          </ac:picMkLst>
        </pc:picChg>
      </pc:sldChg>
      <pc:sldChg chg="addSp delSp modSp add mod">
        <pc:chgData name="Natalie Heather" userId="9c83e61746fa06bd" providerId="LiveId" clId="{BC9ABD3D-2A2B-4D71-A73E-1F42B939489E}" dt="2023-09-22T22:44:56.384" v="57" actId="1035"/>
        <pc:sldMkLst>
          <pc:docMk/>
          <pc:sldMk cId="1194386307" sldId="955"/>
        </pc:sldMkLst>
        <pc:spChg chg="mod">
          <ac:chgData name="Natalie Heather" userId="9c83e61746fa06bd" providerId="LiveId" clId="{BC9ABD3D-2A2B-4D71-A73E-1F42B939489E}" dt="2023-09-22T22:44:30.213" v="41" actId="14100"/>
          <ac:spMkLst>
            <pc:docMk/>
            <pc:sldMk cId="1194386307" sldId="955"/>
            <ac:spMk id="5" creationId="{00000000-0000-0000-0000-000000000000}"/>
          </ac:spMkLst>
        </pc:spChg>
        <pc:spChg chg="mod">
          <ac:chgData name="Natalie Heather" userId="9c83e61746fa06bd" providerId="LiveId" clId="{BC9ABD3D-2A2B-4D71-A73E-1F42B939489E}" dt="2023-09-22T22:44:56.384" v="57" actId="1035"/>
          <ac:spMkLst>
            <pc:docMk/>
            <pc:sldMk cId="1194386307" sldId="955"/>
            <ac:spMk id="8" creationId="{00000000-0000-0000-0000-000000000000}"/>
          </ac:spMkLst>
        </pc:spChg>
        <pc:picChg chg="del">
          <ac:chgData name="Natalie Heather" userId="9c83e61746fa06bd" providerId="LiveId" clId="{BC9ABD3D-2A2B-4D71-A73E-1F42B939489E}" dt="2023-09-22T22:43:27.233" v="28" actId="478"/>
          <ac:picMkLst>
            <pc:docMk/>
            <pc:sldMk cId="1194386307" sldId="955"/>
            <ac:picMk id="6" creationId="{00000000-0000-0000-0000-000000000000}"/>
          </ac:picMkLst>
        </pc:picChg>
        <pc:picChg chg="del">
          <ac:chgData name="Natalie Heather" userId="9c83e61746fa06bd" providerId="LiveId" clId="{BC9ABD3D-2A2B-4D71-A73E-1F42B939489E}" dt="2023-09-22T22:43:47.007" v="31" actId="478"/>
          <ac:picMkLst>
            <pc:docMk/>
            <pc:sldMk cId="1194386307" sldId="955"/>
            <ac:picMk id="7" creationId="{00000000-0000-0000-0000-000000000000}"/>
          </ac:picMkLst>
        </pc:picChg>
        <pc:picChg chg="add mod ord">
          <ac:chgData name="Natalie Heather" userId="9c83e61746fa06bd" providerId="LiveId" clId="{BC9ABD3D-2A2B-4D71-A73E-1F42B939489E}" dt="2023-09-22T22:43:58.559" v="34" actId="167"/>
          <ac:picMkLst>
            <pc:docMk/>
            <pc:sldMk cId="1194386307" sldId="955"/>
            <ac:picMk id="10" creationId="{30BA16EC-5B65-23F3-8B01-13F2354DE969}"/>
          </ac:picMkLst>
        </pc:picChg>
        <pc:picChg chg="add mod ord">
          <ac:chgData name="Natalie Heather" userId="9c83e61746fa06bd" providerId="LiveId" clId="{BC9ABD3D-2A2B-4D71-A73E-1F42B939489E}" dt="2023-09-22T22:44:01.260" v="36" actId="167"/>
          <ac:picMkLst>
            <pc:docMk/>
            <pc:sldMk cId="1194386307" sldId="955"/>
            <ac:picMk id="12" creationId="{4F6EA1B9-0B80-006A-9256-4EC8D71BA06C}"/>
          </ac:picMkLst>
        </pc:picChg>
      </pc:sldChg>
    </pc:docChg>
  </pc:docChgLst>
  <pc:docChgLst>
    <pc:chgData name="Kris Udd" userId="1177e061ad7f1e06" providerId="LiveId" clId="{BE8573DD-77CD-4CE8-AAA0-182E569E1067}"/>
    <pc:docChg chg="undo custSel addSld delSld modSld">
      <pc:chgData name="Kris Udd" userId="1177e061ad7f1e06" providerId="LiveId" clId="{BE8573DD-77CD-4CE8-AAA0-182E569E1067}" dt="2023-11-04T00:43:29.983" v="514" actId="12788"/>
      <pc:docMkLst>
        <pc:docMk/>
      </pc:docMkLst>
      <pc:sldChg chg="addSp delSp modSp mod modNotesTx">
        <pc:chgData name="Kris Udd" userId="1177e061ad7f1e06" providerId="LiveId" clId="{BE8573DD-77CD-4CE8-AAA0-182E569E1067}" dt="2023-11-04T00:11:39.117" v="299"/>
        <pc:sldMkLst>
          <pc:docMk/>
          <pc:sldMk cId="3736763124" sldId="298"/>
        </pc:sldMkLst>
        <pc:spChg chg="del">
          <ac:chgData name="Kris Udd" userId="1177e061ad7f1e06" providerId="LiveId" clId="{BE8573DD-77CD-4CE8-AAA0-182E569E1067}" dt="2023-11-04T00:11:30.063" v="298" actId="478"/>
          <ac:spMkLst>
            <pc:docMk/>
            <pc:sldMk cId="3736763124" sldId="298"/>
            <ac:spMk id="9" creationId="{F69FA5C1-1273-E240-C44F-AD1FE5D88874}"/>
          </ac:spMkLst>
        </pc:spChg>
        <pc:grpChg chg="add mod ord">
          <ac:chgData name="Kris Udd" userId="1177e061ad7f1e06" providerId="LiveId" clId="{BE8573DD-77CD-4CE8-AAA0-182E569E1067}" dt="2023-11-04T00:11:22.559" v="295" actId="167"/>
          <ac:grpSpMkLst>
            <pc:docMk/>
            <pc:sldMk cId="3736763124" sldId="298"/>
            <ac:grpSpMk id="3" creationId="{F99BEF74-07EE-2146-09A9-C6B154F63934}"/>
          </ac:grpSpMkLst>
        </pc:grpChg>
        <pc:picChg chg="mod">
          <ac:chgData name="Kris Udd" userId="1177e061ad7f1e06" providerId="LiveId" clId="{BE8573DD-77CD-4CE8-AAA0-182E569E1067}" dt="2023-11-04T00:11:20.418" v="294"/>
          <ac:picMkLst>
            <pc:docMk/>
            <pc:sldMk cId="3736763124" sldId="298"/>
            <ac:picMk id="5" creationId="{2A202815-3EC6-7325-2258-3A75E8CC9FEF}"/>
          </ac:picMkLst>
        </pc:picChg>
        <pc:picChg chg="mod">
          <ac:chgData name="Kris Udd" userId="1177e061ad7f1e06" providerId="LiveId" clId="{BE8573DD-77CD-4CE8-AAA0-182E569E1067}" dt="2023-11-04T00:11:20.418" v="294"/>
          <ac:picMkLst>
            <pc:docMk/>
            <pc:sldMk cId="3736763124" sldId="298"/>
            <ac:picMk id="6" creationId="{5BA03EC0-6D50-0527-D0F2-70E8038ECF46}"/>
          </ac:picMkLst>
        </pc:picChg>
        <pc:picChg chg="del">
          <ac:chgData name="Kris Udd" userId="1177e061ad7f1e06" providerId="LiveId" clId="{BE8573DD-77CD-4CE8-AAA0-182E569E1067}" dt="2023-11-04T00:11:27.791" v="297" actId="478"/>
          <ac:picMkLst>
            <pc:docMk/>
            <pc:sldMk cId="3736763124" sldId="298"/>
            <ac:picMk id="3074" creationId="{00000000-0000-0000-0000-000000000000}"/>
          </ac:picMkLst>
        </pc:picChg>
        <pc:picChg chg="del">
          <ac:chgData name="Kris Udd" userId="1177e061ad7f1e06" providerId="LiveId" clId="{BE8573DD-77CD-4CE8-AAA0-182E569E1067}" dt="2023-11-04T00:11:25.193" v="296" actId="478"/>
          <ac:picMkLst>
            <pc:docMk/>
            <pc:sldMk cId="3736763124" sldId="298"/>
            <ac:picMk id="3075" creationId="{00000000-0000-0000-0000-000000000000}"/>
          </ac:picMkLst>
        </pc:picChg>
      </pc:sldChg>
      <pc:sldChg chg="modSp mod">
        <pc:chgData name="Kris Udd" userId="1177e061ad7f1e06" providerId="LiveId" clId="{BE8573DD-77CD-4CE8-AAA0-182E569E1067}" dt="2023-11-03T22:04:29.415" v="60" actId="732"/>
        <pc:sldMkLst>
          <pc:docMk/>
          <pc:sldMk cId="565841468" sldId="313"/>
        </pc:sldMkLst>
        <pc:picChg chg="mod modCrop">
          <ac:chgData name="Kris Udd" userId="1177e061ad7f1e06" providerId="LiveId" clId="{BE8573DD-77CD-4CE8-AAA0-182E569E1067}" dt="2023-11-03T22:04:29.415" v="60" actId="732"/>
          <ac:picMkLst>
            <pc:docMk/>
            <pc:sldMk cId="565841468" sldId="313"/>
            <ac:picMk id="7" creationId="{680FEEAF-F9BE-BF86-D8CC-B950DE58B07B}"/>
          </ac:picMkLst>
        </pc:picChg>
      </pc:sldChg>
      <pc:sldChg chg="addSp delSp modSp mod modNotesTx">
        <pc:chgData name="Kris Udd" userId="1177e061ad7f1e06" providerId="LiveId" clId="{BE8573DD-77CD-4CE8-AAA0-182E569E1067}" dt="2023-11-03T21:42:42.401" v="6" actId="20577"/>
        <pc:sldMkLst>
          <pc:docMk/>
          <pc:sldMk cId="339681485" sldId="326"/>
        </pc:sldMkLst>
        <pc:picChg chg="add mod ord">
          <ac:chgData name="Kris Udd" userId="1177e061ad7f1e06" providerId="LiveId" clId="{BE8573DD-77CD-4CE8-AAA0-182E569E1067}" dt="2023-11-03T21:42:35.529" v="3" actId="167"/>
          <ac:picMkLst>
            <pc:docMk/>
            <pc:sldMk cId="339681485" sldId="326"/>
            <ac:picMk id="6" creationId="{47226A9E-C97E-B4B2-6357-ABD9B4EC9F79}"/>
          </ac:picMkLst>
        </pc:picChg>
        <pc:picChg chg="del">
          <ac:chgData name="Kris Udd" userId="1177e061ad7f1e06" providerId="LiveId" clId="{BE8573DD-77CD-4CE8-AAA0-182E569E1067}" dt="2023-11-03T21:42:37.847" v="4" actId="478"/>
          <ac:picMkLst>
            <pc:docMk/>
            <pc:sldMk cId="339681485" sldId="326"/>
            <ac:picMk id="11" creationId="{35E3A405-F912-DA3C-3179-BFCDC918019B}"/>
          </ac:picMkLst>
        </pc:picChg>
      </pc:sldChg>
      <pc:sldChg chg="delSp mod modNotesTx">
        <pc:chgData name="Kris Udd" userId="1177e061ad7f1e06" providerId="LiveId" clId="{BE8573DD-77CD-4CE8-AAA0-182E569E1067}" dt="2023-11-04T00:01:23.919" v="292" actId="20577"/>
        <pc:sldMkLst>
          <pc:docMk/>
          <pc:sldMk cId="1458933829" sldId="338"/>
        </pc:sldMkLst>
        <pc:spChg chg="del">
          <ac:chgData name="Kris Udd" userId="1177e061ad7f1e06" providerId="LiveId" clId="{BE8573DD-77CD-4CE8-AAA0-182E569E1067}" dt="2023-11-04T00:01:22.159" v="291" actId="478"/>
          <ac:spMkLst>
            <pc:docMk/>
            <pc:sldMk cId="1458933829" sldId="338"/>
            <ac:spMk id="8" creationId="{CCE7CE15-21BE-7759-BCB3-2E2B70CE1374}"/>
          </ac:spMkLst>
        </pc:spChg>
      </pc:sldChg>
      <pc:sldChg chg="del">
        <pc:chgData name="Kris Udd" userId="1177e061ad7f1e06" providerId="LiveId" clId="{BE8573DD-77CD-4CE8-AAA0-182E569E1067}" dt="2023-11-03T21:44:17.951" v="17" actId="47"/>
        <pc:sldMkLst>
          <pc:docMk/>
          <pc:sldMk cId="329643340" sldId="340"/>
        </pc:sldMkLst>
      </pc:sldChg>
      <pc:sldChg chg="delSp modSp mod modNotesTx">
        <pc:chgData name="Kris Udd" userId="1177e061ad7f1e06" providerId="LiveId" clId="{BE8573DD-77CD-4CE8-AAA0-182E569E1067}" dt="2023-11-03T22:09:17.511" v="186" actId="6549"/>
        <pc:sldMkLst>
          <pc:docMk/>
          <pc:sldMk cId="3425463284" sldId="349"/>
        </pc:sldMkLst>
        <pc:spChg chg="mod">
          <ac:chgData name="Kris Udd" userId="1177e061ad7f1e06" providerId="LiveId" clId="{BE8573DD-77CD-4CE8-AAA0-182E569E1067}" dt="2023-11-03T22:06:56.705" v="78" actId="20577"/>
          <ac:spMkLst>
            <pc:docMk/>
            <pc:sldMk cId="3425463284" sldId="349"/>
            <ac:spMk id="3" creationId="{00000000-0000-0000-0000-000000000000}"/>
          </ac:spMkLst>
        </pc:spChg>
        <pc:spChg chg="del">
          <ac:chgData name="Kris Udd" userId="1177e061ad7f1e06" providerId="LiveId" clId="{BE8573DD-77CD-4CE8-AAA0-182E569E1067}" dt="2023-11-03T22:05:46.605" v="61" actId="478"/>
          <ac:spMkLst>
            <pc:docMk/>
            <pc:sldMk cId="3425463284" sldId="349"/>
            <ac:spMk id="8" creationId="{3A3FCF2C-D277-8C5A-0214-8C4ED19F0501}"/>
          </ac:spMkLst>
        </pc:spChg>
      </pc:sldChg>
      <pc:sldChg chg="modSp mod">
        <pc:chgData name="Kris Udd" userId="1177e061ad7f1e06" providerId="LiveId" clId="{BE8573DD-77CD-4CE8-AAA0-182E569E1067}" dt="2023-11-04T00:16:15.180" v="309" actId="12788"/>
        <pc:sldMkLst>
          <pc:docMk/>
          <pc:sldMk cId="4194692854" sldId="391"/>
        </pc:sldMkLst>
        <pc:picChg chg="mod">
          <ac:chgData name="Kris Udd" userId="1177e061ad7f1e06" providerId="LiveId" clId="{BE8573DD-77CD-4CE8-AAA0-182E569E1067}" dt="2023-11-04T00:16:15.180" v="309" actId="12788"/>
          <ac:picMkLst>
            <pc:docMk/>
            <pc:sldMk cId="4194692854" sldId="391"/>
            <ac:picMk id="6" creationId="{31163DB5-02CD-4DDA-C956-CBDD8617A961}"/>
          </ac:picMkLst>
        </pc:picChg>
      </pc:sldChg>
      <pc:sldChg chg="delSp mod">
        <pc:chgData name="Kris Udd" userId="1177e061ad7f1e06" providerId="LiveId" clId="{BE8573DD-77CD-4CE8-AAA0-182E569E1067}" dt="2023-11-04T00:43:00.399" v="509" actId="478"/>
        <pc:sldMkLst>
          <pc:docMk/>
          <pc:sldMk cId="1179368420" sldId="393"/>
        </pc:sldMkLst>
        <pc:spChg chg="del">
          <ac:chgData name="Kris Udd" userId="1177e061ad7f1e06" providerId="LiveId" clId="{BE8573DD-77CD-4CE8-AAA0-182E569E1067}" dt="2023-11-04T00:43:00.399" v="509" actId="478"/>
          <ac:spMkLst>
            <pc:docMk/>
            <pc:sldMk cId="1179368420" sldId="393"/>
            <ac:spMk id="10" creationId="{464FA475-4971-2BAB-4BC8-795C05739AAA}"/>
          </ac:spMkLst>
        </pc:spChg>
      </pc:sldChg>
      <pc:sldChg chg="delSp mod">
        <pc:chgData name="Kris Udd" userId="1177e061ad7f1e06" providerId="LiveId" clId="{BE8573DD-77CD-4CE8-AAA0-182E569E1067}" dt="2023-11-04T00:05:36.205" v="293" actId="478"/>
        <pc:sldMkLst>
          <pc:docMk/>
          <pc:sldMk cId="3313346309" sldId="399"/>
        </pc:sldMkLst>
        <pc:spChg chg="del">
          <ac:chgData name="Kris Udd" userId="1177e061ad7f1e06" providerId="LiveId" clId="{BE8573DD-77CD-4CE8-AAA0-182E569E1067}" dt="2023-11-04T00:05:36.205" v="293" actId="478"/>
          <ac:spMkLst>
            <pc:docMk/>
            <pc:sldMk cId="3313346309" sldId="399"/>
            <ac:spMk id="8" creationId="{56A982AB-D3BC-E004-2779-099467040584}"/>
          </ac:spMkLst>
        </pc:spChg>
      </pc:sldChg>
      <pc:sldChg chg="delSp mod">
        <pc:chgData name="Kris Udd" userId="1177e061ad7f1e06" providerId="LiveId" clId="{BE8573DD-77CD-4CE8-AAA0-182E569E1067}" dt="2023-11-03T21:48:15.753" v="25" actId="478"/>
        <pc:sldMkLst>
          <pc:docMk/>
          <pc:sldMk cId="2497516326" sldId="400"/>
        </pc:sldMkLst>
        <pc:spChg chg="del">
          <ac:chgData name="Kris Udd" userId="1177e061ad7f1e06" providerId="LiveId" clId="{BE8573DD-77CD-4CE8-AAA0-182E569E1067}" dt="2023-11-03T21:48:15.753" v="25" actId="478"/>
          <ac:spMkLst>
            <pc:docMk/>
            <pc:sldMk cId="2497516326" sldId="400"/>
            <ac:spMk id="10" creationId="{41F6B2FC-9821-ED96-9E72-41F99D54B585}"/>
          </ac:spMkLst>
        </pc:spChg>
      </pc:sldChg>
      <pc:sldChg chg="addSp delSp modSp mod">
        <pc:chgData name="Kris Udd" userId="1177e061ad7f1e06" providerId="LiveId" clId="{BE8573DD-77CD-4CE8-AAA0-182E569E1067}" dt="2023-11-04T00:15:26.177" v="306" actId="478"/>
        <pc:sldMkLst>
          <pc:docMk/>
          <pc:sldMk cId="851589238" sldId="402"/>
        </pc:sldMkLst>
        <pc:spChg chg="del">
          <ac:chgData name="Kris Udd" userId="1177e061ad7f1e06" providerId="LiveId" clId="{BE8573DD-77CD-4CE8-AAA0-182E569E1067}" dt="2023-11-04T00:15:26.177" v="306" actId="478"/>
          <ac:spMkLst>
            <pc:docMk/>
            <pc:sldMk cId="851589238" sldId="402"/>
            <ac:spMk id="8" creationId="{37E6A08B-7ED0-0E5C-B3B7-7DA591BE9A38}"/>
          </ac:spMkLst>
        </pc:spChg>
        <pc:picChg chg="add mod ord">
          <ac:chgData name="Kris Udd" userId="1177e061ad7f1e06" providerId="LiveId" clId="{BE8573DD-77CD-4CE8-AAA0-182E569E1067}" dt="2023-11-04T00:15:16.411" v="304" actId="167"/>
          <ac:picMkLst>
            <pc:docMk/>
            <pc:sldMk cId="851589238" sldId="402"/>
            <ac:picMk id="6" creationId="{B5824D97-40D7-BB90-F7E2-34C9CA249675}"/>
          </ac:picMkLst>
        </pc:picChg>
        <pc:picChg chg="del">
          <ac:chgData name="Kris Udd" userId="1177e061ad7f1e06" providerId="LiveId" clId="{BE8573DD-77CD-4CE8-AAA0-182E569E1067}" dt="2023-11-04T00:15:20.843" v="305" actId="478"/>
          <ac:picMkLst>
            <pc:docMk/>
            <pc:sldMk cId="851589238" sldId="402"/>
            <ac:picMk id="4098" creationId="{00000000-0000-0000-0000-000000000000}"/>
          </ac:picMkLst>
        </pc:picChg>
      </pc:sldChg>
      <pc:sldChg chg="modSp mod">
        <pc:chgData name="Kris Udd" userId="1177e061ad7f1e06" providerId="LiveId" clId="{BE8573DD-77CD-4CE8-AAA0-182E569E1067}" dt="2023-11-04T00:24:19.429" v="488" actId="12788"/>
        <pc:sldMkLst>
          <pc:docMk/>
          <pc:sldMk cId="3720445581" sldId="404"/>
        </pc:sldMkLst>
        <pc:picChg chg="mod">
          <ac:chgData name="Kris Udd" userId="1177e061ad7f1e06" providerId="LiveId" clId="{BE8573DD-77CD-4CE8-AAA0-182E569E1067}" dt="2023-11-04T00:24:19.429" v="488" actId="12788"/>
          <ac:picMkLst>
            <pc:docMk/>
            <pc:sldMk cId="3720445581" sldId="404"/>
            <ac:picMk id="7" creationId="{F576353D-4662-98E3-B3C8-7DC3FF33C302}"/>
          </ac:picMkLst>
        </pc:picChg>
      </pc:sldChg>
      <pc:sldChg chg="delSp del mod">
        <pc:chgData name="Kris Udd" userId="1177e061ad7f1e06" providerId="LiveId" clId="{BE8573DD-77CD-4CE8-AAA0-182E569E1067}" dt="2023-11-03T22:03:43.726" v="35" actId="47"/>
        <pc:sldMkLst>
          <pc:docMk/>
          <pc:sldMk cId="3144938126" sldId="408"/>
        </pc:sldMkLst>
        <pc:spChg chg="del">
          <ac:chgData name="Kris Udd" userId="1177e061ad7f1e06" providerId="LiveId" clId="{BE8573DD-77CD-4CE8-AAA0-182E569E1067}" dt="2023-11-03T22:03:21.637" v="34" actId="478"/>
          <ac:spMkLst>
            <pc:docMk/>
            <pc:sldMk cId="3144938126" sldId="408"/>
            <ac:spMk id="8" creationId="{2E66EE96-3974-DE99-194C-E75CDBC8A36C}"/>
          </ac:spMkLst>
        </pc:spChg>
      </pc:sldChg>
      <pc:sldChg chg="modSp mod">
        <pc:chgData name="Kris Udd" userId="1177e061ad7f1e06" providerId="LiveId" clId="{BE8573DD-77CD-4CE8-AAA0-182E569E1067}" dt="2023-11-03T22:04:02.496" v="53" actId="732"/>
        <pc:sldMkLst>
          <pc:docMk/>
          <pc:sldMk cId="2243663419" sldId="409"/>
        </pc:sldMkLst>
        <pc:picChg chg="mod modCrop">
          <ac:chgData name="Kris Udd" userId="1177e061ad7f1e06" providerId="LiveId" clId="{BE8573DD-77CD-4CE8-AAA0-182E569E1067}" dt="2023-11-03T22:04:02.496" v="53" actId="732"/>
          <ac:picMkLst>
            <pc:docMk/>
            <pc:sldMk cId="2243663419" sldId="409"/>
            <ac:picMk id="6" creationId="{77FEC039-85C2-59AC-9E60-AF5703A2A5FB}"/>
          </ac:picMkLst>
        </pc:picChg>
      </pc:sldChg>
      <pc:sldChg chg="delSp mod">
        <pc:chgData name="Kris Udd" userId="1177e061ad7f1e06" providerId="LiveId" clId="{BE8573DD-77CD-4CE8-AAA0-182E569E1067}" dt="2023-11-03T22:14:54.998" v="187" actId="478"/>
        <pc:sldMkLst>
          <pc:docMk/>
          <pc:sldMk cId="1738790929" sldId="412"/>
        </pc:sldMkLst>
        <pc:spChg chg="del">
          <ac:chgData name="Kris Udd" userId="1177e061ad7f1e06" providerId="LiveId" clId="{BE8573DD-77CD-4CE8-AAA0-182E569E1067}" dt="2023-11-03T22:14:54.998" v="187" actId="478"/>
          <ac:spMkLst>
            <pc:docMk/>
            <pc:sldMk cId="1738790929" sldId="412"/>
            <ac:spMk id="8" creationId="{0BBA54C3-96B5-7CD1-3153-E7F3F009EE1B}"/>
          </ac:spMkLst>
        </pc:spChg>
      </pc:sldChg>
      <pc:sldChg chg="addSp delSp modSp mod modNotesTx">
        <pc:chgData name="Kris Udd" userId="1177e061ad7f1e06" providerId="LiveId" clId="{BE8573DD-77CD-4CE8-AAA0-182E569E1067}" dt="2023-11-03T22:32:20.700" v="290" actId="478"/>
        <pc:sldMkLst>
          <pc:docMk/>
          <pc:sldMk cId="2233816019" sldId="415"/>
        </pc:sldMkLst>
        <pc:spChg chg="del">
          <ac:chgData name="Kris Udd" userId="1177e061ad7f1e06" providerId="LiveId" clId="{BE8573DD-77CD-4CE8-AAA0-182E569E1067}" dt="2023-11-03T22:32:20.700" v="290" actId="478"/>
          <ac:spMkLst>
            <pc:docMk/>
            <pc:sldMk cId="2233816019" sldId="415"/>
            <ac:spMk id="6" creationId="{126540DF-5A10-49BF-6B4A-95AC3323A31D}"/>
          </ac:spMkLst>
        </pc:spChg>
        <pc:grpChg chg="add mod ord">
          <ac:chgData name="Kris Udd" userId="1177e061ad7f1e06" providerId="LiveId" clId="{BE8573DD-77CD-4CE8-AAA0-182E569E1067}" dt="2023-11-03T22:32:03.856" v="222" actId="167"/>
          <ac:grpSpMkLst>
            <pc:docMk/>
            <pc:sldMk cId="2233816019" sldId="415"/>
            <ac:grpSpMk id="10" creationId="{2B380ABF-7824-8E1B-602C-3A78EAA7FD1E}"/>
          </ac:grpSpMkLst>
        </pc:grpChg>
        <pc:picChg chg="add mod">
          <ac:chgData name="Kris Udd" userId="1177e061ad7f1e06" providerId="LiveId" clId="{BE8573DD-77CD-4CE8-AAA0-182E569E1067}" dt="2023-11-03T22:32:02.406" v="221" actId="164"/>
          <ac:picMkLst>
            <pc:docMk/>
            <pc:sldMk cId="2233816019" sldId="415"/>
            <ac:picMk id="7" creationId="{78566F37-1958-4793-CA24-10478400449E}"/>
          </ac:picMkLst>
        </pc:picChg>
        <pc:picChg chg="add mod ord">
          <ac:chgData name="Kris Udd" userId="1177e061ad7f1e06" providerId="LiveId" clId="{BE8573DD-77CD-4CE8-AAA0-182E569E1067}" dt="2023-11-03T22:32:02.406" v="221" actId="164"/>
          <ac:picMkLst>
            <pc:docMk/>
            <pc:sldMk cId="2233816019" sldId="415"/>
            <ac:picMk id="9" creationId="{81D8E841-900A-06D7-4ECC-BA2257C70BDC}"/>
          </ac:picMkLst>
        </pc:picChg>
        <pc:picChg chg="del">
          <ac:chgData name="Kris Udd" userId="1177e061ad7f1e06" providerId="LiveId" clId="{BE8573DD-77CD-4CE8-AAA0-182E569E1067}" dt="2023-11-03T22:31:05.834" v="197" actId="478"/>
          <ac:picMkLst>
            <pc:docMk/>
            <pc:sldMk cId="2233816019" sldId="415"/>
            <ac:picMk id="6146" creationId="{00000000-0000-0000-0000-000000000000}"/>
          </ac:picMkLst>
        </pc:picChg>
      </pc:sldChg>
      <pc:sldChg chg="addSp delSp modSp mod">
        <pc:chgData name="Kris Udd" userId="1177e061ad7f1e06" providerId="LiveId" clId="{BE8573DD-77CD-4CE8-AAA0-182E569E1067}" dt="2023-11-04T00:42:47.889" v="508" actId="478"/>
        <pc:sldMkLst>
          <pc:docMk/>
          <pc:sldMk cId="3183808208" sldId="435"/>
        </pc:sldMkLst>
        <pc:spChg chg="del">
          <ac:chgData name="Kris Udd" userId="1177e061ad7f1e06" providerId="LiveId" clId="{BE8573DD-77CD-4CE8-AAA0-182E569E1067}" dt="2023-11-04T00:42:47.889" v="508" actId="478"/>
          <ac:spMkLst>
            <pc:docMk/>
            <pc:sldMk cId="3183808208" sldId="435"/>
            <ac:spMk id="8" creationId="{20943D6F-6A9C-5F35-A59D-B23B5883200D}"/>
          </ac:spMkLst>
        </pc:spChg>
        <pc:picChg chg="add mod ord">
          <ac:chgData name="Kris Udd" userId="1177e061ad7f1e06" providerId="LiveId" clId="{BE8573DD-77CD-4CE8-AAA0-182E569E1067}" dt="2023-11-04T00:42:44.396" v="507" actId="12788"/>
          <ac:picMkLst>
            <pc:docMk/>
            <pc:sldMk cId="3183808208" sldId="435"/>
            <ac:picMk id="6" creationId="{1DA80CAE-DB54-2022-160A-C23392071F5F}"/>
          </ac:picMkLst>
        </pc:picChg>
        <pc:picChg chg="del">
          <ac:chgData name="Kris Udd" userId="1177e061ad7f1e06" providerId="LiveId" clId="{BE8573DD-77CD-4CE8-AAA0-182E569E1067}" dt="2023-11-04T00:42:39.421" v="505" actId="478"/>
          <ac:picMkLst>
            <pc:docMk/>
            <pc:sldMk cId="3183808208" sldId="435"/>
            <ac:picMk id="7170" creationId="{00000000-0000-0000-0000-000000000000}"/>
          </ac:picMkLst>
        </pc:picChg>
      </pc:sldChg>
      <pc:sldChg chg="modSp mod">
        <pc:chgData name="Kris Udd" userId="1177e061ad7f1e06" providerId="LiveId" clId="{BE8573DD-77CD-4CE8-AAA0-182E569E1067}" dt="2023-11-04T00:43:29.983" v="514" actId="12788"/>
        <pc:sldMkLst>
          <pc:docMk/>
          <pc:sldMk cId="915098504" sldId="439"/>
        </pc:sldMkLst>
        <pc:picChg chg="mod">
          <ac:chgData name="Kris Udd" userId="1177e061ad7f1e06" providerId="LiveId" clId="{BE8573DD-77CD-4CE8-AAA0-182E569E1067}" dt="2023-11-04T00:43:29.983" v="514" actId="12788"/>
          <ac:picMkLst>
            <pc:docMk/>
            <pc:sldMk cId="915098504" sldId="439"/>
            <ac:picMk id="4" creationId="{DB15BD21-FB46-FADA-FC3D-9C23CF31CDCC}"/>
          </ac:picMkLst>
        </pc:picChg>
      </pc:sldChg>
      <pc:sldChg chg="addSp delSp modSp mod">
        <pc:chgData name="Kris Udd" userId="1177e061ad7f1e06" providerId="LiveId" clId="{BE8573DD-77CD-4CE8-AAA0-182E569E1067}" dt="2023-11-04T00:38:54.883" v="500" actId="478"/>
        <pc:sldMkLst>
          <pc:docMk/>
          <pc:sldMk cId="3179399732" sldId="448"/>
        </pc:sldMkLst>
        <pc:spChg chg="del">
          <ac:chgData name="Kris Udd" userId="1177e061ad7f1e06" providerId="LiveId" clId="{BE8573DD-77CD-4CE8-AAA0-182E569E1067}" dt="2023-11-04T00:38:54.883" v="500" actId="478"/>
          <ac:spMkLst>
            <pc:docMk/>
            <pc:sldMk cId="3179399732" sldId="448"/>
            <ac:spMk id="8" creationId="{4FFF9518-814D-D4E8-0661-8820A5941F3D}"/>
          </ac:spMkLst>
        </pc:spChg>
        <pc:picChg chg="add mod ord modCrop">
          <ac:chgData name="Kris Udd" userId="1177e061ad7f1e06" providerId="LiveId" clId="{BE8573DD-77CD-4CE8-AAA0-182E569E1067}" dt="2023-11-04T00:38:47.715" v="499" actId="732"/>
          <ac:picMkLst>
            <pc:docMk/>
            <pc:sldMk cId="3179399732" sldId="448"/>
            <ac:picMk id="6" creationId="{E93ECD0B-1F3D-DFF3-C9B8-F5B6B89CB307}"/>
          </ac:picMkLst>
        </pc:picChg>
        <pc:picChg chg="del">
          <ac:chgData name="Kris Udd" userId="1177e061ad7f1e06" providerId="LiveId" clId="{BE8573DD-77CD-4CE8-AAA0-182E569E1067}" dt="2023-11-04T00:38:35.867" v="493" actId="478"/>
          <ac:picMkLst>
            <pc:docMk/>
            <pc:sldMk cId="3179399732" sldId="448"/>
            <ac:picMk id="1027" creationId="{00000000-0000-0000-0000-000000000000}"/>
          </ac:picMkLst>
        </pc:picChg>
      </pc:sldChg>
      <pc:sldChg chg="delSp mod">
        <pc:chgData name="Kris Udd" userId="1177e061ad7f1e06" providerId="LiveId" clId="{BE8573DD-77CD-4CE8-AAA0-182E569E1067}" dt="2023-11-03T22:16:16.398" v="188" actId="478"/>
        <pc:sldMkLst>
          <pc:docMk/>
          <pc:sldMk cId="1285689081" sldId="473"/>
        </pc:sldMkLst>
        <pc:spChg chg="del">
          <ac:chgData name="Kris Udd" userId="1177e061ad7f1e06" providerId="LiveId" clId="{BE8573DD-77CD-4CE8-AAA0-182E569E1067}" dt="2023-11-03T22:16:16.398" v="188" actId="478"/>
          <ac:spMkLst>
            <pc:docMk/>
            <pc:sldMk cId="1285689081" sldId="473"/>
            <ac:spMk id="8" creationId="{269511EF-B10C-F276-492F-714CD189A79C}"/>
          </ac:spMkLst>
        </pc:spChg>
      </pc:sldChg>
      <pc:sldChg chg="delSp mod">
        <pc:chgData name="Kris Udd" userId="1177e061ad7f1e06" providerId="LiveId" clId="{BE8573DD-77CD-4CE8-AAA0-182E569E1067}" dt="2023-11-04T00:12:37.557" v="300" actId="478"/>
        <pc:sldMkLst>
          <pc:docMk/>
          <pc:sldMk cId="2766355423" sldId="476"/>
        </pc:sldMkLst>
        <pc:spChg chg="del">
          <ac:chgData name="Kris Udd" userId="1177e061ad7f1e06" providerId="LiveId" clId="{BE8573DD-77CD-4CE8-AAA0-182E569E1067}" dt="2023-11-04T00:12:37.557" v="300" actId="478"/>
          <ac:spMkLst>
            <pc:docMk/>
            <pc:sldMk cId="2766355423" sldId="476"/>
            <ac:spMk id="8" creationId="{71389614-B573-2B7A-5D0D-7B928A8193DE}"/>
          </ac:spMkLst>
        </pc:spChg>
      </pc:sldChg>
      <pc:sldChg chg="addSp delSp modSp mod">
        <pc:chgData name="Kris Udd" userId="1177e061ad7f1e06" providerId="LiveId" clId="{BE8573DD-77CD-4CE8-AAA0-182E569E1067}" dt="2023-11-03T22:19:22.891" v="192" actId="478"/>
        <pc:sldMkLst>
          <pc:docMk/>
          <pc:sldMk cId="2415029509" sldId="479"/>
        </pc:sldMkLst>
        <pc:spChg chg="del">
          <ac:chgData name="Kris Udd" userId="1177e061ad7f1e06" providerId="LiveId" clId="{BE8573DD-77CD-4CE8-AAA0-182E569E1067}" dt="2023-11-03T22:19:22.891" v="192" actId="478"/>
          <ac:spMkLst>
            <pc:docMk/>
            <pc:sldMk cId="2415029509" sldId="479"/>
            <ac:spMk id="10" creationId="{7207AFDF-56DE-4E74-9A05-40C4A313A754}"/>
          </ac:spMkLst>
        </pc:spChg>
        <pc:picChg chg="add mod ord">
          <ac:chgData name="Kris Udd" userId="1177e061ad7f1e06" providerId="LiveId" clId="{BE8573DD-77CD-4CE8-AAA0-182E569E1067}" dt="2023-11-03T22:19:18.761" v="190" actId="167"/>
          <ac:picMkLst>
            <pc:docMk/>
            <pc:sldMk cId="2415029509" sldId="479"/>
            <ac:picMk id="4" creationId="{67A23D1A-FE73-2B96-59E2-1EAD5AC30908}"/>
          </ac:picMkLst>
        </pc:picChg>
        <pc:picChg chg="del">
          <ac:chgData name="Kris Udd" userId="1177e061ad7f1e06" providerId="LiveId" clId="{BE8573DD-77CD-4CE8-AAA0-182E569E1067}" dt="2023-11-03T22:19:21.271" v="191" actId="478"/>
          <ac:picMkLst>
            <pc:docMk/>
            <pc:sldMk cId="2415029509" sldId="479"/>
            <ac:picMk id="1027" creationId="{00000000-0000-0000-0000-000000000000}"/>
          </ac:picMkLst>
        </pc:picChg>
      </pc:sldChg>
      <pc:sldChg chg="addSp delSp modSp add mod">
        <pc:chgData name="Kris Udd" userId="1177e061ad7f1e06" providerId="LiveId" clId="{BE8573DD-77CD-4CE8-AAA0-182E569E1067}" dt="2023-11-03T21:44:15.058" v="16" actId="167"/>
        <pc:sldMkLst>
          <pc:docMk/>
          <pc:sldMk cId="1941580157" sldId="960"/>
        </pc:sldMkLst>
        <pc:picChg chg="add mod">
          <ac:chgData name="Kris Udd" userId="1177e061ad7f1e06" providerId="LiveId" clId="{BE8573DD-77CD-4CE8-AAA0-182E569E1067}" dt="2023-11-03T21:44:15.058" v="16" actId="167"/>
          <ac:picMkLst>
            <pc:docMk/>
            <pc:sldMk cId="1941580157" sldId="960"/>
            <ac:picMk id="5" creationId="{E1080B17-3929-2274-313D-FC7FAABC3D43}"/>
          </ac:picMkLst>
        </pc:picChg>
        <pc:picChg chg="del">
          <ac:chgData name="Kris Udd" userId="1177e061ad7f1e06" providerId="LiveId" clId="{BE8573DD-77CD-4CE8-AAA0-182E569E1067}" dt="2023-11-03T21:43:27.263" v="8" actId="478"/>
          <ac:picMkLst>
            <pc:docMk/>
            <pc:sldMk cId="1941580157" sldId="960"/>
            <ac:picMk id="7" creationId="{1E0F434B-1DA5-0A93-1750-98E1725FA9CC}"/>
          </ac:picMkLst>
        </pc:picChg>
      </pc:sldChg>
      <pc:sldChg chg="addSp delSp modSp add mod">
        <pc:chgData name="Kris Udd" userId="1177e061ad7f1e06" providerId="LiveId" clId="{BE8573DD-77CD-4CE8-AAA0-182E569E1067}" dt="2023-11-03T22:03:18.755" v="33" actId="478"/>
        <pc:sldMkLst>
          <pc:docMk/>
          <pc:sldMk cId="2143204920" sldId="961"/>
        </pc:sldMkLst>
        <pc:spChg chg="del">
          <ac:chgData name="Kris Udd" userId="1177e061ad7f1e06" providerId="LiveId" clId="{BE8573DD-77CD-4CE8-AAA0-182E569E1067}" dt="2023-11-03T22:03:18.755" v="33" actId="478"/>
          <ac:spMkLst>
            <pc:docMk/>
            <pc:sldMk cId="2143204920" sldId="961"/>
            <ac:spMk id="8" creationId="{2E66EE96-3974-DE99-194C-E75CDBC8A36C}"/>
          </ac:spMkLst>
        </pc:spChg>
        <pc:picChg chg="add mod ord">
          <ac:chgData name="Kris Udd" userId="1177e061ad7f1e06" providerId="LiveId" clId="{BE8573DD-77CD-4CE8-AAA0-182E569E1067}" dt="2023-11-03T22:03:15.936" v="32" actId="167"/>
          <ac:picMkLst>
            <pc:docMk/>
            <pc:sldMk cId="2143204920" sldId="961"/>
            <ac:picMk id="6" creationId="{0A03A3D9-7CBC-F1ED-FD5A-065794FB8563}"/>
          </ac:picMkLst>
        </pc:picChg>
        <pc:picChg chg="del">
          <ac:chgData name="Kris Udd" userId="1177e061ad7f1e06" providerId="LiveId" clId="{BE8573DD-77CD-4CE8-AAA0-182E569E1067}" dt="2023-11-03T22:03:04.731" v="28" actId="478"/>
          <ac:picMkLst>
            <pc:docMk/>
            <pc:sldMk cId="2143204920" sldId="961"/>
            <ac:picMk id="9218" creationId="{00000000-0000-0000-0000-000000000000}"/>
          </ac:picMkLst>
        </pc:picChg>
      </pc:sldChg>
      <pc:sldChg chg="addSp delSp modSp add del mod">
        <pc:chgData name="Kris Udd" userId="1177e061ad7f1e06" providerId="LiveId" clId="{BE8573DD-77CD-4CE8-AAA0-182E569E1067}" dt="2023-11-03T21:48:37.728" v="26" actId="47"/>
        <pc:sldMkLst>
          <pc:docMk/>
          <pc:sldMk cId="3512536591" sldId="961"/>
        </pc:sldMkLst>
        <pc:spChg chg="del">
          <ac:chgData name="Kris Udd" userId="1177e061ad7f1e06" providerId="LiveId" clId="{BE8573DD-77CD-4CE8-AAA0-182E569E1067}" dt="2023-11-03T21:48:13.092" v="24" actId="478"/>
          <ac:spMkLst>
            <pc:docMk/>
            <pc:sldMk cId="3512536591" sldId="961"/>
            <ac:spMk id="10" creationId="{41F6B2FC-9821-ED96-9E72-41F99D54B585}"/>
          </ac:spMkLst>
        </pc:spChg>
        <pc:picChg chg="add mod ord">
          <ac:chgData name="Kris Udd" userId="1177e061ad7f1e06" providerId="LiveId" clId="{BE8573DD-77CD-4CE8-AAA0-182E569E1067}" dt="2023-11-03T21:48:07.249" v="22" actId="167"/>
          <ac:picMkLst>
            <pc:docMk/>
            <pc:sldMk cId="3512536591" sldId="961"/>
            <ac:picMk id="6" creationId="{0FCC7455-FF54-F9DA-5675-B348B42CCE1C}"/>
          </ac:picMkLst>
        </pc:picChg>
        <pc:picChg chg="del">
          <ac:chgData name="Kris Udd" userId="1177e061ad7f1e06" providerId="LiveId" clId="{BE8573DD-77CD-4CE8-AAA0-182E569E1067}" dt="2023-11-03T21:48:10.220" v="23" actId="478"/>
          <ac:picMkLst>
            <pc:docMk/>
            <pc:sldMk cId="3512536591" sldId="961"/>
            <ac:picMk id="8194" creationId="{00000000-0000-0000-0000-000000000000}"/>
          </ac:picMkLst>
        </pc:picChg>
      </pc:sldChg>
      <pc:sldChg chg="add del">
        <pc:chgData name="Kris Udd" userId="1177e061ad7f1e06" providerId="LiveId" clId="{BE8573DD-77CD-4CE8-AAA0-182E569E1067}" dt="2023-11-03T21:43:38.261" v="12" actId="2890"/>
        <pc:sldMkLst>
          <pc:docMk/>
          <pc:sldMk cId="3586173860" sldId="961"/>
        </pc:sldMkLst>
      </pc:sldChg>
      <pc:sldChg chg="addSp delSp modSp add mod modNotesTx">
        <pc:chgData name="Kris Udd" userId="1177e061ad7f1e06" providerId="LiveId" clId="{BE8573DD-77CD-4CE8-AAA0-182E569E1067}" dt="2023-11-04T00:22:26.843" v="486" actId="20577"/>
        <pc:sldMkLst>
          <pc:docMk/>
          <pc:sldMk cId="1446539883" sldId="962"/>
        </pc:sldMkLst>
        <pc:spChg chg="mod">
          <ac:chgData name="Kris Udd" userId="1177e061ad7f1e06" providerId="LiveId" clId="{BE8573DD-77CD-4CE8-AAA0-182E569E1067}" dt="2023-11-04T00:22:26.843" v="486" actId="20577"/>
          <ac:spMkLst>
            <pc:docMk/>
            <pc:sldMk cId="1446539883" sldId="962"/>
            <ac:spMk id="3" creationId="{00000000-0000-0000-0000-000000000000}"/>
          </ac:spMkLst>
        </pc:spChg>
        <pc:picChg chg="add mod ord modCrop">
          <ac:chgData name="Kris Udd" userId="1177e061ad7f1e06" providerId="LiveId" clId="{BE8573DD-77CD-4CE8-AAA0-182E569E1067}" dt="2023-11-04T00:19:30.886" v="329" actId="732"/>
          <ac:picMkLst>
            <pc:docMk/>
            <pc:sldMk cId="1446539883" sldId="962"/>
            <ac:picMk id="6" creationId="{95741E94-0414-8CC2-B4C8-1F2E63C7783F}"/>
          </ac:picMkLst>
        </pc:picChg>
        <pc:picChg chg="del">
          <ac:chgData name="Kris Udd" userId="1177e061ad7f1e06" providerId="LiveId" clId="{BE8573DD-77CD-4CE8-AAA0-182E569E1067}" dt="2023-11-04T00:16:31.548" v="311" actId="478"/>
          <ac:picMkLst>
            <pc:docMk/>
            <pc:sldMk cId="1446539883" sldId="962"/>
            <ac:picMk id="9" creationId="{19AE8B3B-FB39-73D8-C451-1DD480CFE75E}"/>
          </ac:picMkLst>
        </pc:picChg>
      </pc:sldChg>
      <pc:sldChg chg="add del">
        <pc:chgData name="Kris Udd" userId="1177e061ad7f1e06" providerId="LiveId" clId="{BE8573DD-77CD-4CE8-AAA0-182E569E1067}" dt="2023-11-04T00:19:26.358" v="328" actId="2890"/>
        <pc:sldMkLst>
          <pc:docMk/>
          <pc:sldMk cId="707568492" sldId="963"/>
        </pc:sldMkLst>
      </pc:sldChg>
    </pc:docChg>
  </pc:docChgLst>
  <pc:docChgLst>
    <pc:chgData name="Katie Bolen" userId="aa78ffc0c2b120ec" providerId="LiveId" clId="{444BDB86-74B6-4BB4-BBEF-989242A5546C}"/>
    <pc:docChg chg="custSel modSld">
      <pc:chgData name="Katie Bolen" userId="aa78ffc0c2b120ec" providerId="LiveId" clId="{444BDB86-74B6-4BB4-BBEF-989242A5546C}" dt="2022-10-31T23:34:07.277" v="4" actId="27614"/>
      <pc:docMkLst>
        <pc:docMk/>
      </pc:docMkLst>
      <pc:sldChg chg="addSp delSp modSp mod">
        <pc:chgData name="Katie Bolen" userId="aa78ffc0c2b120ec" providerId="LiveId" clId="{444BDB86-74B6-4BB4-BBEF-989242A5546C}" dt="2022-10-31T23:34:07.277" v="4" actId="27614"/>
        <pc:sldMkLst>
          <pc:docMk/>
          <pc:sldMk cId="3904271851" sldId="386"/>
        </pc:sldMkLst>
        <pc:picChg chg="add mod ord">
          <ac:chgData name="Katie Bolen" userId="aa78ffc0c2b120ec" providerId="LiveId" clId="{444BDB86-74B6-4BB4-BBEF-989242A5546C}" dt="2022-10-31T23:34:07.277" v="4" actId="27614"/>
          <ac:picMkLst>
            <pc:docMk/>
            <pc:sldMk cId="3904271851" sldId="386"/>
            <ac:picMk id="6" creationId="{EB7FD1E6-5072-3907-0080-805D675B195B}"/>
          </ac:picMkLst>
        </pc:picChg>
        <pc:picChg chg="del mod">
          <ac:chgData name="Katie Bolen" userId="aa78ffc0c2b120ec" providerId="LiveId" clId="{444BDB86-74B6-4BB4-BBEF-989242A5546C}" dt="2022-10-31T23:34:06.305" v="3" actId="478"/>
          <ac:picMkLst>
            <pc:docMk/>
            <pc:sldMk cId="3904271851" sldId="386"/>
            <ac:picMk id="7" creationId="{8C512620-3554-4ACE-8880-920C85B4E142}"/>
          </ac:picMkLst>
        </pc:picChg>
      </pc:sldChg>
    </pc:docChg>
  </pc:docChgLst>
  <pc:docChgLst>
    <pc:chgData name="Bethany Bolen" userId="8e338a04f9f07398" providerId="LiveId" clId="{5F773695-2A44-44A2-97F1-E4E68EF15997}"/>
    <pc:docChg chg="custSel addSld delSld modSld">
      <pc:chgData name="Bethany Bolen" userId="8e338a04f9f07398" providerId="LiveId" clId="{5F773695-2A44-44A2-97F1-E4E68EF15997}" dt="2023-09-27T00:31:28.381" v="208"/>
      <pc:docMkLst>
        <pc:docMk/>
      </pc:docMkLst>
      <pc:sldChg chg="addSp delSp modSp mod">
        <pc:chgData name="Bethany Bolen" userId="8e338a04f9f07398" providerId="LiveId" clId="{5F773695-2A44-44A2-97F1-E4E68EF15997}" dt="2023-09-27T00:30:14.334" v="184" actId="478"/>
        <pc:sldMkLst>
          <pc:docMk/>
          <pc:sldMk cId="563995616" sldId="315"/>
        </pc:sldMkLst>
        <pc:spChg chg="del">
          <ac:chgData name="Bethany Bolen" userId="8e338a04f9f07398" providerId="LiveId" clId="{5F773695-2A44-44A2-97F1-E4E68EF15997}" dt="2023-09-27T00:30:14.334" v="184" actId="478"/>
          <ac:spMkLst>
            <pc:docMk/>
            <pc:sldMk cId="563995616" sldId="315"/>
            <ac:spMk id="8" creationId="{F169E9B0-587A-9F24-909A-AD9EFC4FD992}"/>
          </ac:spMkLst>
        </pc:spChg>
        <pc:picChg chg="del">
          <ac:chgData name="Bethany Bolen" userId="8e338a04f9f07398" providerId="LiveId" clId="{5F773695-2A44-44A2-97F1-E4E68EF15997}" dt="2023-09-27T00:30:13.288" v="183" actId="478"/>
          <ac:picMkLst>
            <pc:docMk/>
            <pc:sldMk cId="563995616" sldId="315"/>
            <ac:picMk id="6" creationId="{00000000-0000-0000-0000-000000000000}"/>
          </ac:picMkLst>
        </pc:picChg>
        <pc:picChg chg="add mod ord">
          <ac:chgData name="Bethany Bolen" userId="8e338a04f9f07398" providerId="LiveId" clId="{5F773695-2A44-44A2-97F1-E4E68EF15997}" dt="2023-09-27T00:30:12.325" v="182" actId="167"/>
          <ac:picMkLst>
            <pc:docMk/>
            <pc:sldMk cId="563995616" sldId="315"/>
            <ac:picMk id="7" creationId="{DF8A10B7-BD54-9FC6-AB0E-93C618B668CC}"/>
          </ac:picMkLst>
        </pc:picChg>
      </pc:sldChg>
      <pc:sldChg chg="addSp delSp modSp mod">
        <pc:chgData name="Bethany Bolen" userId="8e338a04f9f07398" providerId="LiveId" clId="{5F773695-2A44-44A2-97F1-E4E68EF15997}" dt="2023-09-27T00:19:30.956" v="62" actId="478"/>
        <pc:sldMkLst>
          <pc:docMk/>
          <pc:sldMk cId="3891912362" sldId="329"/>
        </pc:sldMkLst>
        <pc:spChg chg="del">
          <ac:chgData name="Bethany Bolen" userId="8e338a04f9f07398" providerId="LiveId" clId="{5F773695-2A44-44A2-97F1-E4E68EF15997}" dt="2023-09-27T00:19:30.389" v="61" actId="478"/>
          <ac:spMkLst>
            <pc:docMk/>
            <pc:sldMk cId="3891912362" sldId="329"/>
            <ac:spMk id="8" creationId="{C1EAB53B-2233-BD57-46A1-C698B2CD931A}"/>
          </ac:spMkLst>
        </pc:spChg>
        <pc:picChg chg="add mod ord">
          <ac:chgData name="Bethany Bolen" userId="8e338a04f9f07398" providerId="LiveId" clId="{5F773695-2A44-44A2-97F1-E4E68EF15997}" dt="2023-09-27T00:19:28.740" v="60" actId="167"/>
          <ac:picMkLst>
            <pc:docMk/>
            <pc:sldMk cId="3891912362" sldId="329"/>
            <ac:picMk id="6" creationId="{3D511B6F-0087-1B25-A93C-E82A4B2EC6D2}"/>
          </ac:picMkLst>
        </pc:picChg>
        <pc:picChg chg="del">
          <ac:chgData name="Bethany Bolen" userId="8e338a04f9f07398" providerId="LiveId" clId="{5F773695-2A44-44A2-97F1-E4E68EF15997}" dt="2023-09-27T00:19:30.956" v="62" actId="478"/>
          <ac:picMkLst>
            <pc:docMk/>
            <pc:sldMk cId="3891912362" sldId="329"/>
            <ac:picMk id="2050" creationId="{00000000-0000-0000-0000-000000000000}"/>
          </ac:picMkLst>
        </pc:picChg>
      </pc:sldChg>
      <pc:sldChg chg="addSp delSp modSp mod">
        <pc:chgData name="Bethany Bolen" userId="8e338a04f9f07398" providerId="LiveId" clId="{5F773695-2A44-44A2-97F1-E4E68EF15997}" dt="2023-09-27T00:10:20.068" v="32" actId="478"/>
        <pc:sldMkLst>
          <pc:docMk/>
          <pc:sldMk cId="1458933829" sldId="338"/>
        </pc:sldMkLst>
        <pc:picChg chg="add del mod">
          <ac:chgData name="Bethany Bolen" userId="8e338a04f9f07398" providerId="LiveId" clId="{5F773695-2A44-44A2-97F1-E4E68EF15997}" dt="2023-09-27T00:10:20.068" v="32" actId="478"/>
          <ac:picMkLst>
            <pc:docMk/>
            <pc:sldMk cId="1458933829" sldId="338"/>
            <ac:picMk id="7" creationId="{B21525B6-6FC2-583F-8277-9B69CF9681D2}"/>
          </ac:picMkLst>
        </pc:picChg>
      </pc:sldChg>
      <pc:sldChg chg="del">
        <pc:chgData name="Bethany Bolen" userId="8e338a04f9f07398" providerId="LiveId" clId="{5F773695-2A44-44A2-97F1-E4E68EF15997}" dt="2023-09-27T00:25:19.769" v="142" actId="47"/>
        <pc:sldMkLst>
          <pc:docMk/>
          <pc:sldMk cId="1164718587" sldId="356"/>
        </pc:sldMkLst>
      </pc:sldChg>
      <pc:sldChg chg="addSp delSp modSp mod">
        <pc:chgData name="Bethany Bolen" userId="8e338a04f9f07398" providerId="LiveId" clId="{5F773695-2A44-44A2-97F1-E4E68EF15997}" dt="2023-09-27T00:30:52.885" v="194" actId="478"/>
        <pc:sldMkLst>
          <pc:docMk/>
          <pc:sldMk cId="3406166220" sldId="375"/>
        </pc:sldMkLst>
        <pc:spChg chg="del">
          <ac:chgData name="Bethany Bolen" userId="8e338a04f9f07398" providerId="LiveId" clId="{5F773695-2A44-44A2-97F1-E4E68EF15997}" dt="2023-09-27T00:30:52.885" v="194" actId="478"/>
          <ac:spMkLst>
            <pc:docMk/>
            <pc:sldMk cId="3406166220" sldId="375"/>
            <ac:spMk id="8" creationId="{958EC10B-56D6-9C48-D2D3-E4E3756EA02E}"/>
          </ac:spMkLst>
        </pc:spChg>
        <pc:picChg chg="add mod ord">
          <ac:chgData name="Bethany Bolen" userId="8e338a04f9f07398" providerId="LiveId" clId="{5F773695-2A44-44A2-97F1-E4E68EF15997}" dt="2023-09-27T00:30:50.754" v="192" actId="167"/>
          <ac:picMkLst>
            <pc:docMk/>
            <pc:sldMk cId="3406166220" sldId="375"/>
            <ac:picMk id="6" creationId="{0659C3BE-266A-3EAE-7872-431CA578D051}"/>
          </ac:picMkLst>
        </pc:picChg>
        <pc:picChg chg="del">
          <ac:chgData name="Bethany Bolen" userId="8e338a04f9f07398" providerId="LiveId" clId="{5F773695-2A44-44A2-97F1-E4E68EF15997}" dt="2023-09-27T00:30:51.847" v="193" actId="478"/>
          <ac:picMkLst>
            <pc:docMk/>
            <pc:sldMk cId="3406166220" sldId="375"/>
            <ac:picMk id="7" creationId="{9D1346DE-4114-481F-A601-A83B54BE5383}"/>
          </ac:picMkLst>
        </pc:picChg>
      </pc:sldChg>
      <pc:sldChg chg="addSp delSp modSp mod">
        <pc:chgData name="Bethany Bolen" userId="8e338a04f9f07398" providerId="LiveId" clId="{5F773695-2A44-44A2-97F1-E4E68EF15997}" dt="2023-09-27T00:08:34.954" v="26" actId="478"/>
        <pc:sldMkLst>
          <pc:docMk/>
          <pc:sldMk cId="1284602630" sldId="406"/>
        </pc:sldMkLst>
        <pc:spChg chg="del">
          <ac:chgData name="Bethany Bolen" userId="8e338a04f9f07398" providerId="LiveId" clId="{5F773695-2A44-44A2-97F1-E4E68EF15997}" dt="2023-09-27T00:08:34.954" v="26" actId="478"/>
          <ac:spMkLst>
            <pc:docMk/>
            <pc:sldMk cId="1284602630" sldId="406"/>
            <ac:spMk id="10" creationId="{37E09A3A-9EED-9CA9-23B2-7D06118CC46F}"/>
          </ac:spMkLst>
        </pc:spChg>
        <pc:picChg chg="add mod ord">
          <ac:chgData name="Bethany Bolen" userId="8e338a04f9f07398" providerId="LiveId" clId="{5F773695-2A44-44A2-97F1-E4E68EF15997}" dt="2023-09-27T00:08:31.943" v="24" actId="167"/>
          <ac:picMkLst>
            <pc:docMk/>
            <pc:sldMk cId="1284602630" sldId="406"/>
            <ac:picMk id="4" creationId="{8C3B444C-3AA7-BEAF-AD15-C8C85C16C611}"/>
          </ac:picMkLst>
        </pc:picChg>
        <pc:picChg chg="del">
          <ac:chgData name="Bethany Bolen" userId="8e338a04f9f07398" providerId="LiveId" clId="{5F773695-2A44-44A2-97F1-E4E68EF15997}" dt="2023-09-27T00:08:33.577" v="25" actId="478"/>
          <ac:picMkLst>
            <pc:docMk/>
            <pc:sldMk cId="1284602630" sldId="406"/>
            <ac:picMk id="1026" creationId="{00000000-0000-0000-0000-000000000000}"/>
          </ac:picMkLst>
        </pc:picChg>
      </pc:sldChg>
      <pc:sldChg chg="modSp mod">
        <pc:chgData name="Bethany Bolen" userId="8e338a04f9f07398" providerId="LiveId" clId="{5F773695-2A44-44A2-97F1-E4E68EF15997}" dt="2023-09-27T00:06:26.202" v="22" actId="20577"/>
        <pc:sldMkLst>
          <pc:docMk/>
          <pc:sldMk cId="3144938126" sldId="408"/>
        </pc:sldMkLst>
        <pc:spChg chg="mod">
          <ac:chgData name="Bethany Bolen" userId="8e338a04f9f07398" providerId="LiveId" clId="{5F773695-2A44-44A2-97F1-E4E68EF15997}" dt="2023-09-27T00:06:26.202" v="22" actId="20577"/>
          <ac:spMkLst>
            <pc:docMk/>
            <pc:sldMk cId="3144938126" sldId="408"/>
            <ac:spMk id="8" creationId="{2E66EE96-3974-DE99-194C-E75CDBC8A36C}"/>
          </ac:spMkLst>
        </pc:spChg>
      </pc:sldChg>
      <pc:sldChg chg="addSp delSp modSp mod">
        <pc:chgData name="Bethany Bolen" userId="8e338a04f9f07398" providerId="LiveId" clId="{5F773695-2A44-44A2-97F1-E4E68EF15997}" dt="2023-09-27T00:09:21.037" v="30" actId="478"/>
        <pc:sldMkLst>
          <pc:docMk/>
          <pc:sldMk cId="8860926" sldId="414"/>
        </pc:sldMkLst>
        <pc:spChg chg="del">
          <ac:chgData name="Bethany Bolen" userId="8e338a04f9f07398" providerId="LiveId" clId="{5F773695-2A44-44A2-97F1-E4E68EF15997}" dt="2023-09-27T00:09:19.917" v="29" actId="478"/>
          <ac:spMkLst>
            <pc:docMk/>
            <pc:sldMk cId="8860926" sldId="414"/>
            <ac:spMk id="10" creationId="{C87DDACD-6688-17B4-33E9-4B1C3506F1EB}"/>
          </ac:spMkLst>
        </pc:spChg>
        <pc:picChg chg="add mod ord">
          <ac:chgData name="Bethany Bolen" userId="8e338a04f9f07398" providerId="LiveId" clId="{5F773695-2A44-44A2-97F1-E4E68EF15997}" dt="2023-09-27T00:09:17.710" v="28" actId="167"/>
          <ac:picMkLst>
            <pc:docMk/>
            <pc:sldMk cId="8860926" sldId="414"/>
            <ac:picMk id="6" creationId="{CB31C6F0-E4B8-6C8D-157E-258AA90C7E7F}"/>
          </ac:picMkLst>
        </pc:picChg>
        <pc:picChg chg="del">
          <ac:chgData name="Bethany Bolen" userId="8e338a04f9f07398" providerId="LiveId" clId="{5F773695-2A44-44A2-97F1-E4E68EF15997}" dt="2023-09-27T00:09:21.037" v="30" actId="478"/>
          <ac:picMkLst>
            <pc:docMk/>
            <pc:sldMk cId="8860926" sldId="414"/>
            <ac:picMk id="5122" creationId="{00000000-0000-0000-0000-000000000000}"/>
          </ac:picMkLst>
        </pc:picChg>
      </pc:sldChg>
      <pc:sldChg chg="addSp delSp modSp del mod">
        <pc:chgData name="Bethany Bolen" userId="8e338a04f9f07398" providerId="LiveId" clId="{5F773695-2A44-44A2-97F1-E4E68EF15997}" dt="2023-09-27T00:15:40.220" v="43" actId="47"/>
        <pc:sldMkLst>
          <pc:docMk/>
          <pc:sldMk cId="2438151719" sldId="421"/>
        </pc:sldMkLst>
        <pc:picChg chg="add mod ord">
          <ac:chgData name="Bethany Bolen" userId="8e338a04f9f07398" providerId="LiveId" clId="{5F773695-2A44-44A2-97F1-E4E68EF15997}" dt="2023-09-27T00:14:55.892" v="34" actId="167"/>
          <ac:picMkLst>
            <pc:docMk/>
            <pc:sldMk cId="2438151719" sldId="421"/>
            <ac:picMk id="6" creationId="{F269CDF3-0A98-9B80-CA26-533989079863}"/>
          </ac:picMkLst>
        </pc:picChg>
        <pc:picChg chg="add del">
          <ac:chgData name="Bethany Bolen" userId="8e338a04f9f07398" providerId="LiveId" clId="{5F773695-2A44-44A2-97F1-E4E68EF15997}" dt="2023-09-27T00:15:00.047" v="36" actId="478"/>
          <ac:picMkLst>
            <pc:docMk/>
            <pc:sldMk cId="2438151719" sldId="421"/>
            <ac:picMk id="10242" creationId="{00000000-0000-0000-0000-000000000000}"/>
          </ac:picMkLst>
        </pc:picChg>
      </pc:sldChg>
      <pc:sldChg chg="addSp delSp modSp mod">
        <pc:chgData name="Bethany Bolen" userId="8e338a04f9f07398" providerId="LiveId" clId="{5F773695-2A44-44A2-97F1-E4E68EF15997}" dt="2023-09-27T00:18:05.826" v="58" actId="478"/>
        <pc:sldMkLst>
          <pc:docMk/>
          <pc:sldMk cId="3786201720" sldId="423"/>
        </pc:sldMkLst>
        <pc:spChg chg="del">
          <ac:chgData name="Bethany Bolen" userId="8e338a04f9f07398" providerId="LiveId" clId="{5F773695-2A44-44A2-97F1-E4E68EF15997}" dt="2023-09-27T00:17:47.514" v="52" actId="478"/>
          <ac:spMkLst>
            <pc:docMk/>
            <pc:sldMk cId="3786201720" sldId="423"/>
            <ac:spMk id="8" creationId="{693E39E8-C1FA-CE4B-6183-A2F259EB2682}"/>
          </ac:spMkLst>
        </pc:spChg>
        <pc:picChg chg="add del mod ord">
          <ac:chgData name="Bethany Bolen" userId="8e338a04f9f07398" providerId="LiveId" clId="{5F773695-2A44-44A2-97F1-E4E68EF15997}" dt="2023-09-27T00:18:05.826" v="58" actId="478"/>
          <ac:picMkLst>
            <pc:docMk/>
            <pc:sldMk cId="3786201720" sldId="423"/>
            <ac:picMk id="6" creationId="{104870AA-E0E4-8DCD-3C8C-9FE49C5B76A0}"/>
          </ac:picMkLst>
        </pc:picChg>
        <pc:picChg chg="del">
          <ac:chgData name="Bethany Bolen" userId="8e338a04f9f07398" providerId="LiveId" clId="{5F773695-2A44-44A2-97F1-E4E68EF15997}" dt="2023-09-27T00:17:47.952" v="53" actId="478"/>
          <ac:picMkLst>
            <pc:docMk/>
            <pc:sldMk cId="3786201720" sldId="423"/>
            <ac:picMk id="7" creationId="{ECA61F4C-BC8C-455E-A791-D65589CAF0F0}"/>
          </ac:picMkLst>
        </pc:picChg>
        <pc:picChg chg="add mod ord">
          <ac:chgData name="Bethany Bolen" userId="8e338a04f9f07398" providerId="LiveId" clId="{5F773695-2A44-44A2-97F1-E4E68EF15997}" dt="2023-09-27T00:18:04.807" v="57" actId="167"/>
          <ac:picMkLst>
            <pc:docMk/>
            <pc:sldMk cId="3786201720" sldId="423"/>
            <ac:picMk id="10" creationId="{53BD75AC-404C-B6F0-925F-CE067402D884}"/>
          </ac:picMkLst>
        </pc:picChg>
      </pc:sldChg>
      <pc:sldChg chg="addSp delSp modSp mod">
        <pc:chgData name="Bethany Bolen" userId="8e338a04f9f07398" providerId="LiveId" clId="{5F773695-2A44-44A2-97F1-E4E68EF15997}" dt="2023-09-27T00:16:03.567" v="47" actId="478"/>
        <pc:sldMkLst>
          <pc:docMk/>
          <pc:sldMk cId="3989596747" sldId="426"/>
        </pc:sldMkLst>
        <pc:spChg chg="del">
          <ac:chgData name="Bethany Bolen" userId="8e338a04f9f07398" providerId="LiveId" clId="{5F773695-2A44-44A2-97F1-E4E68EF15997}" dt="2023-09-27T00:16:03.567" v="47" actId="478"/>
          <ac:spMkLst>
            <pc:docMk/>
            <pc:sldMk cId="3989596747" sldId="426"/>
            <ac:spMk id="10" creationId="{7E33FFDD-4E62-3216-6C9D-488CFCD78777}"/>
          </ac:spMkLst>
        </pc:spChg>
        <pc:picChg chg="add mod ord">
          <ac:chgData name="Bethany Bolen" userId="8e338a04f9f07398" providerId="LiveId" clId="{5F773695-2A44-44A2-97F1-E4E68EF15997}" dt="2023-09-27T00:16:00.048" v="45" actId="167"/>
          <ac:picMkLst>
            <pc:docMk/>
            <pc:sldMk cId="3989596747" sldId="426"/>
            <ac:picMk id="5" creationId="{D47843EC-6C47-AE27-A670-126C5EEEAF0D}"/>
          </ac:picMkLst>
        </pc:picChg>
        <pc:picChg chg="del">
          <ac:chgData name="Bethany Bolen" userId="8e338a04f9f07398" providerId="LiveId" clId="{5F773695-2A44-44A2-97F1-E4E68EF15997}" dt="2023-09-27T00:16:01.282" v="46" actId="478"/>
          <ac:picMkLst>
            <pc:docMk/>
            <pc:sldMk cId="3989596747" sldId="426"/>
            <ac:picMk id="4099" creationId="{00000000-0000-0000-0000-000000000000}"/>
          </ac:picMkLst>
        </pc:picChg>
      </pc:sldChg>
      <pc:sldChg chg="addSp delSp modSp del mod">
        <pc:chgData name="Bethany Bolen" userId="8e338a04f9f07398" providerId="LiveId" clId="{5F773695-2A44-44A2-97F1-E4E68EF15997}" dt="2023-09-27T00:20:28.861" v="85" actId="47"/>
        <pc:sldMkLst>
          <pc:docMk/>
          <pc:sldMk cId="1385290408" sldId="428"/>
        </pc:sldMkLst>
        <pc:picChg chg="add del mod">
          <ac:chgData name="Bethany Bolen" userId="8e338a04f9f07398" providerId="LiveId" clId="{5F773695-2A44-44A2-97F1-E4E68EF15997}" dt="2023-09-27T00:20:03.518" v="78" actId="478"/>
          <ac:picMkLst>
            <pc:docMk/>
            <pc:sldMk cId="1385290408" sldId="428"/>
            <ac:picMk id="7" creationId="{BCC6D087-C184-6CA6-947F-4F08899DA1E3}"/>
          </ac:picMkLst>
        </pc:picChg>
        <pc:picChg chg="add del mod">
          <ac:chgData name="Bethany Bolen" userId="8e338a04f9f07398" providerId="LiveId" clId="{5F773695-2A44-44A2-97F1-E4E68EF15997}" dt="2023-09-27T00:20:02.728" v="77" actId="478"/>
          <ac:picMkLst>
            <pc:docMk/>
            <pc:sldMk cId="1385290408" sldId="428"/>
            <ac:picMk id="10" creationId="{F8CEDB4F-7BA8-A456-D6B5-D8A45228F6E8}"/>
          </ac:picMkLst>
        </pc:picChg>
        <pc:picChg chg="add del mod">
          <ac:chgData name="Bethany Bolen" userId="8e338a04f9f07398" providerId="LiveId" clId="{5F773695-2A44-44A2-97F1-E4E68EF15997}" dt="2023-09-27T00:20:02.017" v="76" actId="478"/>
          <ac:picMkLst>
            <pc:docMk/>
            <pc:sldMk cId="1385290408" sldId="428"/>
            <ac:picMk id="12" creationId="{C725C962-FDB2-D27C-392C-61EDE685662D}"/>
          </ac:picMkLst>
        </pc:picChg>
        <pc:picChg chg="add del mod">
          <ac:chgData name="Bethany Bolen" userId="8e338a04f9f07398" providerId="LiveId" clId="{5F773695-2A44-44A2-97F1-E4E68EF15997}" dt="2023-09-27T00:20:00.948" v="75" actId="478"/>
          <ac:picMkLst>
            <pc:docMk/>
            <pc:sldMk cId="1385290408" sldId="428"/>
            <ac:picMk id="14" creationId="{39BA8052-4B99-A2EA-37E9-B716CB1FA734}"/>
          </ac:picMkLst>
        </pc:picChg>
      </pc:sldChg>
      <pc:sldChg chg="addSp delSp modSp mod">
        <pc:chgData name="Bethany Bolen" userId="8e338a04f9f07398" providerId="LiveId" clId="{5F773695-2A44-44A2-97F1-E4E68EF15997}" dt="2023-09-27T00:20:51.056" v="89" actId="478"/>
        <pc:sldMkLst>
          <pc:docMk/>
          <pc:sldMk cId="2177474247" sldId="432"/>
        </pc:sldMkLst>
        <pc:spChg chg="del">
          <ac:chgData name="Bethany Bolen" userId="8e338a04f9f07398" providerId="LiveId" clId="{5F773695-2A44-44A2-97F1-E4E68EF15997}" dt="2023-09-27T00:20:51.056" v="89" actId="478"/>
          <ac:spMkLst>
            <pc:docMk/>
            <pc:sldMk cId="2177474247" sldId="432"/>
            <ac:spMk id="8" creationId="{235AADA9-045C-7DC5-5AE7-1C7AEA9AE539}"/>
          </ac:spMkLst>
        </pc:spChg>
        <pc:picChg chg="add mod ord">
          <ac:chgData name="Bethany Bolen" userId="8e338a04f9f07398" providerId="LiveId" clId="{5F773695-2A44-44A2-97F1-E4E68EF15997}" dt="2023-09-27T00:20:47.088" v="87" actId="167"/>
          <ac:picMkLst>
            <pc:docMk/>
            <pc:sldMk cId="2177474247" sldId="432"/>
            <ac:picMk id="6" creationId="{152B36DF-F5C5-7D74-DD9A-835575CE2951}"/>
          </ac:picMkLst>
        </pc:picChg>
        <pc:picChg chg="del">
          <ac:chgData name="Bethany Bolen" userId="8e338a04f9f07398" providerId="LiveId" clId="{5F773695-2A44-44A2-97F1-E4E68EF15997}" dt="2023-09-27T00:20:48.698" v="88" actId="478"/>
          <ac:picMkLst>
            <pc:docMk/>
            <pc:sldMk cId="2177474247" sldId="432"/>
            <ac:picMk id="9" creationId="{F3EA2779-4354-4A5C-BC25-5A1AB88A8162}"/>
          </ac:picMkLst>
        </pc:picChg>
      </pc:sldChg>
      <pc:sldChg chg="modSp mod">
        <pc:chgData name="Bethany Bolen" userId="8e338a04f9f07398" providerId="LiveId" clId="{5F773695-2A44-44A2-97F1-E4E68EF15997}" dt="2023-09-27T00:23:05.393" v="129" actId="20577"/>
        <pc:sldMkLst>
          <pc:docMk/>
          <pc:sldMk cId="3183808208" sldId="435"/>
        </pc:sldMkLst>
        <pc:spChg chg="mod">
          <ac:chgData name="Bethany Bolen" userId="8e338a04f9f07398" providerId="LiveId" clId="{5F773695-2A44-44A2-97F1-E4E68EF15997}" dt="2023-09-27T00:23:05.393" v="129" actId="20577"/>
          <ac:spMkLst>
            <pc:docMk/>
            <pc:sldMk cId="3183808208" sldId="435"/>
            <ac:spMk id="8" creationId="{20943D6F-6A9C-5F35-A59D-B23B5883200D}"/>
          </ac:spMkLst>
        </pc:spChg>
      </pc:sldChg>
      <pc:sldChg chg="addSp delSp modSp mod">
        <pc:chgData name="Bethany Bolen" userId="8e338a04f9f07398" providerId="LiveId" clId="{5F773695-2A44-44A2-97F1-E4E68EF15997}" dt="2023-09-27T00:21:48.650" v="97" actId="478"/>
        <pc:sldMkLst>
          <pc:docMk/>
          <pc:sldMk cId="3137505325" sldId="436"/>
        </pc:sldMkLst>
        <pc:spChg chg="del">
          <ac:chgData name="Bethany Bolen" userId="8e338a04f9f07398" providerId="LiveId" clId="{5F773695-2A44-44A2-97F1-E4E68EF15997}" dt="2023-09-27T00:21:48.650" v="97" actId="478"/>
          <ac:spMkLst>
            <pc:docMk/>
            <pc:sldMk cId="3137505325" sldId="436"/>
            <ac:spMk id="7" creationId="{D9DA4E47-BBE2-3CCD-2D9F-21B9D8AD5E00}"/>
          </ac:spMkLst>
        </pc:spChg>
        <pc:picChg chg="del">
          <ac:chgData name="Bethany Bolen" userId="8e338a04f9f07398" providerId="LiveId" clId="{5F773695-2A44-44A2-97F1-E4E68EF15997}" dt="2023-09-27T00:21:48.041" v="96" actId="478"/>
          <ac:picMkLst>
            <pc:docMk/>
            <pc:sldMk cId="3137505325" sldId="436"/>
            <ac:picMk id="6" creationId="{00000000-0000-0000-0000-000000000000}"/>
          </ac:picMkLst>
        </pc:picChg>
        <pc:picChg chg="add mod ord">
          <ac:chgData name="Bethany Bolen" userId="8e338a04f9f07398" providerId="LiveId" clId="{5F773695-2A44-44A2-97F1-E4E68EF15997}" dt="2023-09-27T00:21:46.822" v="95" actId="167"/>
          <ac:picMkLst>
            <pc:docMk/>
            <pc:sldMk cId="3137505325" sldId="436"/>
            <ac:picMk id="8" creationId="{59AFF902-6283-EFFD-4E7A-B01C5359105F}"/>
          </ac:picMkLst>
        </pc:picChg>
      </pc:sldChg>
      <pc:sldChg chg="addSp delSp modSp mod">
        <pc:chgData name="Bethany Bolen" userId="8e338a04f9f07398" providerId="LiveId" clId="{5F773695-2A44-44A2-97F1-E4E68EF15997}" dt="2023-09-27T00:21:00.228" v="93" actId="478"/>
        <pc:sldMkLst>
          <pc:docMk/>
          <pc:sldMk cId="3920705094" sldId="437"/>
        </pc:sldMkLst>
        <pc:spChg chg="del">
          <ac:chgData name="Bethany Bolen" userId="8e338a04f9f07398" providerId="LiveId" clId="{5F773695-2A44-44A2-97F1-E4E68EF15997}" dt="2023-09-27T00:21:00.228" v="93" actId="478"/>
          <ac:spMkLst>
            <pc:docMk/>
            <pc:sldMk cId="3920705094" sldId="437"/>
            <ac:spMk id="10" creationId="{39AA3795-1356-0F7B-B2AC-D8B8542DEB60}"/>
          </ac:spMkLst>
        </pc:spChg>
        <pc:picChg chg="del">
          <ac:chgData name="Bethany Bolen" userId="8e338a04f9f07398" providerId="LiveId" clId="{5F773695-2A44-44A2-97F1-E4E68EF15997}" dt="2023-09-27T00:20:59.150" v="92" actId="478"/>
          <ac:picMkLst>
            <pc:docMk/>
            <pc:sldMk cId="3920705094" sldId="437"/>
            <ac:picMk id="3" creationId="{00000000-0000-0000-0000-000000000000}"/>
          </ac:picMkLst>
        </pc:picChg>
        <pc:picChg chg="add mod ord">
          <ac:chgData name="Bethany Bolen" userId="8e338a04f9f07398" providerId="LiveId" clId="{5F773695-2A44-44A2-97F1-E4E68EF15997}" dt="2023-09-27T00:20:58.322" v="91" actId="167"/>
          <ac:picMkLst>
            <pc:docMk/>
            <pc:sldMk cId="3920705094" sldId="437"/>
            <ac:picMk id="5" creationId="{EC03979E-6578-0EB2-E92B-3DD72BBE4E78}"/>
          </ac:picMkLst>
        </pc:picChg>
      </pc:sldChg>
      <pc:sldChg chg="addSp delSp modSp mod">
        <pc:chgData name="Bethany Bolen" userId="8e338a04f9f07398" providerId="LiveId" clId="{5F773695-2A44-44A2-97F1-E4E68EF15997}" dt="2023-09-27T00:25:36.235" v="147" actId="478"/>
        <pc:sldMkLst>
          <pc:docMk/>
          <pc:sldMk cId="1879244929" sldId="441"/>
        </pc:sldMkLst>
        <pc:picChg chg="add del mod ord">
          <ac:chgData name="Bethany Bolen" userId="8e338a04f9f07398" providerId="LiveId" clId="{5F773695-2A44-44A2-97F1-E4E68EF15997}" dt="2023-09-27T00:25:36.235" v="147" actId="478"/>
          <ac:picMkLst>
            <pc:docMk/>
            <pc:sldMk cId="1879244929" sldId="441"/>
            <ac:picMk id="7" creationId="{FBC71A93-44AD-4AE6-459C-E1D54B597EF5}"/>
          </ac:picMkLst>
        </pc:picChg>
        <pc:picChg chg="add del">
          <ac:chgData name="Bethany Bolen" userId="8e338a04f9f07398" providerId="LiveId" clId="{5F773695-2A44-44A2-97F1-E4E68EF15997}" dt="2023-09-27T00:25:34.313" v="146" actId="478"/>
          <ac:picMkLst>
            <pc:docMk/>
            <pc:sldMk cId="1879244929" sldId="441"/>
            <ac:picMk id="6146" creationId="{00000000-0000-0000-0000-000000000000}"/>
          </ac:picMkLst>
        </pc:picChg>
      </pc:sldChg>
      <pc:sldChg chg="addSp delSp modSp mod">
        <pc:chgData name="Bethany Bolen" userId="8e338a04f9f07398" providerId="LiveId" clId="{5F773695-2A44-44A2-97F1-E4E68EF15997}" dt="2023-09-27T00:26:47.239" v="151" actId="478"/>
        <pc:sldMkLst>
          <pc:docMk/>
          <pc:sldMk cId="690481394" sldId="444"/>
        </pc:sldMkLst>
        <pc:spChg chg="del">
          <ac:chgData name="Bethany Bolen" userId="8e338a04f9f07398" providerId="LiveId" clId="{5F773695-2A44-44A2-97F1-E4E68EF15997}" dt="2023-09-27T00:26:47.239" v="151" actId="478"/>
          <ac:spMkLst>
            <pc:docMk/>
            <pc:sldMk cId="690481394" sldId="444"/>
            <ac:spMk id="6" creationId="{41AC7AD5-AA25-4D52-00D0-61B6727266B6}"/>
          </ac:spMkLst>
        </pc:spChg>
        <pc:picChg chg="add mod ord">
          <ac:chgData name="Bethany Bolen" userId="8e338a04f9f07398" providerId="LiveId" clId="{5F773695-2A44-44A2-97F1-E4E68EF15997}" dt="2023-09-27T00:26:45.686" v="149" actId="167"/>
          <ac:picMkLst>
            <pc:docMk/>
            <pc:sldMk cId="690481394" sldId="444"/>
            <ac:picMk id="7" creationId="{962D0DE0-C6B2-216C-6AC5-95B10F465456}"/>
          </ac:picMkLst>
        </pc:picChg>
        <pc:picChg chg="del">
          <ac:chgData name="Bethany Bolen" userId="8e338a04f9f07398" providerId="LiveId" clId="{5F773695-2A44-44A2-97F1-E4E68EF15997}" dt="2023-09-27T00:26:46.514" v="150" actId="478"/>
          <ac:picMkLst>
            <pc:docMk/>
            <pc:sldMk cId="690481394" sldId="444"/>
            <ac:picMk id="5122" creationId="{00000000-0000-0000-0000-000000000000}"/>
          </ac:picMkLst>
        </pc:picChg>
      </pc:sldChg>
      <pc:sldChg chg="addSp delSp modSp mod">
        <pc:chgData name="Bethany Bolen" userId="8e338a04f9f07398" providerId="LiveId" clId="{5F773695-2A44-44A2-97F1-E4E68EF15997}" dt="2023-09-27T00:27:12.935" v="159" actId="12788"/>
        <pc:sldMkLst>
          <pc:docMk/>
          <pc:sldMk cId="3476135295" sldId="451"/>
        </pc:sldMkLst>
        <pc:spChg chg="del">
          <ac:chgData name="Bethany Bolen" userId="8e338a04f9f07398" providerId="LiveId" clId="{5F773695-2A44-44A2-97F1-E4E68EF15997}" dt="2023-09-27T00:27:08.624" v="157" actId="478"/>
          <ac:spMkLst>
            <pc:docMk/>
            <pc:sldMk cId="3476135295" sldId="451"/>
            <ac:spMk id="8" creationId="{E39EB677-B366-3EC2-B1CA-9D1011A5BB44}"/>
          </ac:spMkLst>
        </pc:spChg>
        <pc:picChg chg="add mod ord">
          <ac:chgData name="Bethany Bolen" userId="8e338a04f9f07398" providerId="LiveId" clId="{5F773695-2A44-44A2-97F1-E4E68EF15997}" dt="2023-09-27T00:27:12.935" v="159" actId="12788"/>
          <ac:picMkLst>
            <pc:docMk/>
            <pc:sldMk cId="3476135295" sldId="451"/>
            <ac:picMk id="6" creationId="{2CC27A97-6CD7-C32B-B722-6B90C6D08F09}"/>
          </ac:picMkLst>
        </pc:picChg>
        <pc:picChg chg="del">
          <ac:chgData name="Bethany Bolen" userId="8e338a04f9f07398" providerId="LiveId" clId="{5F773695-2A44-44A2-97F1-E4E68EF15997}" dt="2023-09-27T00:27:07.315" v="156" actId="478"/>
          <ac:picMkLst>
            <pc:docMk/>
            <pc:sldMk cId="3476135295" sldId="451"/>
            <ac:picMk id="1026" creationId="{00000000-0000-0000-0000-000000000000}"/>
          </ac:picMkLst>
        </pc:picChg>
      </pc:sldChg>
      <pc:sldChg chg="addSp delSp modSp mod">
        <pc:chgData name="Bethany Bolen" userId="8e338a04f9f07398" providerId="LiveId" clId="{5F773695-2A44-44A2-97F1-E4E68EF15997}" dt="2023-09-27T00:31:08.202" v="200" actId="478"/>
        <pc:sldMkLst>
          <pc:docMk/>
          <pc:sldMk cId="3997028396" sldId="462"/>
        </pc:sldMkLst>
        <pc:spChg chg="del">
          <ac:chgData name="Bethany Bolen" userId="8e338a04f9f07398" providerId="LiveId" clId="{5F773695-2A44-44A2-97F1-E4E68EF15997}" dt="2023-09-27T00:31:08.202" v="200" actId="478"/>
          <ac:spMkLst>
            <pc:docMk/>
            <pc:sldMk cId="3997028396" sldId="462"/>
            <ac:spMk id="8" creationId="{E81826A9-8C91-CB27-AEC7-3AC58813A417}"/>
          </ac:spMkLst>
        </pc:spChg>
        <pc:picChg chg="add del mod">
          <ac:chgData name="Bethany Bolen" userId="8e338a04f9f07398" providerId="LiveId" clId="{5F773695-2A44-44A2-97F1-E4E68EF15997}" dt="2023-09-27T00:31:01.125" v="196" actId="478"/>
          <ac:picMkLst>
            <pc:docMk/>
            <pc:sldMk cId="3997028396" sldId="462"/>
            <ac:picMk id="6" creationId="{0F804A51-9624-111E-5B77-4F15F7453D1B}"/>
          </ac:picMkLst>
        </pc:picChg>
        <pc:picChg chg="add mod ord">
          <ac:chgData name="Bethany Bolen" userId="8e338a04f9f07398" providerId="LiveId" clId="{5F773695-2A44-44A2-97F1-E4E68EF15997}" dt="2023-09-27T00:31:05.847" v="198" actId="167"/>
          <ac:picMkLst>
            <pc:docMk/>
            <pc:sldMk cId="3997028396" sldId="462"/>
            <ac:picMk id="9" creationId="{905A6D40-FB79-068C-894A-56C5152E1DFB}"/>
          </ac:picMkLst>
        </pc:picChg>
        <pc:picChg chg="del">
          <ac:chgData name="Bethany Bolen" userId="8e338a04f9f07398" providerId="LiveId" clId="{5F773695-2A44-44A2-97F1-E4E68EF15997}" dt="2023-09-27T00:31:06.706" v="199" actId="478"/>
          <ac:picMkLst>
            <pc:docMk/>
            <pc:sldMk cId="3997028396" sldId="462"/>
            <ac:picMk id="10242" creationId="{00000000-0000-0000-0000-000000000000}"/>
          </ac:picMkLst>
        </pc:picChg>
      </pc:sldChg>
      <pc:sldChg chg="addSp delSp modSp mod">
        <pc:chgData name="Bethany Bolen" userId="8e338a04f9f07398" providerId="LiveId" clId="{5F773695-2A44-44A2-97F1-E4E68EF15997}" dt="2023-09-27T00:31:21.310" v="204" actId="478"/>
        <pc:sldMkLst>
          <pc:docMk/>
          <pc:sldMk cId="3182533877" sldId="463"/>
        </pc:sldMkLst>
        <pc:spChg chg="del">
          <ac:chgData name="Bethany Bolen" userId="8e338a04f9f07398" providerId="LiveId" clId="{5F773695-2A44-44A2-97F1-E4E68EF15997}" dt="2023-09-27T00:31:21.310" v="204" actId="478"/>
          <ac:spMkLst>
            <pc:docMk/>
            <pc:sldMk cId="3182533877" sldId="463"/>
            <ac:spMk id="8" creationId="{9FBD42DB-D413-BD27-3D4C-7D6F550C810D}"/>
          </ac:spMkLst>
        </pc:spChg>
        <pc:picChg chg="add mod ord">
          <ac:chgData name="Bethany Bolen" userId="8e338a04f9f07398" providerId="LiveId" clId="{5F773695-2A44-44A2-97F1-E4E68EF15997}" dt="2023-09-27T00:31:19.233" v="202" actId="167"/>
          <ac:picMkLst>
            <pc:docMk/>
            <pc:sldMk cId="3182533877" sldId="463"/>
            <ac:picMk id="6" creationId="{FDF88E48-1DB6-7E79-808E-56C5431A79E8}"/>
          </ac:picMkLst>
        </pc:picChg>
        <pc:picChg chg="del">
          <ac:chgData name="Bethany Bolen" userId="8e338a04f9f07398" providerId="LiveId" clId="{5F773695-2A44-44A2-97F1-E4E68EF15997}" dt="2023-09-27T00:31:20.092" v="203" actId="478"/>
          <ac:picMkLst>
            <pc:docMk/>
            <pc:sldMk cId="3182533877" sldId="463"/>
            <ac:picMk id="1027" creationId="{00000000-0000-0000-0000-000000000000}"/>
          </ac:picMkLst>
        </pc:picChg>
      </pc:sldChg>
      <pc:sldChg chg="addSp delSp modSp mod">
        <pc:chgData name="Bethany Bolen" userId="8e338a04f9f07398" providerId="LiveId" clId="{5F773695-2A44-44A2-97F1-E4E68EF15997}" dt="2023-09-27T00:28:43.649" v="165" actId="478"/>
        <pc:sldMkLst>
          <pc:docMk/>
          <pc:sldMk cId="689626500" sldId="477"/>
        </pc:sldMkLst>
        <pc:spChg chg="del">
          <ac:chgData name="Bethany Bolen" userId="8e338a04f9f07398" providerId="LiveId" clId="{5F773695-2A44-44A2-97F1-E4E68EF15997}" dt="2023-09-27T00:28:43.649" v="165" actId="478"/>
          <ac:spMkLst>
            <pc:docMk/>
            <pc:sldMk cId="689626500" sldId="477"/>
            <ac:spMk id="8" creationId="{6351F42C-ED52-5E1E-7FE3-FB1059E2E49C}"/>
          </ac:spMkLst>
        </pc:spChg>
        <pc:picChg chg="add del mod">
          <ac:chgData name="Bethany Bolen" userId="8e338a04f9f07398" providerId="LiveId" clId="{5F773695-2A44-44A2-97F1-E4E68EF15997}" dt="2023-09-27T00:28:41.821" v="163" actId="478"/>
          <ac:picMkLst>
            <pc:docMk/>
            <pc:sldMk cId="689626500" sldId="477"/>
            <ac:picMk id="6" creationId="{CE742C8D-BBBD-9159-FCB7-29C7D7E61C8C}"/>
          </ac:picMkLst>
        </pc:picChg>
        <pc:picChg chg="add mod ord">
          <ac:chgData name="Bethany Bolen" userId="8e338a04f9f07398" providerId="LiveId" clId="{5F773695-2A44-44A2-97F1-E4E68EF15997}" dt="2023-09-27T00:28:40.805" v="162" actId="167"/>
          <ac:picMkLst>
            <pc:docMk/>
            <pc:sldMk cId="689626500" sldId="477"/>
            <ac:picMk id="9" creationId="{596ABCC0-BBF6-2E77-23A8-630A3A676977}"/>
          </ac:picMkLst>
        </pc:picChg>
        <pc:picChg chg="del">
          <ac:chgData name="Bethany Bolen" userId="8e338a04f9f07398" providerId="LiveId" clId="{5F773695-2A44-44A2-97F1-E4E68EF15997}" dt="2023-09-27T00:28:42.430" v="164" actId="478"/>
          <ac:picMkLst>
            <pc:docMk/>
            <pc:sldMk cId="689626500" sldId="477"/>
            <ac:picMk id="1026" creationId="{00000000-0000-0000-0000-000000000000}"/>
          </ac:picMkLst>
        </pc:picChg>
      </pc:sldChg>
      <pc:sldChg chg="modSp mod">
        <pc:chgData name="Bethany Bolen" userId="8e338a04f9f07398" providerId="LiveId" clId="{5F773695-2A44-44A2-97F1-E4E68EF15997}" dt="2023-09-27T00:29:17.629" v="176" actId="14838"/>
        <pc:sldMkLst>
          <pc:docMk/>
          <pc:sldMk cId="3133476521" sldId="952"/>
        </pc:sldMkLst>
        <pc:spChg chg="mod">
          <ac:chgData name="Bethany Bolen" userId="8e338a04f9f07398" providerId="LiveId" clId="{5F773695-2A44-44A2-97F1-E4E68EF15997}" dt="2023-09-27T00:28:59.169" v="174" actId="692"/>
          <ac:spMkLst>
            <pc:docMk/>
            <pc:sldMk cId="3133476521" sldId="952"/>
            <ac:spMk id="7" creationId="{00000000-0000-0000-0000-000000000000}"/>
          </ac:spMkLst>
        </pc:spChg>
        <pc:spChg chg="mod">
          <ac:chgData name="Bethany Bolen" userId="8e338a04f9f07398" providerId="LiveId" clId="{5F773695-2A44-44A2-97F1-E4E68EF15997}" dt="2023-09-27T00:29:17.629" v="176" actId="14838"/>
          <ac:spMkLst>
            <pc:docMk/>
            <pc:sldMk cId="3133476521" sldId="952"/>
            <ac:spMk id="8" creationId="{00000000-0000-0000-0000-000000000000}"/>
          </ac:spMkLst>
        </pc:spChg>
      </pc:sldChg>
      <pc:sldChg chg="modSp mod">
        <pc:chgData name="Bethany Bolen" userId="8e338a04f9f07398" providerId="LiveId" clId="{5F773695-2A44-44A2-97F1-E4E68EF15997}" dt="2023-09-27T00:29:44.522" v="180" actId="207"/>
        <pc:sldMkLst>
          <pc:docMk/>
          <pc:sldMk cId="2229052024" sldId="953"/>
        </pc:sldMkLst>
        <pc:spChg chg="mod">
          <ac:chgData name="Bethany Bolen" userId="8e338a04f9f07398" providerId="LiveId" clId="{5F773695-2A44-44A2-97F1-E4E68EF15997}" dt="2023-09-27T00:29:35.071" v="178"/>
          <ac:spMkLst>
            <pc:docMk/>
            <pc:sldMk cId="2229052024" sldId="953"/>
            <ac:spMk id="5" creationId="{00000000-0000-0000-0000-000000000000}"/>
          </ac:spMkLst>
        </pc:spChg>
        <pc:spChg chg="mod">
          <ac:chgData name="Bethany Bolen" userId="8e338a04f9f07398" providerId="LiveId" clId="{5F773695-2A44-44A2-97F1-E4E68EF15997}" dt="2023-09-27T00:29:44.522" v="180" actId="207"/>
          <ac:spMkLst>
            <pc:docMk/>
            <pc:sldMk cId="2229052024" sldId="953"/>
            <ac:spMk id="7" creationId="{00000000-0000-0000-0000-000000000000}"/>
          </ac:spMkLst>
        </pc:spChg>
      </pc:sldChg>
      <pc:sldChg chg="modSp mod">
        <pc:chgData name="Bethany Bolen" userId="8e338a04f9f07398" providerId="LiveId" clId="{5F773695-2A44-44A2-97F1-E4E68EF15997}" dt="2023-09-27T00:30:32.256" v="188" actId="14838"/>
        <pc:sldMkLst>
          <pc:docMk/>
          <pc:sldMk cId="184922528" sldId="954"/>
        </pc:sldMkLst>
        <pc:spChg chg="mod">
          <ac:chgData name="Bethany Bolen" userId="8e338a04f9f07398" providerId="LiveId" clId="{5F773695-2A44-44A2-97F1-E4E68EF15997}" dt="2023-09-27T00:30:21.533" v="186"/>
          <ac:spMkLst>
            <pc:docMk/>
            <pc:sldMk cId="184922528" sldId="954"/>
            <ac:spMk id="5" creationId="{00000000-0000-0000-0000-000000000000}"/>
          </ac:spMkLst>
        </pc:spChg>
        <pc:spChg chg="mod">
          <ac:chgData name="Bethany Bolen" userId="8e338a04f9f07398" providerId="LiveId" clId="{5F773695-2A44-44A2-97F1-E4E68EF15997}" dt="2023-09-27T00:30:32.256" v="188" actId="14838"/>
          <ac:spMkLst>
            <pc:docMk/>
            <pc:sldMk cId="184922528" sldId="954"/>
            <ac:spMk id="8" creationId="{00000000-0000-0000-0000-000000000000}"/>
          </ac:spMkLst>
        </pc:spChg>
      </pc:sldChg>
      <pc:sldChg chg="modSp mod">
        <pc:chgData name="Bethany Bolen" userId="8e338a04f9f07398" providerId="LiveId" clId="{5F773695-2A44-44A2-97F1-E4E68EF15997}" dt="2023-09-27T00:31:28.381" v="208"/>
        <pc:sldMkLst>
          <pc:docMk/>
          <pc:sldMk cId="1194386307" sldId="955"/>
        </pc:sldMkLst>
        <pc:spChg chg="mod">
          <ac:chgData name="Bethany Bolen" userId="8e338a04f9f07398" providerId="LiveId" clId="{5F773695-2A44-44A2-97F1-E4E68EF15997}" dt="2023-09-27T00:31:26.278" v="206"/>
          <ac:spMkLst>
            <pc:docMk/>
            <pc:sldMk cId="1194386307" sldId="955"/>
            <ac:spMk id="5" creationId="{00000000-0000-0000-0000-000000000000}"/>
          </ac:spMkLst>
        </pc:spChg>
        <pc:spChg chg="mod">
          <ac:chgData name="Bethany Bolen" userId="8e338a04f9f07398" providerId="LiveId" clId="{5F773695-2A44-44A2-97F1-E4E68EF15997}" dt="2023-09-27T00:31:28.381" v="208"/>
          <ac:spMkLst>
            <pc:docMk/>
            <pc:sldMk cId="1194386307" sldId="955"/>
            <ac:spMk id="8" creationId="{00000000-0000-0000-0000-000000000000}"/>
          </ac:spMkLst>
        </pc:spChg>
      </pc:sldChg>
      <pc:sldChg chg="addSp delSp modSp add mod">
        <pc:chgData name="Bethany Bolen" userId="8e338a04f9f07398" providerId="LiveId" clId="{5F773695-2A44-44A2-97F1-E4E68EF15997}" dt="2023-09-27T00:15:38.314" v="42" actId="478"/>
        <pc:sldMkLst>
          <pc:docMk/>
          <pc:sldMk cId="4196123467" sldId="956"/>
        </pc:sldMkLst>
        <pc:spChg chg="del">
          <ac:chgData name="Bethany Bolen" userId="8e338a04f9f07398" providerId="LiveId" clId="{5F773695-2A44-44A2-97F1-E4E68EF15997}" dt="2023-09-27T00:15:04.547" v="39" actId="478"/>
          <ac:spMkLst>
            <pc:docMk/>
            <pc:sldMk cId="4196123467" sldId="956"/>
            <ac:spMk id="8" creationId="{6CB8B81F-CC2B-2781-8B50-FF06DEE8AB69}"/>
          </ac:spMkLst>
        </pc:spChg>
        <pc:picChg chg="del">
          <ac:chgData name="Bethany Bolen" userId="8e338a04f9f07398" providerId="LiveId" clId="{5F773695-2A44-44A2-97F1-E4E68EF15997}" dt="2023-09-27T00:15:38.314" v="42" actId="478"/>
          <ac:picMkLst>
            <pc:docMk/>
            <pc:sldMk cId="4196123467" sldId="956"/>
            <ac:picMk id="6" creationId="{F269CDF3-0A98-9B80-CA26-533989079863}"/>
          </ac:picMkLst>
        </pc:picChg>
        <pc:picChg chg="add mod ord">
          <ac:chgData name="Bethany Bolen" userId="8e338a04f9f07398" providerId="LiveId" clId="{5F773695-2A44-44A2-97F1-E4E68EF15997}" dt="2023-09-27T00:15:37.174" v="41" actId="167"/>
          <ac:picMkLst>
            <pc:docMk/>
            <pc:sldMk cId="4196123467" sldId="956"/>
            <ac:picMk id="7" creationId="{7AA68CA5-EDC2-EE2B-57D0-1379C5D98516}"/>
          </ac:picMkLst>
        </pc:picChg>
        <pc:picChg chg="del">
          <ac:chgData name="Bethany Bolen" userId="8e338a04f9f07398" providerId="LiveId" clId="{5F773695-2A44-44A2-97F1-E4E68EF15997}" dt="2023-09-27T00:15:03.309" v="38" actId="478"/>
          <ac:picMkLst>
            <pc:docMk/>
            <pc:sldMk cId="4196123467" sldId="956"/>
            <ac:picMk id="10242" creationId="{00000000-0000-0000-0000-000000000000}"/>
          </ac:picMkLst>
        </pc:picChg>
      </pc:sldChg>
      <pc:sldChg chg="addSp delSp modSp add mod">
        <pc:chgData name="Bethany Bolen" userId="8e338a04f9f07398" providerId="LiveId" clId="{5F773695-2A44-44A2-97F1-E4E68EF15997}" dt="2023-09-27T00:20:25.617" v="84" actId="167"/>
        <pc:sldMkLst>
          <pc:docMk/>
          <pc:sldMk cId="1302770842" sldId="957"/>
        </pc:sldMkLst>
        <pc:spChg chg="del">
          <ac:chgData name="Bethany Bolen" userId="8e338a04f9f07398" providerId="LiveId" clId="{5F773695-2A44-44A2-97F1-E4E68EF15997}" dt="2023-09-27T00:19:55.449" v="73" actId="478"/>
          <ac:spMkLst>
            <pc:docMk/>
            <pc:sldMk cId="1302770842" sldId="957"/>
            <ac:spMk id="8" creationId="{4F737C30-C5CF-7030-1C77-90BF846A54B9}"/>
          </ac:spMkLst>
        </pc:spChg>
        <pc:picChg chg="del">
          <ac:chgData name="Bethany Bolen" userId="8e338a04f9f07398" providerId="LiveId" clId="{5F773695-2A44-44A2-97F1-E4E68EF15997}" dt="2023-09-27T00:19:54.122" v="72" actId="478"/>
          <ac:picMkLst>
            <pc:docMk/>
            <pc:sldMk cId="1302770842" sldId="957"/>
            <ac:picMk id="6" creationId="{00000000-0000-0000-0000-000000000000}"/>
          </ac:picMkLst>
        </pc:picChg>
        <pc:picChg chg="del">
          <ac:chgData name="Bethany Bolen" userId="8e338a04f9f07398" providerId="LiveId" clId="{5F773695-2A44-44A2-97F1-E4E68EF15997}" dt="2023-09-27T00:19:53.018" v="71" actId="478"/>
          <ac:picMkLst>
            <pc:docMk/>
            <pc:sldMk cId="1302770842" sldId="957"/>
            <ac:picMk id="7" creationId="{BCC6D087-C184-6CA6-947F-4F08899DA1E3}"/>
          </ac:picMkLst>
        </pc:picChg>
        <pc:picChg chg="add del mod">
          <ac:chgData name="Bethany Bolen" userId="8e338a04f9f07398" providerId="LiveId" clId="{5F773695-2A44-44A2-97F1-E4E68EF15997}" dt="2023-09-27T00:20:14.809" v="81" actId="478"/>
          <ac:picMkLst>
            <pc:docMk/>
            <pc:sldMk cId="1302770842" sldId="957"/>
            <ac:picMk id="9" creationId="{8AA0F946-391D-2030-E2C4-24DC6A8984B9}"/>
          </ac:picMkLst>
        </pc:picChg>
        <pc:picChg chg="del">
          <ac:chgData name="Bethany Bolen" userId="8e338a04f9f07398" providerId="LiveId" clId="{5F773695-2A44-44A2-97F1-E4E68EF15997}" dt="2023-09-27T00:19:52.487" v="70" actId="478"/>
          <ac:picMkLst>
            <pc:docMk/>
            <pc:sldMk cId="1302770842" sldId="957"/>
            <ac:picMk id="10" creationId="{F8CEDB4F-7BA8-A456-D6B5-D8A45228F6E8}"/>
          </ac:picMkLst>
        </pc:picChg>
        <pc:picChg chg="del">
          <ac:chgData name="Bethany Bolen" userId="8e338a04f9f07398" providerId="LiveId" clId="{5F773695-2A44-44A2-97F1-E4E68EF15997}" dt="2023-09-27T00:19:51.846" v="69" actId="478"/>
          <ac:picMkLst>
            <pc:docMk/>
            <pc:sldMk cId="1302770842" sldId="957"/>
            <ac:picMk id="12" creationId="{C725C962-FDB2-D27C-392C-61EDE685662D}"/>
          </ac:picMkLst>
        </pc:picChg>
        <pc:picChg chg="add mod ord">
          <ac:chgData name="Bethany Bolen" userId="8e338a04f9f07398" providerId="LiveId" clId="{5F773695-2A44-44A2-97F1-E4E68EF15997}" dt="2023-09-27T00:20:25.617" v="84" actId="167"/>
          <ac:picMkLst>
            <pc:docMk/>
            <pc:sldMk cId="1302770842" sldId="957"/>
            <ac:picMk id="13" creationId="{C7338786-8B1D-505B-7DD2-C4786CB4EC5D}"/>
          </ac:picMkLst>
        </pc:picChg>
        <pc:picChg chg="del ord">
          <ac:chgData name="Bethany Bolen" userId="8e338a04f9f07398" providerId="LiveId" clId="{5F773695-2A44-44A2-97F1-E4E68EF15997}" dt="2023-09-27T00:19:55.996" v="74" actId="478"/>
          <ac:picMkLst>
            <pc:docMk/>
            <pc:sldMk cId="1302770842" sldId="957"/>
            <ac:picMk id="14" creationId="{39BA8052-4B99-A2EA-37E9-B716CB1FA734}"/>
          </ac:picMkLst>
        </pc:picChg>
        <pc:picChg chg="add del mod">
          <ac:chgData name="Bethany Bolen" userId="8e338a04f9f07398" providerId="LiveId" clId="{5F773695-2A44-44A2-97F1-E4E68EF15997}" dt="2023-09-27T00:20:20.947" v="83" actId="478"/>
          <ac:picMkLst>
            <pc:docMk/>
            <pc:sldMk cId="1302770842" sldId="957"/>
            <ac:picMk id="16" creationId="{3641A77D-5ADB-331E-8F04-95D21D926ADA}"/>
          </ac:picMkLst>
        </pc:picChg>
      </pc:sldChg>
      <pc:sldChg chg="addSp delSp modSp add mod">
        <pc:chgData name="Bethany Bolen" userId="8e338a04f9f07398" providerId="LiveId" clId="{5F773695-2A44-44A2-97F1-E4E68EF15997}" dt="2023-09-27T00:25:17.020" v="141" actId="478"/>
        <pc:sldMkLst>
          <pc:docMk/>
          <pc:sldMk cId="4217027948" sldId="958"/>
        </pc:sldMkLst>
        <pc:spChg chg="del">
          <ac:chgData name="Bethany Bolen" userId="8e338a04f9f07398" providerId="LiveId" clId="{5F773695-2A44-44A2-97F1-E4E68EF15997}" dt="2023-09-27T00:24:49.527" v="136" actId="478"/>
          <ac:spMkLst>
            <pc:docMk/>
            <pc:sldMk cId="4217027948" sldId="958"/>
            <ac:spMk id="8" creationId="{42CE698F-E5B0-DDE5-F5CA-C2644FD8AD45}"/>
          </ac:spMkLst>
        </pc:spChg>
        <pc:picChg chg="del">
          <ac:chgData name="Bethany Bolen" userId="8e338a04f9f07398" providerId="LiveId" clId="{5F773695-2A44-44A2-97F1-E4E68EF15997}" dt="2023-09-27T00:24:48.043" v="135" actId="478"/>
          <ac:picMkLst>
            <pc:docMk/>
            <pc:sldMk cId="4217027948" sldId="958"/>
            <ac:picMk id="6" creationId="{99AA2CEE-FC69-43EB-B4A6-BC9B98F0F94A}"/>
          </ac:picMkLst>
        </pc:picChg>
        <pc:picChg chg="add del mod ord">
          <ac:chgData name="Bethany Bolen" userId="8e338a04f9f07398" providerId="LiveId" clId="{5F773695-2A44-44A2-97F1-E4E68EF15997}" dt="2023-09-27T00:25:17.020" v="141" actId="478"/>
          <ac:picMkLst>
            <pc:docMk/>
            <pc:sldMk cId="4217027948" sldId="958"/>
            <ac:picMk id="7" creationId="{C8EE65FE-630C-6751-7F24-B1BC29FC59A2}"/>
          </ac:picMkLst>
        </pc:picChg>
        <pc:picChg chg="add mod ord">
          <ac:chgData name="Bethany Bolen" userId="8e338a04f9f07398" providerId="LiveId" clId="{5F773695-2A44-44A2-97F1-E4E68EF15997}" dt="2023-09-27T00:25:16.003" v="140" actId="167"/>
          <ac:picMkLst>
            <pc:docMk/>
            <pc:sldMk cId="4217027948" sldId="958"/>
            <ac:picMk id="10" creationId="{9AC5E12F-361F-1EA3-DF80-DAE9254864E1}"/>
          </ac:picMkLst>
        </pc:picChg>
      </pc:sldChg>
    </pc:docChg>
  </pc:docChgLst>
  <pc:docChgLst>
    <pc:chgData name="Katie Bolen" userId="aa78ffc0c2b120ec" providerId="LiveId" clId="{369BE0FD-43A5-484E-8BB0-80CFE5AD2DAF}"/>
    <pc:docChg chg="undo custSel addSld delSld modSld">
      <pc:chgData name="Katie Bolen" userId="aa78ffc0c2b120ec" providerId="LiveId" clId="{369BE0FD-43A5-484E-8BB0-80CFE5AD2DAF}" dt="2023-06-10T18:10:51.744" v="88" actId="478"/>
      <pc:docMkLst>
        <pc:docMk/>
      </pc:docMkLst>
      <pc:sldChg chg="addSp delSp modSp mod">
        <pc:chgData name="Katie Bolen" userId="aa78ffc0c2b120ec" providerId="LiveId" clId="{369BE0FD-43A5-484E-8BB0-80CFE5AD2DAF}" dt="2023-03-11T18:29:19.783" v="13" actId="478"/>
        <pc:sldMkLst>
          <pc:docMk/>
          <pc:sldMk cId="220758396" sldId="299"/>
        </pc:sldMkLst>
        <pc:spChg chg="del">
          <ac:chgData name="Katie Bolen" userId="aa78ffc0c2b120ec" providerId="LiveId" clId="{369BE0FD-43A5-484E-8BB0-80CFE5AD2DAF}" dt="2023-03-11T18:29:19.783" v="13" actId="478"/>
          <ac:spMkLst>
            <pc:docMk/>
            <pc:sldMk cId="220758396" sldId="299"/>
            <ac:spMk id="8" creationId="{5D4574E6-68C5-137C-11C2-376001E98DA0}"/>
          </ac:spMkLst>
        </pc:spChg>
        <pc:picChg chg="del mod">
          <ac:chgData name="Katie Bolen" userId="aa78ffc0c2b120ec" providerId="LiveId" clId="{369BE0FD-43A5-484E-8BB0-80CFE5AD2DAF}" dt="2023-03-11T18:29:17.157" v="12" actId="478"/>
          <ac:picMkLst>
            <pc:docMk/>
            <pc:sldMk cId="220758396" sldId="299"/>
            <ac:picMk id="6" creationId="{00000000-0000-0000-0000-000000000000}"/>
          </ac:picMkLst>
        </pc:picChg>
        <pc:picChg chg="add mod ord">
          <ac:chgData name="Katie Bolen" userId="aa78ffc0c2b120ec" providerId="LiveId" clId="{369BE0FD-43A5-484E-8BB0-80CFE5AD2DAF}" dt="2023-03-11T18:29:16.195" v="10" actId="962"/>
          <ac:picMkLst>
            <pc:docMk/>
            <pc:sldMk cId="220758396" sldId="299"/>
            <ac:picMk id="7" creationId="{27FDB6BC-5148-BA31-32E8-3431ACB0DD81}"/>
          </ac:picMkLst>
        </pc:picChg>
      </pc:sldChg>
      <pc:sldChg chg="addSp delSp modSp mod">
        <pc:chgData name="Katie Bolen" userId="aa78ffc0c2b120ec" providerId="LiveId" clId="{369BE0FD-43A5-484E-8BB0-80CFE5AD2DAF}" dt="2023-06-10T18:10:51.744" v="88" actId="478"/>
        <pc:sldMkLst>
          <pc:docMk/>
          <pc:sldMk cId="3904271851" sldId="386"/>
        </pc:sldMkLst>
        <pc:spChg chg="del">
          <ac:chgData name="Katie Bolen" userId="aa78ffc0c2b120ec" providerId="LiveId" clId="{369BE0FD-43A5-484E-8BB0-80CFE5AD2DAF}" dt="2023-06-10T18:10:51.744" v="88" actId="478"/>
          <ac:spMkLst>
            <pc:docMk/>
            <pc:sldMk cId="3904271851" sldId="386"/>
            <ac:spMk id="8" creationId="{FD339C31-72FD-0B51-D18E-4B9F154EE12A}"/>
          </ac:spMkLst>
        </pc:spChg>
        <pc:picChg chg="del mod">
          <ac:chgData name="Katie Bolen" userId="aa78ffc0c2b120ec" providerId="LiveId" clId="{369BE0FD-43A5-484E-8BB0-80CFE5AD2DAF}" dt="2023-06-10T18:10:51.744" v="88" actId="478"/>
          <ac:picMkLst>
            <pc:docMk/>
            <pc:sldMk cId="3904271851" sldId="386"/>
            <ac:picMk id="6" creationId="{EB7FD1E6-5072-3907-0080-805D675B195B}"/>
          </ac:picMkLst>
        </pc:picChg>
        <pc:picChg chg="add mod ord">
          <ac:chgData name="Katie Bolen" userId="aa78ffc0c2b120ec" providerId="LiveId" clId="{369BE0FD-43A5-484E-8BB0-80CFE5AD2DAF}" dt="2023-06-10T18:10:49.064" v="86" actId="27614"/>
          <ac:picMkLst>
            <pc:docMk/>
            <pc:sldMk cId="3904271851" sldId="386"/>
            <ac:picMk id="7" creationId="{66D54B54-7303-9F8D-0CCF-B2A06EF97D64}"/>
          </ac:picMkLst>
        </pc:picChg>
      </pc:sldChg>
      <pc:sldChg chg="addSp delSp modSp mod">
        <pc:chgData name="Katie Bolen" userId="aa78ffc0c2b120ec" providerId="LiveId" clId="{369BE0FD-43A5-484E-8BB0-80CFE5AD2DAF}" dt="2023-03-27T05:30:25.388" v="54" actId="478"/>
        <pc:sldMkLst>
          <pc:docMk/>
          <pc:sldMk cId="3720445581" sldId="404"/>
        </pc:sldMkLst>
        <pc:picChg chg="del mod">
          <ac:chgData name="Katie Bolen" userId="aa78ffc0c2b120ec" providerId="LiveId" clId="{369BE0FD-43A5-484E-8BB0-80CFE5AD2DAF}" dt="2023-03-27T05:30:25.388" v="54" actId="478"/>
          <ac:picMkLst>
            <pc:docMk/>
            <pc:sldMk cId="3720445581" sldId="404"/>
            <ac:picMk id="6" creationId="{F54744AF-3892-D8F3-3F46-318713CEF5B7}"/>
          </ac:picMkLst>
        </pc:picChg>
        <pc:picChg chg="add mod ord">
          <ac:chgData name="Katie Bolen" userId="aa78ffc0c2b120ec" providerId="LiveId" clId="{369BE0FD-43A5-484E-8BB0-80CFE5AD2DAF}" dt="2023-03-27T05:30:24.601" v="52" actId="27614"/>
          <ac:picMkLst>
            <pc:docMk/>
            <pc:sldMk cId="3720445581" sldId="404"/>
            <ac:picMk id="7" creationId="{F576353D-4662-98E3-B3C8-7DC3FF33C302}"/>
          </ac:picMkLst>
        </pc:picChg>
      </pc:sldChg>
      <pc:sldChg chg="addSp delSp modSp mod">
        <pc:chgData name="Katie Bolen" userId="aa78ffc0c2b120ec" providerId="LiveId" clId="{369BE0FD-43A5-484E-8BB0-80CFE5AD2DAF}" dt="2023-06-01T22:55:21.772" v="83" actId="478"/>
        <pc:sldMkLst>
          <pc:docMk/>
          <pc:sldMk cId="3799570753" sldId="427"/>
        </pc:sldMkLst>
        <pc:picChg chg="add mod ord">
          <ac:chgData name="Katie Bolen" userId="aa78ffc0c2b120ec" providerId="LiveId" clId="{369BE0FD-43A5-484E-8BB0-80CFE5AD2DAF}" dt="2023-06-01T22:55:20.991" v="81" actId="27614"/>
          <ac:picMkLst>
            <pc:docMk/>
            <pc:sldMk cId="3799570753" sldId="427"/>
            <ac:picMk id="6" creationId="{AAA8419E-A596-5693-0166-8D10EC26A31C}"/>
          </ac:picMkLst>
        </pc:picChg>
        <pc:picChg chg="del mod">
          <ac:chgData name="Katie Bolen" userId="aa78ffc0c2b120ec" providerId="LiveId" clId="{369BE0FD-43A5-484E-8BB0-80CFE5AD2DAF}" dt="2023-06-01T22:55:21.772" v="83" actId="478"/>
          <ac:picMkLst>
            <pc:docMk/>
            <pc:sldMk cId="3799570753" sldId="427"/>
            <ac:picMk id="7" creationId="{E6714746-AC5C-1931-FBCE-E249B92BC70C}"/>
          </ac:picMkLst>
        </pc:picChg>
      </pc:sldChg>
      <pc:sldChg chg="addSp delSp modSp mod">
        <pc:chgData name="Katie Bolen" userId="aa78ffc0c2b120ec" providerId="LiveId" clId="{369BE0FD-43A5-484E-8BB0-80CFE5AD2DAF}" dt="2023-03-27T06:12:34.293" v="68" actId="478"/>
        <pc:sldMkLst>
          <pc:docMk/>
          <pc:sldMk cId="1385290408" sldId="428"/>
        </pc:sldMkLst>
        <pc:spChg chg="mod">
          <ac:chgData name="Katie Bolen" userId="aa78ffc0c2b120ec" providerId="LiveId" clId="{369BE0FD-43A5-484E-8BB0-80CFE5AD2DAF}" dt="2023-03-27T06:09:46.886" v="62" actId="20577"/>
          <ac:spMkLst>
            <pc:docMk/>
            <pc:sldMk cId="1385290408" sldId="428"/>
            <ac:spMk id="8" creationId="{4F737C30-C5CF-7030-1C77-90BF846A54B9}"/>
          </ac:spMkLst>
        </pc:spChg>
        <pc:picChg chg="add del mod">
          <ac:chgData name="Katie Bolen" userId="aa78ffc0c2b120ec" providerId="LiveId" clId="{369BE0FD-43A5-484E-8BB0-80CFE5AD2DAF}" dt="2023-03-27T06:09:42.385" v="56" actId="478"/>
          <ac:picMkLst>
            <pc:docMk/>
            <pc:sldMk cId="1385290408" sldId="428"/>
            <ac:picMk id="7" creationId="{7646BF00-B3F2-C4C2-F133-3016AE38B477}"/>
          </ac:picMkLst>
        </pc:picChg>
        <pc:picChg chg="add del mod">
          <ac:chgData name="Katie Bolen" userId="aa78ffc0c2b120ec" providerId="LiveId" clId="{369BE0FD-43A5-484E-8BB0-80CFE5AD2DAF}" dt="2023-03-27T06:12:34.293" v="68" actId="478"/>
          <ac:picMkLst>
            <pc:docMk/>
            <pc:sldMk cId="1385290408" sldId="428"/>
            <ac:picMk id="7" creationId="{DBE33450-35F5-E133-2420-3B91E5272584}"/>
          </ac:picMkLst>
        </pc:picChg>
      </pc:sldChg>
      <pc:sldChg chg="addSp delSp modSp mod">
        <pc:chgData name="Katie Bolen" userId="aa78ffc0c2b120ec" providerId="LiveId" clId="{369BE0FD-43A5-484E-8BB0-80CFE5AD2DAF}" dt="2023-03-29T23:15:06.616" v="75" actId="478"/>
        <pc:sldMkLst>
          <pc:docMk/>
          <pc:sldMk cId="305591416" sldId="464"/>
        </pc:sldMkLst>
        <pc:picChg chg="add mod ord">
          <ac:chgData name="Katie Bolen" userId="aa78ffc0c2b120ec" providerId="LiveId" clId="{369BE0FD-43A5-484E-8BB0-80CFE5AD2DAF}" dt="2023-03-29T23:15:01.270" v="71" actId="27614"/>
          <ac:picMkLst>
            <pc:docMk/>
            <pc:sldMk cId="305591416" sldId="464"/>
            <ac:picMk id="6" creationId="{839913FD-6393-99F9-5476-82D0603BFA17}"/>
          </ac:picMkLst>
        </pc:picChg>
        <pc:picChg chg="add del mod">
          <ac:chgData name="Katie Bolen" userId="aa78ffc0c2b120ec" providerId="LiveId" clId="{369BE0FD-43A5-484E-8BB0-80CFE5AD2DAF}" dt="2023-03-29T23:15:06.616" v="75" actId="478"/>
          <ac:picMkLst>
            <pc:docMk/>
            <pc:sldMk cId="305591416" sldId="464"/>
            <ac:picMk id="7" creationId="{8B223A69-F165-E9A9-EBD5-3947140B6331}"/>
          </ac:picMkLst>
        </pc:picChg>
      </pc:sldChg>
      <pc:sldChg chg="addSp delSp modSp mod">
        <pc:chgData name="Katie Bolen" userId="aa78ffc0c2b120ec" providerId="LiveId" clId="{369BE0FD-43A5-484E-8BB0-80CFE5AD2DAF}" dt="2023-03-18T02:19:50.436" v="49" actId="478"/>
        <pc:sldMkLst>
          <pc:docMk/>
          <pc:sldMk cId="3932766600" sldId="471"/>
        </pc:sldMkLst>
        <pc:spChg chg="del">
          <ac:chgData name="Katie Bolen" userId="aa78ffc0c2b120ec" providerId="LiveId" clId="{369BE0FD-43A5-484E-8BB0-80CFE5AD2DAF}" dt="2023-03-18T02:19:50.436" v="49" actId="478"/>
          <ac:spMkLst>
            <pc:docMk/>
            <pc:sldMk cId="3932766600" sldId="471"/>
            <ac:spMk id="8" creationId="{623CEDD3-2006-3D39-1F62-D47DDE77AA71}"/>
          </ac:spMkLst>
        </pc:spChg>
        <pc:picChg chg="add mod ord">
          <ac:chgData name="Katie Bolen" userId="aa78ffc0c2b120ec" providerId="LiveId" clId="{369BE0FD-43A5-484E-8BB0-80CFE5AD2DAF}" dt="2023-03-18T02:19:47.637" v="48" actId="14100"/>
          <ac:picMkLst>
            <pc:docMk/>
            <pc:sldMk cId="3932766600" sldId="471"/>
            <ac:picMk id="6" creationId="{0C8AAA72-826E-0DD5-A45B-FBD4671B140B}"/>
          </ac:picMkLst>
        </pc:picChg>
        <pc:picChg chg="del mod">
          <ac:chgData name="Katie Bolen" userId="aa78ffc0c2b120ec" providerId="LiveId" clId="{369BE0FD-43A5-484E-8BB0-80CFE5AD2DAF}" dt="2023-03-18T02:19:24.183" v="41" actId="478"/>
          <ac:picMkLst>
            <pc:docMk/>
            <pc:sldMk cId="3932766600" sldId="471"/>
            <ac:picMk id="1026" creationId="{00000000-0000-0000-0000-000000000000}"/>
          </ac:picMkLst>
        </pc:picChg>
      </pc:sldChg>
      <pc:sldChg chg="addSp delSp modSp mod">
        <pc:chgData name="Katie Bolen" userId="aa78ffc0c2b120ec" providerId="LiveId" clId="{369BE0FD-43A5-484E-8BB0-80CFE5AD2DAF}" dt="2023-03-18T02:17:57.611" v="36" actId="478"/>
        <pc:sldMkLst>
          <pc:docMk/>
          <pc:sldMk cId="1636873513" sldId="475"/>
        </pc:sldMkLst>
        <pc:spChg chg="add del">
          <ac:chgData name="Katie Bolen" userId="aa78ffc0c2b120ec" providerId="LiveId" clId="{369BE0FD-43A5-484E-8BB0-80CFE5AD2DAF}" dt="2023-03-18T02:17:57.611" v="36" actId="478"/>
          <ac:spMkLst>
            <pc:docMk/>
            <pc:sldMk cId="1636873513" sldId="475"/>
            <ac:spMk id="8" creationId="{BE4A37A4-F8D1-6118-8B8E-FE6B19AD6F95}"/>
          </ac:spMkLst>
        </pc:spChg>
        <pc:picChg chg="add del mod ord">
          <ac:chgData name="Katie Bolen" userId="aa78ffc0c2b120ec" providerId="LiveId" clId="{369BE0FD-43A5-484E-8BB0-80CFE5AD2DAF}" dt="2023-03-18T02:17:54.707" v="35" actId="478"/>
          <ac:picMkLst>
            <pc:docMk/>
            <pc:sldMk cId="1636873513" sldId="475"/>
            <ac:picMk id="6" creationId="{B83607B8-E52D-786C-22EA-05A136019C10}"/>
          </ac:picMkLst>
        </pc:picChg>
        <pc:picChg chg="add del mod">
          <ac:chgData name="Katie Bolen" userId="aa78ffc0c2b120ec" providerId="LiveId" clId="{369BE0FD-43A5-484E-8BB0-80CFE5AD2DAF}" dt="2023-03-18T02:17:44.930" v="32" actId="167"/>
          <ac:picMkLst>
            <pc:docMk/>
            <pc:sldMk cId="1636873513" sldId="475"/>
            <ac:picMk id="4098" creationId="{00000000-0000-0000-0000-000000000000}"/>
          </ac:picMkLst>
        </pc:picChg>
      </pc:sldChg>
      <pc:sldChg chg="addSp delSp modSp del mod">
        <pc:chgData name="Katie Bolen" userId="aa78ffc0c2b120ec" providerId="LiveId" clId="{369BE0FD-43A5-484E-8BB0-80CFE5AD2DAF}" dt="2023-05-10T17:19:27.928" v="78" actId="47"/>
        <pc:sldMkLst>
          <pc:docMk/>
          <pc:sldMk cId="1158757078" sldId="948"/>
        </pc:sldMkLst>
        <pc:spChg chg="add del mod">
          <ac:chgData name="Katie Bolen" userId="aa78ffc0c2b120ec" providerId="LiveId" clId="{369BE0FD-43A5-484E-8BB0-80CFE5AD2DAF}" dt="2023-03-27T06:12:13.017" v="66" actId="22"/>
          <ac:spMkLst>
            <pc:docMk/>
            <pc:sldMk cId="1158757078" sldId="948"/>
            <ac:spMk id="3" creationId="{56EC7F6D-4F24-D480-A240-1C0AAFF53316}"/>
          </ac:spMkLst>
        </pc:spChg>
        <pc:spChg chg="add del">
          <ac:chgData name="Katie Bolen" userId="aa78ffc0c2b120ec" providerId="LiveId" clId="{369BE0FD-43A5-484E-8BB0-80CFE5AD2DAF}" dt="2023-03-04T00:31:44.299" v="1" actId="22"/>
          <ac:spMkLst>
            <pc:docMk/>
            <pc:sldMk cId="1158757078" sldId="948"/>
            <ac:spMk id="3" creationId="{E754ADA2-5851-CC68-5161-4E1D1A6B67A2}"/>
          </ac:spMkLst>
        </pc:spChg>
      </pc:sldChg>
      <pc:sldChg chg="addSp delSp modSp mod">
        <pc:chgData name="Katie Bolen" userId="aa78ffc0c2b120ec" providerId="LiveId" clId="{369BE0FD-43A5-484E-8BB0-80CFE5AD2DAF}" dt="2023-03-04T00:31:51.275" v="6" actId="478"/>
        <pc:sldMkLst>
          <pc:docMk/>
          <pc:sldMk cId="405948745" sldId="949"/>
        </pc:sldMkLst>
        <pc:picChg chg="add mod ord">
          <ac:chgData name="Katie Bolen" userId="aa78ffc0c2b120ec" providerId="LiveId" clId="{369BE0FD-43A5-484E-8BB0-80CFE5AD2DAF}" dt="2023-03-04T00:31:50.364" v="5" actId="962"/>
          <ac:picMkLst>
            <pc:docMk/>
            <pc:sldMk cId="405948745" sldId="949"/>
            <ac:picMk id="6" creationId="{C0B17686-D4C9-66AE-06C6-74A5C6D1C42D}"/>
          </ac:picMkLst>
        </pc:picChg>
        <pc:picChg chg="del">
          <ac:chgData name="Katie Bolen" userId="aa78ffc0c2b120ec" providerId="LiveId" clId="{369BE0FD-43A5-484E-8BB0-80CFE5AD2DAF}" dt="2023-03-04T00:31:51.275" v="6" actId="478"/>
          <ac:picMkLst>
            <pc:docMk/>
            <pc:sldMk cId="405948745" sldId="949"/>
            <ac:picMk id="8" creationId="{00AC3415-B467-3BB1-1FB1-29F2A5F0B58B}"/>
          </ac:picMkLst>
        </pc:picChg>
      </pc:sldChg>
      <pc:sldChg chg="modSp add mod">
        <pc:chgData name="Katie Bolen" userId="aa78ffc0c2b120ec" providerId="LiveId" clId="{369BE0FD-43A5-484E-8BB0-80CFE5AD2DAF}" dt="2023-05-10T17:19:25.255" v="77" actId="20577"/>
        <pc:sldMkLst>
          <pc:docMk/>
          <pc:sldMk cId="2203699532" sldId="951"/>
        </pc:sldMkLst>
        <pc:spChg chg="mod">
          <ac:chgData name="Katie Bolen" userId="aa78ffc0c2b120ec" providerId="LiveId" clId="{369BE0FD-43A5-484E-8BB0-80CFE5AD2DAF}" dt="2023-05-10T17:19:25.255" v="77" actId="20577"/>
          <ac:spMkLst>
            <pc:docMk/>
            <pc:sldMk cId="2203699532" sldId="951"/>
            <ac:spMk id="5" creationId="{00000000-0000-0000-0000-000000000000}"/>
          </ac:spMkLst>
        </pc:spChg>
      </pc:sldChg>
    </pc:docChg>
  </pc:docChgLst>
  <pc:docChgLst>
    <pc:chgData name="Todd Bolen" userId="a511567d1bf03c50" providerId="LiveId" clId="{8DFCE023-364A-4FE4-A024-439147CE84F1}"/>
    <pc:docChg chg="custSel modSld">
      <pc:chgData name="Todd Bolen" userId="a511567d1bf03c50" providerId="LiveId" clId="{8DFCE023-364A-4FE4-A024-439147CE84F1}" dt="2023-07-14T19:52:20.511" v="1" actId="14100"/>
      <pc:docMkLst>
        <pc:docMk/>
      </pc:docMkLst>
      <pc:sldChg chg="delSp modSp mod">
        <pc:chgData name="Todd Bolen" userId="a511567d1bf03c50" providerId="LiveId" clId="{8DFCE023-364A-4FE4-A024-439147CE84F1}" dt="2023-07-14T19:52:20.511" v="1" actId="14100"/>
        <pc:sldMkLst>
          <pc:docMk/>
          <pc:sldMk cId="1125926506" sldId="429"/>
        </pc:sldMkLst>
        <pc:spChg chg="del">
          <ac:chgData name="Todd Bolen" userId="a511567d1bf03c50" providerId="LiveId" clId="{8DFCE023-364A-4FE4-A024-439147CE84F1}" dt="2023-07-14T19:52:17.591" v="0" actId="478"/>
          <ac:spMkLst>
            <pc:docMk/>
            <pc:sldMk cId="1125926506" sldId="429"/>
            <ac:spMk id="8" creationId="{ECEA5C91-4A9C-F019-EFD3-4C62F609779A}"/>
          </ac:spMkLst>
        </pc:spChg>
        <pc:picChg chg="mod">
          <ac:chgData name="Todd Bolen" userId="a511567d1bf03c50" providerId="LiveId" clId="{8DFCE023-364A-4FE4-A024-439147CE84F1}" dt="2023-07-14T19:52:20.511" v="1" actId="14100"/>
          <ac:picMkLst>
            <pc:docMk/>
            <pc:sldMk cId="1125926506" sldId="429"/>
            <ac:picMk id="5" creationId="{00000000-0000-0000-0000-000000000000}"/>
          </ac:picMkLst>
        </pc:picChg>
      </pc:sldChg>
    </pc:docChg>
  </pc:docChgLst>
  <pc:docChgLst>
    <pc:chgData name="Katie Bolen" userId="aa78ffc0c2b120ec" providerId="LiveId" clId="{49049675-09B1-473A-A212-03D576C0EF3B}"/>
    <pc:docChg chg="custSel modSld">
      <pc:chgData name="Katie Bolen" userId="aa78ffc0c2b120ec" providerId="LiveId" clId="{49049675-09B1-473A-A212-03D576C0EF3B}" dt="2023-01-28T16:37:27.683" v="1" actId="478"/>
      <pc:docMkLst>
        <pc:docMk/>
      </pc:docMkLst>
      <pc:sldChg chg="addSp delSp modSp mod">
        <pc:chgData name="Katie Bolen" userId="aa78ffc0c2b120ec" providerId="LiveId" clId="{49049675-09B1-473A-A212-03D576C0EF3B}" dt="2023-01-28T16:37:27.683" v="1" actId="478"/>
        <pc:sldMkLst>
          <pc:docMk/>
          <pc:sldMk cId="4241896054" sldId="396"/>
        </pc:sldMkLst>
        <pc:picChg chg="add del mod">
          <ac:chgData name="Katie Bolen" userId="aa78ffc0c2b120ec" providerId="LiveId" clId="{49049675-09B1-473A-A212-03D576C0EF3B}" dt="2023-01-28T16:37:27.683" v="1" actId="478"/>
          <ac:picMkLst>
            <pc:docMk/>
            <pc:sldMk cId="4241896054" sldId="396"/>
            <ac:picMk id="6" creationId="{1F8616F9-553A-4C0A-4E7A-59788EDAC787}"/>
          </ac:picMkLst>
        </pc:picChg>
      </pc:sldChg>
    </pc:docChg>
  </pc:docChgLst>
  <pc:docChgLst>
    <pc:chgData name="Todd Bolen" userId="a511567d1bf03c50" providerId="LiveId" clId="{3DB10788-1ADC-4C27-84D9-D5E7891E07E3}"/>
    <pc:docChg chg="custSel addSld delSld modSld modNotesMaster">
      <pc:chgData name="Todd Bolen" userId="a511567d1bf03c50" providerId="LiveId" clId="{3DB10788-1ADC-4C27-84D9-D5E7891E07E3}" dt="2023-10-23T03:30:59.413" v="33" actId="478"/>
      <pc:docMkLst>
        <pc:docMk/>
      </pc:docMkLst>
      <pc:sldChg chg="delSp modSp mod">
        <pc:chgData name="Todd Bolen" userId="a511567d1bf03c50" providerId="LiveId" clId="{3DB10788-1ADC-4C27-84D9-D5E7891E07E3}" dt="2023-10-23T03:26:55.066" v="8" actId="14100"/>
        <pc:sldMkLst>
          <pc:docMk/>
          <pc:sldMk cId="3540629193" sldId="328"/>
        </pc:sldMkLst>
        <pc:spChg chg="del">
          <ac:chgData name="Todd Bolen" userId="a511567d1bf03c50" providerId="LiveId" clId="{3DB10788-1ADC-4C27-84D9-D5E7891E07E3}" dt="2023-10-23T03:26:45.734" v="7" actId="478"/>
          <ac:spMkLst>
            <pc:docMk/>
            <pc:sldMk cId="3540629193" sldId="328"/>
            <ac:spMk id="6" creationId="{A37EBDBF-9FB5-0309-2604-9B81CDDB75EC}"/>
          </ac:spMkLst>
        </pc:spChg>
        <pc:picChg chg="mod">
          <ac:chgData name="Todd Bolen" userId="a511567d1bf03c50" providerId="LiveId" clId="{3DB10788-1ADC-4C27-84D9-D5E7891E07E3}" dt="2023-10-23T03:26:55.066" v="8" actId="14100"/>
          <ac:picMkLst>
            <pc:docMk/>
            <pc:sldMk cId="3540629193" sldId="328"/>
            <ac:picMk id="1026" creationId="{00000000-0000-0000-0000-000000000000}"/>
          </ac:picMkLst>
        </pc:picChg>
      </pc:sldChg>
      <pc:sldChg chg="addSp delSp modSp del mod">
        <pc:chgData name="Todd Bolen" userId="a511567d1bf03c50" providerId="LiveId" clId="{3DB10788-1ADC-4C27-84D9-D5E7891E07E3}" dt="2023-10-23T03:29:40.442" v="23" actId="2696"/>
        <pc:sldMkLst>
          <pc:docMk/>
          <pc:sldMk cId="1733838128" sldId="347"/>
        </pc:sldMkLst>
        <pc:picChg chg="add del mod">
          <ac:chgData name="Todd Bolen" userId="a511567d1bf03c50" providerId="LiveId" clId="{3DB10788-1ADC-4C27-84D9-D5E7891E07E3}" dt="2023-10-23T03:28:35.415" v="13" actId="21"/>
          <ac:picMkLst>
            <pc:docMk/>
            <pc:sldMk cId="1733838128" sldId="347"/>
            <ac:picMk id="7" creationId="{F06E0F49-64AC-AFB2-C2A8-C4DDBDA141CA}"/>
          </ac:picMkLst>
        </pc:picChg>
      </pc:sldChg>
      <pc:sldChg chg="delSp modSp mod">
        <pc:chgData name="Todd Bolen" userId="a511567d1bf03c50" providerId="LiveId" clId="{3DB10788-1ADC-4C27-84D9-D5E7891E07E3}" dt="2023-10-23T03:23:33.980" v="2" actId="14100"/>
        <pc:sldMkLst>
          <pc:docMk/>
          <pc:sldMk cId="3122967783" sldId="410"/>
        </pc:sldMkLst>
        <pc:spChg chg="del">
          <ac:chgData name="Todd Bolen" userId="a511567d1bf03c50" providerId="LiveId" clId="{3DB10788-1ADC-4C27-84D9-D5E7891E07E3}" dt="2023-10-23T03:23:29.125" v="1" actId="478"/>
          <ac:spMkLst>
            <pc:docMk/>
            <pc:sldMk cId="3122967783" sldId="410"/>
            <ac:spMk id="8" creationId="{D35056F7-51AF-6C95-810E-61267ED48C6F}"/>
          </ac:spMkLst>
        </pc:spChg>
        <pc:picChg chg="mod">
          <ac:chgData name="Todd Bolen" userId="a511567d1bf03c50" providerId="LiveId" clId="{3DB10788-1ADC-4C27-84D9-D5E7891E07E3}" dt="2023-10-23T03:23:33.980" v="2" actId="14100"/>
          <ac:picMkLst>
            <pc:docMk/>
            <pc:sldMk cId="3122967783" sldId="410"/>
            <ac:picMk id="13314" creationId="{00000000-0000-0000-0000-000000000000}"/>
          </ac:picMkLst>
        </pc:picChg>
      </pc:sldChg>
      <pc:sldChg chg="delSp mod">
        <pc:chgData name="Todd Bolen" userId="a511567d1bf03c50" providerId="LiveId" clId="{3DB10788-1ADC-4C27-84D9-D5E7891E07E3}" dt="2023-10-23T03:30:59.413" v="33" actId="478"/>
        <pc:sldMkLst>
          <pc:docMk/>
          <pc:sldMk cId="1879244929" sldId="441"/>
        </pc:sldMkLst>
        <pc:spChg chg="del">
          <ac:chgData name="Todd Bolen" userId="a511567d1bf03c50" providerId="LiveId" clId="{3DB10788-1ADC-4C27-84D9-D5E7891E07E3}" dt="2023-10-23T03:30:59.413" v="33" actId="478"/>
          <ac:spMkLst>
            <pc:docMk/>
            <pc:sldMk cId="1879244929" sldId="441"/>
            <ac:spMk id="9" creationId="{9D09DAFD-FAFF-BF65-A7FC-303561AC01F2}"/>
          </ac:spMkLst>
        </pc:spChg>
      </pc:sldChg>
      <pc:sldChg chg="addSp delSp modSp mod">
        <pc:chgData name="Todd Bolen" userId="a511567d1bf03c50" providerId="LiveId" clId="{3DB10788-1ADC-4C27-84D9-D5E7891E07E3}" dt="2023-10-23T03:26:36.023" v="6" actId="478"/>
        <pc:sldMkLst>
          <pc:docMk/>
          <pc:sldMk cId="1141950316" sldId="474"/>
        </pc:sldMkLst>
        <pc:spChg chg="del">
          <ac:chgData name="Todd Bolen" userId="a511567d1bf03c50" providerId="LiveId" clId="{3DB10788-1ADC-4C27-84D9-D5E7891E07E3}" dt="2023-10-23T03:26:36.023" v="6" actId="478"/>
          <ac:spMkLst>
            <pc:docMk/>
            <pc:sldMk cId="1141950316" sldId="474"/>
            <ac:spMk id="6" creationId="{0E57CC3E-567B-26CD-1543-DB5B34FA01FA}"/>
          </ac:spMkLst>
        </pc:spChg>
        <pc:picChg chg="add mod ord">
          <ac:chgData name="Todd Bolen" userId="a511567d1bf03c50" providerId="LiveId" clId="{3DB10788-1ADC-4C27-84D9-D5E7891E07E3}" dt="2023-10-23T03:26:32.225" v="4" actId="167"/>
          <ac:picMkLst>
            <pc:docMk/>
            <pc:sldMk cId="1141950316" sldId="474"/>
            <ac:picMk id="7" creationId="{E857D8BA-07A4-531A-09BB-3F4630DC2419}"/>
          </ac:picMkLst>
        </pc:picChg>
        <pc:picChg chg="del">
          <ac:chgData name="Todd Bolen" userId="a511567d1bf03c50" providerId="LiveId" clId="{3DB10788-1ADC-4C27-84D9-D5E7891E07E3}" dt="2023-10-23T03:26:33.325" v="5" actId="478"/>
          <ac:picMkLst>
            <pc:docMk/>
            <pc:sldMk cId="1141950316" sldId="474"/>
            <ac:picMk id="3074" creationId="{00000000-0000-0000-0000-000000000000}"/>
          </ac:picMkLst>
        </pc:picChg>
      </pc:sldChg>
      <pc:sldChg chg="addSp delSp modSp add mod">
        <pc:chgData name="Todd Bolen" userId="a511567d1bf03c50" providerId="LiveId" clId="{3DB10788-1ADC-4C27-84D9-D5E7891E07E3}" dt="2023-10-23T03:29:43.014" v="24" actId="478"/>
        <pc:sldMkLst>
          <pc:docMk/>
          <pc:sldMk cId="1078740787" sldId="959"/>
        </pc:sldMkLst>
        <pc:spChg chg="del">
          <ac:chgData name="Todd Bolen" userId="a511567d1bf03c50" providerId="LiveId" clId="{3DB10788-1ADC-4C27-84D9-D5E7891E07E3}" dt="2023-10-23T03:29:43.014" v="24" actId="478"/>
          <ac:spMkLst>
            <pc:docMk/>
            <pc:sldMk cId="1078740787" sldId="959"/>
            <ac:spMk id="6" creationId="{7BF49030-D35B-6B23-08B3-69D82917647F}"/>
          </ac:spMkLst>
        </pc:spChg>
        <pc:picChg chg="add del mod ord">
          <ac:chgData name="Todd Bolen" userId="a511567d1bf03c50" providerId="LiveId" clId="{3DB10788-1ADC-4C27-84D9-D5E7891E07E3}" dt="2023-10-23T03:29:14.717" v="22" actId="478"/>
          <ac:picMkLst>
            <pc:docMk/>
            <pc:sldMk cId="1078740787" sldId="959"/>
            <ac:picMk id="5" creationId="{EA05CF7C-77C0-3BEA-0A87-A03B0396B6F3}"/>
          </ac:picMkLst>
        </pc:picChg>
        <pc:picChg chg="add mod ord">
          <ac:chgData name="Todd Bolen" userId="a511567d1bf03c50" providerId="LiveId" clId="{3DB10788-1ADC-4C27-84D9-D5E7891E07E3}" dt="2023-10-23T03:29:13.597" v="21" actId="167"/>
          <ac:picMkLst>
            <pc:docMk/>
            <pc:sldMk cId="1078740787" sldId="959"/>
            <ac:picMk id="8" creationId="{D83C069B-5ACC-C2CC-430C-C2320D7B8C69}"/>
          </ac:picMkLst>
        </pc:picChg>
        <pc:picChg chg="del">
          <ac:chgData name="Todd Bolen" userId="a511567d1bf03c50" providerId="LiveId" clId="{3DB10788-1ADC-4C27-84D9-D5E7891E07E3}" dt="2023-10-23T03:28:45.726" v="19" actId="478"/>
          <ac:picMkLst>
            <pc:docMk/>
            <pc:sldMk cId="1078740787" sldId="959"/>
            <ac:picMk id="5122" creationId="{00000000-0000-0000-0000-000000000000}"/>
          </ac:picMkLst>
        </pc:picChg>
      </pc:sldChg>
      <pc:sldChg chg="addSp delSp modSp add del mod">
        <pc:chgData name="Todd Bolen" userId="a511567d1bf03c50" providerId="LiveId" clId="{3DB10788-1ADC-4C27-84D9-D5E7891E07E3}" dt="2023-10-23T03:30:57.215" v="32" actId="2696"/>
        <pc:sldMkLst>
          <pc:docMk/>
          <pc:sldMk cId="74758046" sldId="960"/>
        </pc:sldMkLst>
        <pc:spChg chg="del">
          <ac:chgData name="Todd Bolen" userId="a511567d1bf03c50" providerId="LiveId" clId="{3DB10788-1ADC-4C27-84D9-D5E7891E07E3}" dt="2023-10-23T03:30:46.862" v="31" actId="478"/>
          <ac:spMkLst>
            <pc:docMk/>
            <pc:sldMk cId="74758046" sldId="960"/>
            <ac:spMk id="9" creationId="{9D09DAFD-FAFF-BF65-A7FC-303561AC01F2}"/>
          </ac:spMkLst>
        </pc:spChg>
        <pc:picChg chg="add del mod">
          <ac:chgData name="Todd Bolen" userId="a511567d1bf03c50" providerId="LiveId" clId="{3DB10788-1ADC-4C27-84D9-D5E7891E07E3}" dt="2023-10-23T03:30:39.612" v="28"/>
          <ac:picMkLst>
            <pc:docMk/>
            <pc:sldMk cId="74758046" sldId="960"/>
            <ac:picMk id="5" creationId="{3D76E6CD-34B0-142E-028C-D51CD3D23EBA}"/>
          </ac:picMkLst>
        </pc:picChg>
        <pc:picChg chg="add mod">
          <ac:chgData name="Todd Bolen" userId="a511567d1bf03c50" providerId="LiveId" clId="{3DB10788-1ADC-4C27-84D9-D5E7891E07E3}" dt="2023-10-23T03:30:43.467" v="30" actId="167"/>
          <ac:picMkLst>
            <pc:docMk/>
            <pc:sldMk cId="74758046" sldId="960"/>
            <ac:picMk id="7" creationId="{AE07BBA8-5C46-9ACA-1CB7-A88234FDB5EB}"/>
          </ac:picMkLst>
        </pc:picChg>
        <pc:picChg chg="del">
          <ac:chgData name="Todd Bolen" userId="a511567d1bf03c50" providerId="LiveId" clId="{3DB10788-1ADC-4C27-84D9-D5E7891E07E3}" dt="2023-10-23T03:30:38.079" v="26" actId="478"/>
          <ac:picMkLst>
            <pc:docMk/>
            <pc:sldMk cId="74758046" sldId="960"/>
            <ac:picMk id="614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2/15/2024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1632844" rtl="0" eaLnBrk="1" latinLnBrk="0" hangingPunct="1">
      <a:defRPr sz="1200" kern="1200">
        <a:solidFill>
          <a:schemeClr val="tx1"/>
        </a:solidFill>
        <a:latin typeface="+mn-lt"/>
        <a:ea typeface="+mn-ea"/>
        <a:cs typeface="+mn-cs"/>
      </a:defRPr>
    </a:lvl1pPr>
    <a:lvl2pPr marL="816422" algn="l" defTabSz="1632844" rtl="0" eaLnBrk="1" latinLnBrk="0" hangingPunct="1">
      <a:defRPr sz="1200" kern="1200">
        <a:solidFill>
          <a:schemeClr val="tx1"/>
        </a:solidFill>
        <a:latin typeface="+mn-lt"/>
        <a:ea typeface="+mn-ea"/>
        <a:cs typeface="+mn-cs"/>
      </a:defRPr>
    </a:lvl2pPr>
    <a:lvl3pPr marL="1632844" algn="l" defTabSz="1632844" rtl="0" eaLnBrk="1" latinLnBrk="0" hangingPunct="1">
      <a:defRPr sz="1200" kern="1200">
        <a:solidFill>
          <a:schemeClr val="tx1"/>
        </a:solidFill>
        <a:latin typeface="+mn-lt"/>
        <a:ea typeface="+mn-ea"/>
        <a:cs typeface="+mn-cs"/>
      </a:defRPr>
    </a:lvl3pPr>
    <a:lvl4pPr marL="2449266" algn="l" defTabSz="1632844" rtl="0" eaLnBrk="1" latinLnBrk="0" hangingPunct="1">
      <a:defRPr sz="1200" kern="1200">
        <a:solidFill>
          <a:schemeClr val="tx1"/>
        </a:solidFill>
        <a:latin typeface="+mn-lt"/>
        <a:ea typeface="+mn-ea"/>
        <a:cs typeface="+mn-cs"/>
      </a:defRPr>
    </a:lvl4pPr>
    <a:lvl5pPr marL="3265688" algn="l" defTabSz="1632844" rtl="0" eaLnBrk="1" latinLnBrk="0" hangingPunct="1">
      <a:defRPr sz="1200"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Revelation 6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https://www.bibleplaces.com/revelation/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Kai Akagi,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Revelation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121176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horse</a:t>
            </a:r>
            <a:r>
              <a:rPr lang="en-US" baseline="0" dirty="0"/>
              <a:t> described by John is white (Gk. </a:t>
            </a:r>
            <a:r>
              <a:rPr lang="en-US" i="1" baseline="0" dirty="0" err="1"/>
              <a:t>leukos</a:t>
            </a:r>
            <a:r>
              <a:rPr lang="en-US" baseline="0" dirty="0"/>
              <a:t>, </a:t>
            </a:r>
            <a:r>
              <a:rPr lang="el-GR" sz="1200" b="0" kern="1200" dirty="0">
                <a:solidFill>
                  <a:schemeClr val="tx1"/>
                </a:solidFill>
                <a:latin typeface="+mn-lt"/>
                <a:ea typeface="+mn-ea"/>
                <a:cs typeface="+mn-cs"/>
              </a:rPr>
              <a:t>λευκός</a:t>
            </a:r>
            <a:r>
              <a:rPr lang="en-US" baseline="0" dirty="0"/>
              <a:t>). The combination of the color white, the use of the bow, and a crown is suggestive of victory. </a:t>
            </a:r>
            <a:r>
              <a:rPr lang="en-US" dirty="0"/>
              <a:t>This</a:t>
            </a:r>
            <a:r>
              <a:rPr lang="en-US" baseline="0" dirty="0"/>
              <a:t> photo of a white horse was taken in the United States. </a:t>
            </a:r>
            <a:r>
              <a:rPr lang="en-US" dirty="0"/>
              <a:t>This image comes from Scott Bauer and is in the public</a:t>
            </a:r>
            <a:r>
              <a:rPr lang="en-US" baseline="0" dirty="0"/>
              <a:t> domain, via Wikimedia Commons: https://commons.wikimedia.org/wiki/File:White_horse-K8855-1.jpg.</a:t>
            </a:r>
          </a:p>
          <a:p>
            <a:endParaRPr lang="en-US" baseline="0" dirty="0"/>
          </a:p>
          <a:p>
            <a:r>
              <a:rPr lang="en-US" baseline="0" dirty="0"/>
              <a:t>wiki10102006101911118492700h</a:t>
            </a:r>
            <a:endParaRPr lang="en-US" dirty="0"/>
          </a:p>
        </p:txBody>
      </p:sp>
    </p:spTree>
    <p:extLst>
      <p:ext uri="{BB962C8B-B14F-4D97-AF65-F5344CB8AC3E}">
        <p14:creationId xmlns:p14="http://schemas.microsoft.com/office/powerpoint/2010/main" val="23346353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Remi </a:t>
            </a:r>
            <a:r>
              <a:rPr lang="en-US" dirty="0" err="1"/>
              <a:t>Jouan</a:t>
            </a:r>
            <a:r>
              <a:rPr lang="en-US" dirty="0"/>
              <a:t> and is licensed under CC BY-SA 3.0, via Wikimedia Commons: https://commons.wikimedia.org/wiki/File:Tenture_Apocalypse_Angers_cavalier_4.jpg.</a:t>
            </a:r>
          </a:p>
          <a:p>
            <a:endParaRPr lang="en-US" dirty="0"/>
          </a:p>
          <a:p>
            <a:r>
              <a:rPr lang="en-US" dirty="0"/>
              <a:t>wiki03252012103645182</a:t>
            </a:r>
          </a:p>
        </p:txBody>
      </p:sp>
    </p:spTree>
    <p:extLst>
      <p:ext uri="{BB962C8B-B14F-4D97-AF65-F5344CB8AC3E}">
        <p14:creationId xmlns:p14="http://schemas.microsoft.com/office/powerpoint/2010/main" val="20734660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Mount of Olives has always been a place for burying the dead. Today it is considered an honor for Jewish people to be buried on the Mount of Olives because of the belief that the resurrection will begin here. There are an estimated 70,000–150,000 tombs on the Mount of Olives.</a:t>
            </a:r>
          </a:p>
          <a:p>
            <a:endParaRPr lang="en-US" sz="1200" dirty="0"/>
          </a:p>
          <a:p>
            <a:r>
              <a:rPr lang="en-US" sz="1200" dirty="0"/>
              <a:t>tb010200216h</a:t>
            </a:r>
            <a:endParaRPr lang="en-US" dirty="0"/>
          </a:p>
        </p:txBody>
      </p:sp>
    </p:spTree>
    <p:extLst>
      <p:ext uri="{BB962C8B-B14F-4D97-AF65-F5344CB8AC3E}">
        <p14:creationId xmlns:p14="http://schemas.microsoft.com/office/powerpoint/2010/main" val="42468218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“Sword” here is a metaphor for warfare, violence, or execution. </a:t>
            </a:r>
            <a:r>
              <a:rPr lang="en-US" baseline="0" dirty="0"/>
              <a:t>Here it is illustrated by a Roman soldier who is killing his barbarian foe. </a:t>
            </a:r>
            <a:r>
              <a:rPr lang="en-US" dirty="0"/>
              <a:t>This image comes from The Metropolitan Museum of Art and is in the public domain. Source: https://www.metmuseum.org/art/collection/search/248494</a:t>
            </a:r>
          </a:p>
          <a:p>
            <a:pPr eaLnBrk="1" hangingPunct="1">
              <a:spcBef>
                <a:spcPct val="0"/>
              </a:spcBef>
            </a:pPr>
            <a:endParaRPr lang="en-US" dirty="0"/>
          </a:p>
          <a:p>
            <a:pPr eaLnBrk="1" hangingPunct="1">
              <a:spcBef>
                <a:spcPct val="0"/>
              </a:spcBef>
            </a:pPr>
            <a:r>
              <a:rPr lang="en-US" dirty="0"/>
              <a:t>met248494</a:t>
            </a:r>
          </a:p>
        </p:txBody>
      </p:sp>
      <p:sp>
        <p:nvSpPr>
          <p:cNvPr id="4" name="Slide Number Placeholder 3"/>
          <p:cNvSpPr>
            <a:spLocks noGrp="1"/>
          </p:cNvSpPr>
          <p:nvPr>
            <p:ph type="sldNum" sz="quarter" idx="10"/>
          </p:nvPr>
        </p:nvSpPr>
        <p:spPr/>
        <p:txBody>
          <a:bodyPr/>
          <a:lstStyle/>
          <a:p>
            <a:fld id="{4E4946A3-FD68-4E77-9DEF-1E7536A4AD96}" type="slidenum">
              <a:rPr lang="en-US" smtClean="0"/>
              <a:pPr/>
              <a:t>102</a:t>
            </a:fld>
            <a:endParaRPr lang="en-US"/>
          </a:p>
        </p:txBody>
      </p:sp>
    </p:spTree>
    <p:extLst>
      <p:ext uri="{BB962C8B-B14F-4D97-AF65-F5344CB8AC3E}">
        <p14:creationId xmlns:p14="http://schemas.microsoft.com/office/powerpoint/2010/main" val="6320240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This scene from Greek mythology</a:t>
            </a:r>
            <a:r>
              <a:rPr lang="en-US" baseline="0" dirty="0">
                <a:cs typeface="Calibri"/>
              </a:rPr>
              <a:t> depicts Orestes (shown twice, with a short sword) killing Clytemnestra and Aegisthus, whom he believed to have killed his father Agamemnon. </a:t>
            </a:r>
            <a:r>
              <a:rPr lang="en-US" dirty="0">
                <a:cs typeface="Calibri"/>
              </a:rPr>
              <a:t>This image comes from The Cleveland Museum of Art and is in the public</a:t>
            </a:r>
            <a:r>
              <a:rPr lang="en-US" baseline="0" dirty="0">
                <a:cs typeface="Calibri"/>
              </a:rPr>
              <a:t> domain. Source: https://www.clevelandart.org/art/1928.856. A removable graphic has been added to avoid causing surprise or offense.</a:t>
            </a:r>
            <a:endParaRPr lang="en-US" dirty="0">
              <a:cs typeface="Calibri"/>
            </a:endParaRPr>
          </a:p>
          <a:p>
            <a:endParaRPr lang="en-US" dirty="0">
              <a:cs typeface="Calibri"/>
            </a:endParaRPr>
          </a:p>
          <a:p>
            <a:r>
              <a:rPr lang="en-US" baseline="0" dirty="0">
                <a:cs typeface="Calibri"/>
              </a:rPr>
              <a:t>tcma1928856h</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20414769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ea typeface="ＭＳ Ｐゴシック"/>
                <a:cs typeface="Calibri"/>
              </a:rPr>
              <a:t>This red-figure </a:t>
            </a:r>
            <a:r>
              <a:rPr lang="en-US" altLang="ja-JP" i="1" dirty="0">
                <a:ea typeface="ＭＳ Ｐゴシック"/>
                <a:cs typeface="Calibri"/>
              </a:rPr>
              <a:t>calyx-krater</a:t>
            </a:r>
            <a:r>
              <a:rPr lang="en-US" altLang="ja-JP" baseline="0" dirty="0">
                <a:ea typeface="ＭＳ Ｐゴシック"/>
                <a:cs typeface="Calibri"/>
              </a:rPr>
              <a:t> </a:t>
            </a:r>
            <a:r>
              <a:rPr lang="en-US" altLang="ja-JP" dirty="0">
                <a:ea typeface="ＭＳ Ｐゴシック"/>
                <a:cs typeface="Calibri"/>
              </a:rPr>
              <a:t>depicts Ajax (Etruscan </a:t>
            </a:r>
            <a:r>
              <a:rPr lang="en-US" altLang="ja-JP" dirty="0" err="1">
                <a:ea typeface="ＭＳ Ｐゴシック"/>
                <a:cs typeface="Calibri"/>
              </a:rPr>
              <a:t>Aivas</a:t>
            </a:r>
            <a:r>
              <a:rPr lang="en-US" altLang="ja-JP" dirty="0">
                <a:ea typeface="ＭＳ Ｐゴシック"/>
                <a:cs typeface="Calibri"/>
              </a:rPr>
              <a:t>) murdering a Trojan</a:t>
            </a:r>
            <a:r>
              <a:rPr lang="en-US" altLang="ja-JP" baseline="0" dirty="0">
                <a:ea typeface="ＭＳ Ｐゴシック"/>
                <a:cs typeface="Calibri"/>
              </a:rPr>
              <a:t> prisoner in front of Charon, the Etruscan demon of death. </a:t>
            </a:r>
            <a:r>
              <a:rPr lang="en-US" baseline="0" dirty="0"/>
              <a:t>This wine jug was photographed at the </a:t>
            </a:r>
            <a:r>
              <a:rPr lang="en-US" dirty="0"/>
              <a:t>Cabinet des </a:t>
            </a:r>
            <a:r>
              <a:rPr lang="en-US" dirty="0" err="1"/>
              <a:t>médailles</a:t>
            </a:r>
            <a:r>
              <a:rPr lang="en-US" dirty="0"/>
              <a:t>, Paris. </a:t>
            </a:r>
            <a:r>
              <a:rPr lang="en-US" altLang="ja-JP" baseline="0" dirty="0">
                <a:ea typeface="+mn-ea"/>
                <a:cs typeface="+mn-cs"/>
              </a:rPr>
              <a:t>This image comes from </a:t>
            </a:r>
            <a:r>
              <a:rPr lang="en-US" dirty="0"/>
              <a:t>Bibi Saint-Pol and is in the public domain, via Wikimedia Commons: https://commons.wikimedia.org/wiki/File:Akhilleus_Charun_Cdm_Paris_2783.jpg.</a:t>
            </a:r>
            <a:r>
              <a:rPr lang="en-US" baseline="0" dirty="0"/>
              <a:t> A removable graphic has been added to avoid causing surprise or offense.</a:t>
            </a:r>
            <a:endParaRPr lang="en-US" dirty="0"/>
          </a:p>
          <a:p>
            <a:endParaRPr lang="en-US" altLang="ja-JP" dirty="0">
              <a:ea typeface="ＭＳ Ｐゴシック"/>
              <a:cs typeface="Calibri"/>
            </a:endParaRPr>
          </a:p>
          <a:p>
            <a:r>
              <a:rPr lang="en-US" altLang="ja-JP" dirty="0">
                <a:ea typeface="ＭＳ Ｐゴシック"/>
                <a:cs typeface="Calibri"/>
              </a:rPr>
              <a:t>wiki2783053120074316231758147</a:t>
            </a:r>
            <a:endParaRPr lang="ja-JP" dirty="0">
              <a:ea typeface="ＭＳ Ｐゴシック"/>
              <a:cs typeface="Calibri"/>
            </a:endParaRPr>
          </a:p>
        </p:txBody>
      </p:sp>
    </p:spTree>
    <p:extLst>
      <p:ext uri="{BB962C8B-B14F-4D97-AF65-F5344CB8AC3E}">
        <p14:creationId xmlns:p14="http://schemas.microsoft.com/office/powerpoint/2010/main" val="39544612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Gladiators were professional murderers. This depiction of gladiator fights was photographed at the National Museum of</a:t>
            </a:r>
            <a:r>
              <a:rPr lang="en-US" baseline="0" dirty="0"/>
              <a:t> Rome a</a:t>
            </a:r>
            <a:r>
              <a:rPr lang="en-US" dirty="0"/>
              <a:t>t the Diocletian Baths. The top panel shows the victor about to behead his victim.</a:t>
            </a:r>
          </a:p>
          <a:p>
            <a:endParaRPr lang="en-US" dirty="0"/>
          </a:p>
          <a:p>
            <a:r>
              <a:rPr lang="en-US" dirty="0"/>
              <a:t>tb0513178478</a:t>
            </a:r>
          </a:p>
        </p:txBody>
      </p:sp>
      <p:sp>
        <p:nvSpPr>
          <p:cNvPr id="4" name="Slide Number Placeholder 3"/>
          <p:cNvSpPr>
            <a:spLocks noGrp="1"/>
          </p:cNvSpPr>
          <p:nvPr>
            <p:ph type="sldNum" sz="quarter" idx="5"/>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2950951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word “famine” (Gk. </a:t>
            </a:r>
            <a:r>
              <a:rPr lang="en-US" i="1" baseline="0" dirty="0"/>
              <a:t>limos</a:t>
            </a:r>
            <a:r>
              <a:rPr lang="en-US" baseline="0" dirty="0"/>
              <a:t>, </a:t>
            </a:r>
            <a:r>
              <a:rPr lang="el-GR" sz="1200" b="0" kern="1200" dirty="0">
                <a:solidFill>
                  <a:schemeClr val="tx1"/>
                </a:solidFill>
                <a:latin typeface="+mn-lt"/>
                <a:ea typeface="+mn-ea"/>
                <a:cs typeface="+mn-cs"/>
              </a:rPr>
              <a:t>λιμός</a:t>
            </a:r>
            <a:r>
              <a:rPr lang="en-US" sz="1200" b="0" i="0" u="none" strike="noStrike" kern="1200" baseline="0" dirty="0">
                <a:solidFill>
                  <a:schemeClr val="tx1"/>
                </a:solidFill>
                <a:latin typeface="+mn-lt"/>
                <a:ea typeface="+mn-ea"/>
                <a:cs typeface="+mn-cs"/>
              </a:rPr>
              <a:t>) refers specifically to hunger. Although famine could come to city as the result of a siege (e.g., 2 Kgs 6:24-25), a widespread famine in the land was almost always the result of drought (e.g., Luke 4:25). The land of Israel was dependent on rainfall for water (as opposed to Egypt, which was dependent on the annual inundation of the Nile River). </a:t>
            </a:r>
            <a:r>
              <a:rPr lang="en-US" dirty="0"/>
              <a:t>The first thing to disappear in a drought would have been standing pools of water, leaving little more than cracked mud. Famine</a:t>
            </a:r>
            <a:r>
              <a:rPr lang="en-US" baseline="0" dirty="0"/>
              <a:t> is associated with the tribulations of the last days in the New Testament (Matt 24:7; Mark 13:8; Luke 21:11).</a:t>
            </a:r>
            <a:endParaRPr lang="en-US" dirty="0"/>
          </a:p>
          <a:p>
            <a:endParaRPr lang="en-US" dirty="0"/>
          </a:p>
          <a:p>
            <a:r>
              <a:rPr lang="en-US" dirty="0"/>
              <a:t>tb010403566h</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 number of famines are documented from antiquity, particularly from Egypt. This stele records a seven-year</a:t>
            </a:r>
            <a:r>
              <a:rPr lang="en-US" baseline="0" dirty="0"/>
              <a:t> famine that occurred during the reign of Pharaoh </a:t>
            </a:r>
            <a:r>
              <a:rPr lang="en-US" baseline="0" dirty="0" err="1"/>
              <a:t>Djoser</a:t>
            </a:r>
            <a:r>
              <a:rPr lang="en-US" baseline="0" dirty="0"/>
              <a:t> of the Old Kingdom (circa 2600 BC). However, it was written only in the Ptolemaic period. The inscription was discovered by Sir Flinders Petrie. </a:t>
            </a:r>
            <a:r>
              <a:rPr lang="en-US" sz="1200" kern="1200" dirty="0">
                <a:solidFill>
                  <a:schemeClr val="tx1"/>
                </a:solidFill>
                <a:effectLst/>
                <a:latin typeface="+mn-lt"/>
                <a:ea typeface="+mn-ea"/>
                <a:cs typeface="+mn-cs"/>
              </a:rPr>
              <a:t>This image was taken by </a:t>
            </a:r>
            <a:r>
              <a:rPr lang="en-US" sz="1200" kern="1200" dirty="0" err="1">
                <a:solidFill>
                  <a:schemeClr val="tx1"/>
                </a:solidFill>
                <a:effectLst/>
                <a:latin typeface="+mn-lt"/>
                <a:ea typeface="+mn-ea"/>
                <a:cs typeface="+mn-cs"/>
              </a:rPr>
              <a:t>Morburre</a:t>
            </a:r>
            <a:r>
              <a:rPr lang="en-US" sz="1200" kern="1200" dirty="0">
                <a:solidFill>
                  <a:schemeClr val="tx1"/>
                </a:solidFill>
                <a:effectLst/>
                <a:latin typeface="+mn-lt"/>
                <a:ea typeface="+mn-ea"/>
                <a:cs typeface="+mn-cs"/>
              </a:rPr>
              <a:t> and is licensed under CC BY-SA 3.0, via Wikimedia. Source: https://commons.wikimedia.org/wiki/File:Sehel-steleFamine.jpg</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wiki1026051122h</a:t>
            </a:r>
          </a:p>
        </p:txBody>
      </p:sp>
    </p:spTree>
    <p:extLst>
      <p:ext uri="{BB962C8B-B14F-4D97-AF65-F5344CB8AC3E}">
        <p14:creationId xmlns:p14="http://schemas.microsoft.com/office/powerpoint/2010/main" val="16059895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“pestilence” (Gk. </a:t>
            </a:r>
            <a:r>
              <a:rPr lang="en-US" i="1" dirty="0" err="1"/>
              <a:t>thanatos</a:t>
            </a:r>
            <a:r>
              <a:rPr lang="en-US" dirty="0"/>
              <a:t>, </a:t>
            </a:r>
            <a:r>
              <a:rPr lang="el-GR" sz="1200" b="0" kern="1200" dirty="0">
                <a:solidFill>
                  <a:schemeClr val="tx1"/>
                </a:solidFill>
                <a:latin typeface="+mn-lt"/>
                <a:ea typeface="+mn-ea"/>
                <a:cs typeface="+mn-cs"/>
              </a:rPr>
              <a:t>θάνατος</a:t>
            </a:r>
            <a:r>
              <a:rPr lang="en-US" dirty="0"/>
              <a:t>) is a general term that in many contexts refers simply to death. Here it</a:t>
            </a:r>
            <a:r>
              <a:rPr lang="en-US" baseline="0" dirty="0"/>
              <a:t> is usually taken as a fatal illness or an event that results in death.</a:t>
            </a:r>
            <a:r>
              <a:rPr lang="en-US" dirty="0"/>
              <a:t> </a:t>
            </a:r>
            <a:r>
              <a:rPr lang="en-US" baseline="0" dirty="0"/>
              <a:t>The idea is illustrated here by a sculpture of one of the companions who had accompanied the legendary Odysseus and was killed while trying to escape from the cyclops Polyphemus. It was photographed at the </a:t>
            </a:r>
            <a:r>
              <a:rPr lang="en-US" dirty="0"/>
              <a:t>Ephesus Museum.</a:t>
            </a:r>
          </a:p>
          <a:p>
            <a:endParaRPr lang="en-US" dirty="0"/>
          </a:p>
          <a:p>
            <a:r>
              <a:rPr lang="en-US" dirty="0"/>
              <a:t>mjb010317520h</a:t>
            </a:r>
          </a:p>
        </p:txBody>
      </p:sp>
    </p:spTree>
    <p:extLst>
      <p:ext uri="{BB962C8B-B14F-4D97-AF65-F5344CB8AC3E}">
        <p14:creationId xmlns:p14="http://schemas.microsoft.com/office/powerpoint/2010/main" val="33168219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shows a physician</a:t>
            </a:r>
            <a:r>
              <a:rPr lang="en-US" baseline="0" dirty="0"/>
              <a:t> with a young child who has an enlarged belly. One possible cause of an enlarged belly is </a:t>
            </a:r>
            <a:r>
              <a:rPr lang="en-US" dirty="0"/>
              <a:t>a form of severe protein malnutrition known as </a:t>
            </a:r>
            <a:r>
              <a:rPr lang="en-US" i="1" dirty="0"/>
              <a:t>kwashiorkor</a:t>
            </a:r>
            <a:r>
              <a:rPr lang="en-US" dirty="0"/>
              <a:t>. </a:t>
            </a:r>
            <a:r>
              <a:rPr lang="en-US" baseline="0" dirty="0"/>
              <a:t>The role of the physician is to restore such a person to good health. </a:t>
            </a:r>
            <a:r>
              <a:rPr lang="en-US" dirty="0"/>
              <a:t>This relief was photographed at the British Museum.</a:t>
            </a:r>
          </a:p>
          <a:p>
            <a:endParaRPr lang="en-US" dirty="0"/>
          </a:p>
          <a:p>
            <a:r>
              <a:rPr lang="en-US" dirty="0"/>
              <a:t>tb0930198329</a:t>
            </a:r>
          </a:p>
        </p:txBody>
      </p:sp>
      <p:sp>
        <p:nvSpPr>
          <p:cNvPr id="4" name="Slide Number Placeholder 3"/>
          <p:cNvSpPr>
            <a:spLocks noGrp="1"/>
          </p:cNvSpPr>
          <p:nvPr>
            <p:ph type="sldNum" sz="quarter" idx="10"/>
          </p:nvPr>
        </p:nvSpPr>
        <p:spPr/>
        <p:txBody>
          <a:bodyPr/>
          <a:lstStyle/>
          <a:p>
            <a:fld id="{4E4946A3-FD68-4E77-9DEF-1E7536A4AD96}" type="slidenum">
              <a:rPr lang="en-US" smtClean="0"/>
              <a:t>109</a:t>
            </a:fld>
            <a:endParaRPr lang="en-US"/>
          </a:p>
        </p:txBody>
      </p:sp>
    </p:spTree>
    <p:extLst>
      <p:ext uri="{BB962C8B-B14F-4D97-AF65-F5344CB8AC3E}">
        <p14:creationId xmlns:p14="http://schemas.microsoft.com/office/powerpoint/2010/main" val="3248228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fresco comes from Villa Ariadne (Arianna) at Stabiae, a city on the coast near Pompeii that was also destroyed in the eruption of Mount Vesuvius in AD 79. It depicts a white horse being led by a bridle and reins. This fresco was photographed at the </a:t>
            </a:r>
            <a:r>
              <a:rPr lang="en-US" dirty="0"/>
              <a:t>Naples Archaeological Museum.</a:t>
            </a:r>
          </a:p>
          <a:p>
            <a:endParaRPr lang="en-US" dirty="0"/>
          </a:p>
          <a:p>
            <a:r>
              <a:rPr lang="en-US" dirty="0"/>
              <a:t>tb0515170317h</a:t>
            </a:r>
          </a:p>
        </p:txBody>
      </p:sp>
    </p:spTree>
    <p:extLst>
      <p:ext uri="{BB962C8B-B14F-4D97-AF65-F5344CB8AC3E}">
        <p14:creationId xmlns:p14="http://schemas.microsoft.com/office/powerpoint/2010/main" val="12355209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perfume container (</a:t>
            </a:r>
            <a:r>
              <a:rPr lang="en-US" i="1" dirty="0"/>
              <a:t>aryballos</a:t>
            </a:r>
            <a:r>
              <a:rPr lang="en-US" dirty="0"/>
              <a:t>) depicts a physician</a:t>
            </a:r>
            <a:r>
              <a:rPr lang="en-US" baseline="0" dirty="0"/>
              <a:t> treating a patient for some unknown disease. It was photographed at the </a:t>
            </a:r>
            <a:r>
              <a:rPr lang="en-US" dirty="0"/>
              <a:t>Louvre Museum. </a:t>
            </a:r>
            <a:r>
              <a:rPr lang="en-US" baseline="0" dirty="0"/>
              <a:t>This image comes from Bibi Saint-Pol and is in the public domain, via Wikimedia Commons: https://commons.wikimedia.org/wiki/File:Medicine_aryballos_Louvre_CA1989-2183.jpg. </a:t>
            </a:r>
            <a:r>
              <a:rPr lang="en-US" dirty="0"/>
              <a:t>A removable graphic has been added to prevent surprise or offense.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wiki072220071554198921831914h</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44610746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Even a natural disaster like the destruction of Pompeii through the eruption of Mount Vesuvius in AD 79 might be considered as an example of pestilence. This</a:t>
            </a:r>
            <a:r>
              <a:rPr lang="en-US" baseline="0" dirty="0"/>
              <a:t> photo shows the marketplace of Pompeii, with the remains of Mount Vesuvius in the distance.</a:t>
            </a:r>
            <a:endParaRPr lang="en-US" dirty="0"/>
          </a:p>
          <a:p>
            <a:endParaRPr lang="en-US" dirty="0"/>
          </a:p>
          <a:p>
            <a:r>
              <a:rPr lang="en-US" dirty="0"/>
              <a:t>tb111505029h</a:t>
            </a:r>
          </a:p>
        </p:txBody>
      </p:sp>
    </p:spTree>
    <p:extLst>
      <p:ext uri="{BB962C8B-B14F-4D97-AF65-F5344CB8AC3E}">
        <p14:creationId xmlns:p14="http://schemas.microsoft.com/office/powerpoint/2010/main" val="3113853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room at Pompeii is temporarily filled with plaster casts of some of the deceased who were discovered at the site during excavations. The cavities in the ash left by their bodies were filled with plaster to produce the forms seen here.</a:t>
            </a:r>
          </a:p>
          <a:p>
            <a:endParaRPr lang="en-US" dirty="0"/>
          </a:p>
          <a:p>
            <a:r>
              <a:rPr lang="en-US" dirty="0"/>
              <a:t>tb0516171989h</a:t>
            </a:r>
          </a:p>
        </p:txBody>
      </p:sp>
    </p:spTree>
    <p:extLst>
      <p:ext uri="{BB962C8B-B14F-4D97-AF65-F5344CB8AC3E}">
        <p14:creationId xmlns:p14="http://schemas.microsoft.com/office/powerpoint/2010/main" val="31138531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word “wild beast” (Gk. </a:t>
            </a:r>
            <a:r>
              <a:rPr lang="en-US" sz="1200" i="1" kern="1200" dirty="0" err="1">
                <a:solidFill>
                  <a:schemeClr val="tx1"/>
                </a:solidFill>
                <a:effectLst/>
                <a:latin typeface="+mn-lt"/>
                <a:ea typeface="+mn-ea"/>
                <a:cs typeface="+mn-cs"/>
              </a:rPr>
              <a:t>thērion</a:t>
            </a:r>
            <a:r>
              <a:rPr lang="en-US" sz="1200" kern="1200" dirty="0">
                <a:solidFill>
                  <a:schemeClr val="tx1"/>
                </a:solidFill>
                <a:effectLst/>
                <a:latin typeface="+mn-lt"/>
                <a:ea typeface="+mn-ea"/>
                <a:cs typeface="+mn-cs"/>
              </a:rPr>
              <a:t>, </a:t>
            </a:r>
            <a:r>
              <a:rPr lang="el-GR" sz="1200" b="0" kern="1200" dirty="0">
                <a:solidFill>
                  <a:schemeClr val="tx1"/>
                </a:solidFill>
                <a:latin typeface="+mn-lt"/>
                <a:ea typeface="+mn-ea"/>
                <a:cs typeface="+mn-cs"/>
              </a:rPr>
              <a:t>θηρίον</a:t>
            </a:r>
            <a:r>
              <a:rPr lang="en-US" sz="1200" kern="1200" dirty="0">
                <a:solidFill>
                  <a:schemeClr val="tx1"/>
                </a:solidFill>
                <a:effectLst/>
                <a:latin typeface="+mn-lt"/>
                <a:ea typeface="+mn-ea"/>
                <a:cs typeface="+mn-cs"/>
              </a:rPr>
              <a:t>) can refer to nearly any living creature that is non-human, although</a:t>
            </a:r>
            <a:r>
              <a:rPr lang="en-US" sz="1200" kern="1200" baseline="0" dirty="0">
                <a:solidFill>
                  <a:schemeClr val="tx1"/>
                </a:solidFill>
                <a:effectLst/>
                <a:latin typeface="+mn-lt"/>
                <a:ea typeface="+mn-ea"/>
                <a:cs typeface="+mn-cs"/>
              </a:rPr>
              <a:t> in this case, it refers specifically to those with lethal abilities</a:t>
            </a:r>
            <a:r>
              <a:rPr lang="en-US" sz="1200" kern="1200" dirty="0">
                <a:solidFill>
                  <a:schemeClr val="tx1"/>
                </a:solidFill>
                <a:effectLst/>
                <a:latin typeface="+mn-lt"/>
                <a:ea typeface="+mn-ea"/>
                <a:cs typeface="+mn-cs"/>
              </a:rPr>
              <a:t>.</a:t>
            </a:r>
            <a:r>
              <a:rPr lang="en-US" baseline="0" dirty="0"/>
              <a:t> Animals of this kind, which were sometimes also used for entertainment either in hunting demonstrations or to kill convicted criminals, included lions, bears, leopards, and bulls. This fresco was photographed at the </a:t>
            </a:r>
            <a:r>
              <a:rPr lang="en-US" dirty="0"/>
              <a:t>Merida Archaeological Museum.</a:t>
            </a:r>
          </a:p>
          <a:p>
            <a:endParaRPr lang="en-US" dirty="0"/>
          </a:p>
          <a:p>
            <a:r>
              <a:rPr lang="en-US" dirty="0"/>
              <a:t>tb092519226h</a:t>
            </a:r>
          </a:p>
        </p:txBody>
      </p:sp>
    </p:spTree>
    <p:extLst>
      <p:ext uri="{BB962C8B-B14F-4D97-AF65-F5344CB8AC3E}">
        <p14:creationId xmlns:p14="http://schemas.microsoft.com/office/powerpoint/2010/main" val="16381988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portrays</a:t>
            </a:r>
            <a:r>
              <a:rPr lang="en-US" baseline="0" dirty="0"/>
              <a:t> a lion-hunting scene that took place at the Colosseum in Rome. The </a:t>
            </a:r>
            <a:r>
              <a:rPr lang="en-US" i="1" baseline="0" dirty="0"/>
              <a:t>theta</a:t>
            </a:r>
            <a:r>
              <a:rPr lang="en-US" baseline="0" dirty="0"/>
              <a:t> above the lion indicates that he died (Gk. </a:t>
            </a:r>
            <a:r>
              <a:rPr lang="el-GR" sz="1200" b="0" i="0" u="none" strike="noStrike" kern="1200" baseline="0" dirty="0">
                <a:solidFill>
                  <a:schemeClr val="tx1"/>
                </a:solidFill>
                <a:latin typeface="+mn-lt"/>
                <a:ea typeface="+mn-ea"/>
                <a:cs typeface="+mn-cs"/>
              </a:rPr>
              <a:t>θάνατος</a:t>
            </a:r>
            <a:r>
              <a:rPr lang="en-US" baseline="0" dirty="0"/>
              <a:t>), while the V beside the right-hand figure indicates that he was victorious (Lat. </a:t>
            </a:r>
            <a:r>
              <a:rPr lang="en-US" i="1" baseline="0" dirty="0" err="1"/>
              <a:t>vicit</a:t>
            </a:r>
            <a:r>
              <a:rPr lang="en-US" baseline="0" dirty="0"/>
              <a:t>). This mosaic was photographed at the Colosseum in Rome.</a:t>
            </a:r>
          </a:p>
          <a:p>
            <a:endParaRPr lang="en-US" dirty="0"/>
          </a:p>
          <a:p>
            <a:r>
              <a:rPr lang="en-US" dirty="0"/>
              <a:t>lm122113679h</a:t>
            </a:r>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40486612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depicts a variety of fights between gladiators and animals. It includes at least a couple of examples of criminals being fed to animals without the ability</a:t>
            </a:r>
            <a:r>
              <a:rPr lang="en-US" baseline="0" dirty="0"/>
              <a:t> to defend themselves, but also includes men fighting wild animals. The animals depicted include a leopard, lion, boar, bear, ox, horse, and deer. This mosaic was discovered in the ruins of a seaside Roman villa in the town of </a:t>
            </a:r>
            <a:r>
              <a:rPr lang="en-US" baseline="0" dirty="0" err="1"/>
              <a:t>Zliten</a:t>
            </a:r>
            <a:r>
              <a:rPr lang="en-US" baseline="0" dirty="0"/>
              <a:t> in Libya, on the east coast of Leptis Magna. Experts disagree on whether it belongs to the 1st or 2nd century AD. It </a:t>
            </a:r>
            <a:r>
              <a:rPr lang="en-US" dirty="0"/>
              <a:t>was photographed at the Archaeological Museum of Tripoli. This image comes from Wikimedia Commons and is in the public domain. Source: https://commons.wikimedia.org/wiki/File:Bestiarii.jpg</a:t>
            </a:r>
          </a:p>
          <a:p>
            <a:endParaRPr lang="en-US" dirty="0"/>
          </a:p>
          <a:p>
            <a:r>
              <a:rPr lang="en-US" dirty="0"/>
              <a:t>wiki02012018155380</a:t>
            </a: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5151322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word “wild beast” (Gk. </a:t>
            </a:r>
            <a:r>
              <a:rPr lang="en-US" sz="1200" i="1" kern="1200" dirty="0" err="1">
                <a:solidFill>
                  <a:schemeClr val="tx1"/>
                </a:solidFill>
                <a:effectLst/>
                <a:latin typeface="+mn-lt"/>
                <a:ea typeface="+mn-ea"/>
                <a:cs typeface="+mn-cs"/>
              </a:rPr>
              <a:t>thērion</a:t>
            </a:r>
            <a:r>
              <a:rPr lang="en-US" sz="1200" kern="1200" dirty="0">
                <a:solidFill>
                  <a:schemeClr val="tx1"/>
                </a:solidFill>
                <a:effectLst/>
                <a:latin typeface="+mn-lt"/>
                <a:ea typeface="+mn-ea"/>
                <a:cs typeface="+mn-cs"/>
              </a:rPr>
              <a:t>, </a:t>
            </a:r>
            <a:r>
              <a:rPr lang="el-GR" sz="1200" b="0" kern="1200" dirty="0">
                <a:solidFill>
                  <a:schemeClr val="tx1"/>
                </a:solidFill>
                <a:latin typeface="+mn-lt"/>
                <a:ea typeface="+mn-ea"/>
                <a:cs typeface="+mn-cs"/>
              </a:rPr>
              <a:t>θηρίον</a:t>
            </a:r>
            <a:r>
              <a:rPr lang="en-US" sz="1200" kern="1200" dirty="0">
                <a:solidFill>
                  <a:schemeClr val="tx1"/>
                </a:solidFill>
                <a:effectLst/>
                <a:latin typeface="+mn-lt"/>
                <a:ea typeface="+mn-ea"/>
                <a:cs typeface="+mn-cs"/>
              </a:rPr>
              <a:t>) could also be applied to snakes</a:t>
            </a:r>
            <a:r>
              <a:rPr lang="en-US" sz="1200" kern="1200" baseline="0" dirty="0">
                <a:solidFill>
                  <a:schemeClr val="tx1"/>
                </a:solidFill>
                <a:effectLst/>
                <a:latin typeface="+mn-lt"/>
                <a:ea typeface="+mn-ea"/>
                <a:cs typeface="+mn-cs"/>
              </a:rPr>
              <a:t> (Acts 11:6), including those that are venomous (Acts 18:4). </a:t>
            </a:r>
            <a:r>
              <a:rPr lang="en-US" sz="1200" kern="1200" dirty="0">
                <a:solidFill>
                  <a:schemeClr val="tx1"/>
                </a:solidFill>
                <a:effectLst/>
                <a:latin typeface="+mn-lt"/>
                <a:ea typeface="+mn-ea"/>
                <a:cs typeface="+mn-cs"/>
              </a:rPr>
              <a:t>The bronze snake in this photo represents a “genius” or protective spirit in</a:t>
            </a:r>
            <a:r>
              <a:rPr lang="en-US" sz="1200" kern="1200" baseline="0" dirty="0">
                <a:solidFill>
                  <a:schemeClr val="tx1"/>
                </a:solidFill>
                <a:effectLst/>
                <a:latin typeface="+mn-lt"/>
                <a:ea typeface="+mn-ea"/>
                <a:cs typeface="+mn-cs"/>
              </a:rPr>
              <a:t> Greco-Roman mythology. It</a:t>
            </a:r>
            <a:r>
              <a:rPr lang="en-US" sz="1200" kern="1200" dirty="0">
                <a:solidFill>
                  <a:schemeClr val="tx1"/>
                </a:solidFill>
                <a:effectLst/>
                <a:latin typeface="+mn-lt"/>
                <a:ea typeface="+mn-ea"/>
                <a:cs typeface="+mn-cs"/>
              </a:rPr>
              <a:t> was photographed at the British Museum.</a:t>
            </a:r>
          </a:p>
          <a:p>
            <a:endParaRPr lang="en-US" sz="1200" kern="1200" dirty="0">
              <a:solidFill>
                <a:schemeClr val="tx1"/>
              </a:solidFill>
              <a:effectLst/>
              <a:latin typeface="+mn-lt"/>
              <a:ea typeface="+mn-ea"/>
              <a:cs typeface="+mn-cs"/>
            </a:endParaRPr>
          </a:p>
          <a:p>
            <a:r>
              <a:rPr lang="en-US" dirty="0"/>
              <a:t>tb0929197761h</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Wild animals were considered to be a nemesis for humans from a very early period in human history. This ivory plaque, decorated with gold leaf and inlays, was photographed at the British Museum.</a:t>
            </a:r>
          </a:p>
          <a:p>
            <a:endParaRPr lang="en-US" dirty="0"/>
          </a:p>
          <a:p>
            <a:r>
              <a:rPr lang="en-US" dirty="0"/>
              <a:t>tb112004014</a:t>
            </a:r>
          </a:p>
        </p:txBody>
      </p:sp>
    </p:spTree>
    <p:extLst>
      <p:ext uri="{BB962C8B-B14F-4D97-AF65-F5344CB8AC3E}">
        <p14:creationId xmlns:p14="http://schemas.microsoft.com/office/powerpoint/2010/main" val="406082518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Seal impressions (bullae) from the Roman period are quite rare. The few examples that have been found come from the eastern end of the Mediterranean basin, like this example from Egypt. It is certain that documents</a:t>
            </a:r>
            <a:r>
              <a:rPr lang="en-US" baseline="0" dirty="0"/>
              <a:t> were commonly sealed as a form of authentication, and it seems likely that the more common matrix for this in the rest of the empire was wax, which has not survived the ravishes of time. The seal impression shown here is made of clay and exhibits the head of an eagle, beneath which are the heads of five emperors. </a:t>
            </a:r>
            <a:r>
              <a:rPr lang="en-US" dirty="0"/>
              <a:t>This image comes from the Los Angeles County Museum of Art and is in the public domain, via Wikimedia Commons: https://commons.wikimedia.org/wiki/File:Seal_Impression_Bearing_an_Eagle%27s_Head_and_Five_Emperor%27s_Profiles_LACMA_M.80.202.832.jpg.</a:t>
            </a:r>
          </a:p>
          <a:p>
            <a:endParaRPr lang="en-US" dirty="0"/>
          </a:p>
          <a:p>
            <a:r>
              <a:rPr lang="en-US" dirty="0"/>
              <a:t>wiki0717201314572090832</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17762358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comes from </a:t>
            </a:r>
            <a:r>
              <a:rPr lang="en-US" dirty="0" err="1"/>
              <a:t>Koninklijke</a:t>
            </a:r>
            <a:r>
              <a:rPr lang="en-US" dirty="0"/>
              <a:t> </a:t>
            </a:r>
            <a:r>
              <a:rPr lang="en-US" dirty="0" err="1"/>
              <a:t>Bibliotheek</a:t>
            </a:r>
            <a:r>
              <a:rPr lang="en-US" dirty="0"/>
              <a:t> and is in the public domain, via Wikimedia Commons: https://commons.wikimedia.org/wiki/File:Reward_letter_of_King_Philip_II_of_Spain_to_family_of_Balthasar_Gerards,_1590_-_was_seal.jpg.</a:t>
            </a:r>
          </a:p>
          <a:p>
            <a:endParaRPr lang="en-US" dirty="0"/>
          </a:p>
          <a:p>
            <a:r>
              <a:rPr lang="en-US" dirty="0"/>
              <a:t>wiki0720159042284554335240</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686011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a:t>
            </a:r>
            <a:r>
              <a:rPr lang="en-US" i="1" dirty="0"/>
              <a:t>krater</a:t>
            </a:r>
            <a:r>
              <a:rPr lang="en-US" dirty="0"/>
              <a:t> depicts Nike,</a:t>
            </a:r>
            <a:r>
              <a:rPr lang="en-US" baseline="0" dirty="0"/>
              <a:t> the personification of victory, driving a four-horse chariot (</a:t>
            </a:r>
            <a:r>
              <a:rPr lang="en-US" i="1" baseline="0" dirty="0"/>
              <a:t>quadriga</a:t>
            </a:r>
            <a:r>
              <a:rPr lang="en-US" baseline="0" dirty="0"/>
              <a:t>) pulled by white horses, as two </a:t>
            </a:r>
            <a:r>
              <a:rPr lang="en-US" i="1" baseline="0" dirty="0" err="1"/>
              <a:t>erotes</a:t>
            </a:r>
            <a:r>
              <a:rPr lang="en-US" baseline="0" dirty="0"/>
              <a:t> fly overhead. The combination of white horses and victory are similar to the vision of the first horse, as described by John. This </a:t>
            </a:r>
            <a:r>
              <a:rPr lang="en-US" i="1" baseline="0" dirty="0"/>
              <a:t>krater</a:t>
            </a:r>
            <a:r>
              <a:rPr lang="en-US" baseline="0" dirty="0"/>
              <a:t> was photographed at a s</a:t>
            </a:r>
            <a:r>
              <a:rPr lang="it-IT" baseline="0" dirty="0"/>
              <a:t>pecial exhibit in the Palazzo Cavalli Franchetti, Venice. </a:t>
            </a:r>
            <a:r>
              <a:rPr lang="en-US" dirty="0"/>
              <a:t>This image comes from </a:t>
            </a:r>
            <a:r>
              <a:rPr lang="en-US" dirty="0" err="1"/>
              <a:t>ArchaiOptix</a:t>
            </a:r>
            <a:r>
              <a:rPr lang="en-US" dirty="0"/>
              <a:t> and is licensed under CC BY-SA 4.0, via Wikimedia Commons: https://commons.wikimedia.org/wiki/File:Baltimore_Painter_-_RVAp_27-17extra_-_underworld_-_naiskos_of_young_warrior_-_Roma_SABAP-RVEm_-_06.jpg.</a:t>
            </a:r>
          </a:p>
          <a:p>
            <a:endParaRPr lang="en-US" dirty="0"/>
          </a:p>
          <a:p>
            <a:r>
              <a:rPr lang="en-US" dirty="0"/>
              <a:t>wiki0107202212230813193555h</a:t>
            </a:r>
          </a:p>
        </p:txBody>
      </p:sp>
    </p:spTree>
    <p:extLst>
      <p:ext uri="{BB962C8B-B14F-4D97-AF65-F5344CB8AC3E}">
        <p14:creationId xmlns:p14="http://schemas.microsoft.com/office/powerpoint/2010/main" val="12355209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120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“altar” (Gk. </a:t>
            </a:r>
            <a:r>
              <a:rPr lang="en-US" i="1" dirty="0" err="1"/>
              <a:t>thusiastērion</a:t>
            </a:r>
            <a:r>
              <a:rPr lang="en-US" dirty="0"/>
              <a:t>, </a:t>
            </a:r>
            <a:r>
              <a:rPr lang="el-GR" sz="1200" b="0" kern="1200" dirty="0">
                <a:solidFill>
                  <a:schemeClr val="tx1"/>
                </a:solidFill>
                <a:latin typeface="+mn-lt"/>
                <a:ea typeface="+mn-ea"/>
                <a:cs typeface="+mn-cs"/>
              </a:rPr>
              <a:t>θυσιαστήριον</a:t>
            </a:r>
            <a:r>
              <a:rPr lang="en-US" dirty="0"/>
              <a:t>) is the altar of incense, where prayers are offered in heaven (cf. Rev 5:9; 8:3). There is no sacrificial altar in heaven, since Christ’s sacrifice is completely efficacious. Altars of incense made specifically to look like the altar in the tabernacle have the right general color, size, and shape, with carrying poles, but otherwise are not built according to the best archaeological research.</a:t>
            </a:r>
          </a:p>
          <a:p>
            <a:endParaRPr lang="en-US" dirty="0"/>
          </a:p>
          <a:p>
            <a:r>
              <a:rPr lang="en-US" dirty="0"/>
              <a:t>tb040816501h</a:t>
            </a:r>
          </a:p>
        </p:txBody>
      </p:sp>
    </p:spTree>
    <p:extLst>
      <p:ext uri="{BB962C8B-B14F-4D97-AF65-F5344CB8AC3E}">
        <p14:creationId xmlns:p14="http://schemas.microsoft.com/office/powerpoint/2010/main" val="21762182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solidFill>
                  <a:prstClr val="black"/>
                </a:solidFill>
              </a:rPr>
              <a:pPr/>
              <a:t>121</a:t>
            </a:fld>
            <a:endParaRPr lang="en-US">
              <a:solidFill>
                <a:prstClr val="black"/>
              </a:solidFill>
            </a:endParaRPr>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difficult to know what John saw when he saw the souls</a:t>
            </a:r>
            <a:r>
              <a:rPr lang="en-US" sz="1200" kern="1200" baseline="0" dirty="0">
                <a:solidFill>
                  <a:schemeClr val="tx1"/>
                </a:solidFill>
                <a:effectLst/>
                <a:latin typeface="+mn-lt"/>
                <a:ea typeface="+mn-ea"/>
                <a:cs typeface="+mn-cs"/>
              </a:rPr>
              <a:t> of the martyrs, given that souls are not normally visible to the human eye. </a:t>
            </a:r>
            <a:r>
              <a:rPr lang="en-US" sz="1200" kern="1200" dirty="0">
                <a:solidFill>
                  <a:schemeClr val="tx1"/>
                </a:solidFill>
                <a:effectLst/>
                <a:latin typeface="+mn-lt"/>
                <a:ea typeface="+mn-ea"/>
                <a:cs typeface="+mn-cs"/>
              </a:rPr>
              <a:t>The Greeks recognized</a:t>
            </a:r>
            <a:r>
              <a:rPr lang="en-US" sz="1200" kern="1200" baseline="0" dirty="0">
                <a:solidFill>
                  <a:schemeClr val="tx1"/>
                </a:solidFill>
                <a:effectLst/>
                <a:latin typeface="+mn-lt"/>
                <a:ea typeface="+mn-ea"/>
                <a:cs typeface="+mn-cs"/>
              </a:rPr>
              <a:t> the existence of the soul, and on occasion would include depictions of it in their artwork. Souls were typically portrayed as small, </a:t>
            </a:r>
            <a:r>
              <a:rPr lang="en-US" sz="1200" kern="1200" baseline="0" dirty="0" err="1">
                <a:solidFill>
                  <a:schemeClr val="tx1"/>
                </a:solidFill>
                <a:effectLst/>
                <a:latin typeface="+mn-lt"/>
                <a:ea typeface="+mn-ea"/>
                <a:cs typeface="+mn-cs"/>
              </a:rPr>
              <a:t>wispish</a:t>
            </a:r>
            <a:r>
              <a:rPr lang="en-US" sz="1200" kern="1200" baseline="0" dirty="0">
                <a:solidFill>
                  <a:schemeClr val="tx1"/>
                </a:solidFill>
                <a:effectLst/>
                <a:latin typeface="+mn-lt"/>
                <a:ea typeface="+mn-ea"/>
                <a:cs typeface="+mn-cs"/>
              </a:rPr>
              <a:t> beings that floated in the air, in this case near the tomb of the deceased. This vessel was photographed at the </a:t>
            </a:r>
            <a:r>
              <a:rPr lang="en-US" sz="1200" kern="1200" dirty="0">
                <a:solidFill>
                  <a:schemeClr val="tx1"/>
                </a:solidFill>
                <a:effectLst/>
                <a:latin typeface="+mn-lt"/>
                <a:ea typeface="+mn-ea"/>
                <a:cs typeface="+mn-cs"/>
              </a:rPr>
              <a:t>British Museum.</a:t>
            </a:r>
            <a:r>
              <a:rPr lang="en-US" sz="1200" kern="1200" baseline="0" dirty="0">
                <a:solidFill>
                  <a:schemeClr val="tx1"/>
                </a:solidFill>
                <a:effectLst/>
                <a:latin typeface="+mn-lt"/>
                <a:ea typeface="+mn-ea"/>
                <a:cs typeface="+mn-cs"/>
              </a:rPr>
              <a:t> This image comes from </a:t>
            </a:r>
            <a:r>
              <a:rPr lang="en-US" sz="1200" kern="1200" baseline="0" dirty="0" err="1">
                <a:solidFill>
                  <a:schemeClr val="tx1"/>
                </a:solidFill>
                <a:effectLst/>
                <a:latin typeface="+mn-lt"/>
                <a:ea typeface="+mn-ea"/>
                <a:cs typeface="+mn-cs"/>
              </a:rPr>
              <a:t>ArchaiOptix</a:t>
            </a:r>
            <a:r>
              <a:rPr lang="en-US" sz="1200" kern="1200" baseline="0" dirty="0">
                <a:solidFill>
                  <a:schemeClr val="tx1"/>
                </a:solidFill>
                <a:effectLst/>
                <a:latin typeface="+mn-lt"/>
                <a:ea typeface="+mn-ea"/>
                <a:cs typeface="+mn-cs"/>
              </a:rPr>
              <a:t> and is licensed under </a:t>
            </a:r>
            <a:r>
              <a:rPr lang="en-US" dirty="0"/>
              <a:t>CC BY-SA 4.0, via Wikimedia Commons: https://commons.wikimedia.org/wiki/File:Achilles_Painter_ARV_1000_193_two_youths_standing_at_tomb_stele.jpg.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wiki02122016155540972h</a:t>
            </a:r>
          </a:p>
        </p:txBody>
      </p:sp>
    </p:spTree>
    <p:extLst>
      <p:ext uri="{BB962C8B-B14F-4D97-AF65-F5344CB8AC3E}">
        <p14:creationId xmlns:p14="http://schemas.microsoft.com/office/powerpoint/2010/main" val="16577523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word “testimony” (Gk. </a:t>
            </a:r>
            <a:r>
              <a:rPr lang="en-US" i="1" baseline="0" dirty="0" err="1"/>
              <a:t>marturia</a:t>
            </a:r>
            <a:r>
              <a:rPr lang="en-US" baseline="0" dirty="0"/>
              <a:t>, </a:t>
            </a:r>
            <a:r>
              <a:rPr lang="el-GR" sz="1200" b="0" kern="1200" dirty="0">
                <a:solidFill>
                  <a:schemeClr val="tx1"/>
                </a:solidFill>
                <a:latin typeface="+mn-lt"/>
                <a:ea typeface="+mn-ea"/>
                <a:cs typeface="+mn-cs"/>
              </a:rPr>
              <a:t>μαρτυρία</a:t>
            </a:r>
            <a:r>
              <a:rPr lang="en-US" baseline="0" dirty="0"/>
              <a:t>) is part of the word group from which English derives the word “martyr.” Martyrdom became increasingly common in the 2nd and 3rd centuries AD. The Latin inscription shown here venerates an 8th-century martyr by the name of Timothy. The name Timothy (Lat. TYMOTHEI) is broken across the third and fourth lines, and the word “martyr” (Lat. MARTYR) is visible at the end of the fourth line. </a:t>
            </a:r>
            <a:r>
              <a:rPr lang="en-US" dirty="0"/>
              <a:t>This inscription was recovered near the Basilica of St. Paul Outside the Walls in Rome and was photographed at the Vatican Museums.</a:t>
            </a:r>
          </a:p>
          <a:p>
            <a:endParaRPr lang="en-US" dirty="0"/>
          </a:p>
          <a:p>
            <a:r>
              <a:rPr lang="en-US" dirty="0"/>
              <a:t>tb0512175686</a:t>
            </a:r>
          </a:p>
        </p:txBody>
      </p:sp>
      <p:sp>
        <p:nvSpPr>
          <p:cNvPr id="4" name="Slide Number Placeholder 3"/>
          <p:cNvSpPr>
            <a:spLocks noGrp="1"/>
          </p:cNvSpPr>
          <p:nvPr>
            <p:ph type="sldNum" sz="quarter" idx="5"/>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5731197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cry of the martyrs under the heavenly altar echoes the promise found in Deuteronomy 32:43:</a:t>
            </a:r>
            <a:r>
              <a:rPr lang="en-US" baseline="0" dirty="0"/>
              <a:t> </a:t>
            </a:r>
            <a:r>
              <a:rPr lang="en-US" dirty="0"/>
              <a:t>“</a:t>
            </a:r>
            <a:r>
              <a:rPr lang="en-US" sz="1200" b="0" i="0" kern="1200" dirty="0">
                <a:solidFill>
                  <a:schemeClr val="tx1"/>
                </a:solidFill>
                <a:effectLst/>
                <a:latin typeface="+mn-lt"/>
                <a:ea typeface="+mn-ea"/>
                <a:cs typeface="+mn-cs"/>
              </a:rPr>
              <a:t>Rejoice, O nations, with His people, for He will avenge the blood of His servants, and will render vengeance on His adversaries, and will make expiation for His land</a:t>
            </a:r>
            <a:r>
              <a:rPr lang="en-US" sz="1200" b="0" i="0" kern="1200" baseline="0" dirty="0">
                <a:solidFill>
                  <a:schemeClr val="tx1"/>
                </a:solidFill>
                <a:effectLst/>
                <a:latin typeface="+mn-lt"/>
                <a:ea typeface="+mn-ea"/>
                <a:cs typeface="+mn-cs"/>
              </a:rPr>
              <a:t> and</a:t>
            </a:r>
            <a:r>
              <a:rPr lang="en-US" sz="1200" b="0" i="0" kern="1200" dirty="0">
                <a:solidFill>
                  <a:schemeClr val="tx1"/>
                </a:solidFill>
                <a:effectLst/>
                <a:latin typeface="+mn-lt"/>
                <a:ea typeface="+mn-ea"/>
                <a:cs typeface="+mn-cs"/>
              </a:rPr>
              <a:t> for His people.”</a:t>
            </a:r>
            <a:r>
              <a:rPr lang="en-US" sz="1200" b="0" i="0" kern="1200" baseline="0" dirty="0">
                <a:solidFill>
                  <a:schemeClr val="tx1"/>
                </a:solidFill>
                <a:effectLst/>
                <a:latin typeface="+mn-lt"/>
                <a:ea typeface="+mn-ea"/>
                <a:cs typeface="+mn-cs"/>
              </a:rPr>
              <a:t> </a:t>
            </a:r>
            <a:r>
              <a:rPr lang="en-US" dirty="0"/>
              <a:t>This Yemenite Torah scroll</a:t>
            </a:r>
            <a:r>
              <a:rPr lang="en-US" baseline="0" dirty="0"/>
              <a:t> was photographed at The Master’s Seminary in California.</a:t>
            </a:r>
          </a:p>
          <a:p>
            <a:endParaRPr lang="en-US" baseline="0" dirty="0"/>
          </a:p>
          <a:p>
            <a:r>
              <a:rPr lang="en-US" sz="1200" kern="1200" dirty="0">
                <a:solidFill>
                  <a:schemeClr val="tx1"/>
                </a:solidFill>
                <a:effectLst/>
                <a:latin typeface="+mn-lt"/>
                <a:ea typeface="+mn-ea"/>
                <a:cs typeface="+mn-cs"/>
              </a:rPr>
              <a:t>tb031416462</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33611925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tradition, Mark was martyred through being dragged in the street in Alexandria. He thus became one whose blood was shed by “those who dwell on the earth,” a frequent designation for those opposed to God in Revelation. This mural of Mark’s martyrdom was photographed in the St. Mark shrine of St. Mark’s Coptic Orthodox Cathedral in Cairo.</a:t>
            </a:r>
          </a:p>
          <a:p>
            <a:endParaRPr lang="en-US" dirty="0"/>
          </a:p>
          <a:p>
            <a:r>
              <a:rPr lang="en-US" dirty="0"/>
              <a:t>adr1603289415h</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25329608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fresco was photographed at the </a:t>
            </a:r>
            <a:r>
              <a:rPr lang="en-US" dirty="0"/>
              <a:t>Great Palaestra at Pompeii. This image comes from </a:t>
            </a:r>
            <a:r>
              <a:rPr lang="en-US" dirty="0" err="1"/>
              <a:t>ArchaiOptix</a:t>
            </a:r>
            <a:r>
              <a:rPr lang="en-US" dirty="0"/>
              <a:t> and is licensed under CC BY-SA 4.0, via Wikimedia Commons: https://commons.wikimedia.org/wiki/File:Wall_painting_-_River_Sarno_and_two_Nikai_and_other_figures_-_Pompeii_(Moregine_triclinium_c)_-_Pompeii_Great_Palaestra_-_02.jpg.</a:t>
            </a:r>
          </a:p>
          <a:p>
            <a:endParaRPr lang="en-US" dirty="0"/>
          </a:p>
          <a:p>
            <a:r>
              <a:rPr lang="en-US" dirty="0"/>
              <a:t>wiki100420180958262738</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7683587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a:t>
            </a:r>
            <a:r>
              <a:rPr lang="en-US" sz="1200" b="0" i="0" kern="1200" baseline="0" dirty="0">
                <a:solidFill>
                  <a:schemeClr val="tx1"/>
                </a:solidFill>
                <a:effectLst/>
                <a:latin typeface="+mn-lt"/>
                <a:ea typeface="+mn-ea"/>
                <a:cs typeface="+mn-cs"/>
              </a:rPr>
              <a:t> American Colony photograph was taken </a:t>
            </a:r>
            <a:r>
              <a:rPr lang="en-US" sz="1200" b="0" i="0" kern="1200" dirty="0">
                <a:solidFill>
                  <a:schemeClr val="tx1"/>
                </a:solidFill>
                <a:effectLst/>
                <a:latin typeface="+mn-lt"/>
                <a:ea typeface="+mn-ea"/>
                <a:cs typeface="+mn-cs"/>
              </a:rPr>
              <a:t>between 1900 and 1920.</a:t>
            </a:r>
          </a:p>
          <a:p>
            <a:endParaRPr lang="en-US" dirty="0"/>
          </a:p>
          <a:p>
            <a:r>
              <a:rPr lang="en-US" dirty="0"/>
              <a:t>mat01868h</a:t>
            </a:r>
          </a:p>
        </p:txBody>
      </p:sp>
      <p:sp>
        <p:nvSpPr>
          <p:cNvPr id="4" name="Slide Number Placeholder 3"/>
          <p:cNvSpPr>
            <a:spLocks noGrp="1"/>
          </p:cNvSpPr>
          <p:nvPr>
            <p:ph type="sldNum" sz="quarter" idx="5"/>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34846296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This is a cast </a:t>
            </a:r>
            <a:r>
              <a:rPr lang="en-US" baseline="0" dirty="0">
                <a:cs typeface="Calibri"/>
              </a:rPr>
              <a:t>of a</a:t>
            </a:r>
            <a:r>
              <a:rPr lang="en-US" dirty="0">
                <a:cs typeface="Calibri"/>
              </a:rPr>
              <a:t> relief depicting an earthquake that</a:t>
            </a:r>
            <a:r>
              <a:rPr lang="en-US" baseline="0" dirty="0">
                <a:cs typeface="Calibri"/>
              </a:rPr>
              <a:t> struck</a:t>
            </a:r>
            <a:r>
              <a:rPr lang="en-US" dirty="0">
                <a:cs typeface="Calibri"/>
              </a:rPr>
              <a:t> Pompeii in AD 62. It illustrates the shaking of the earth. Pompeii would come to complete destruction only 17 years later through the eruption of Mount Vesuvius in AD 79. This</a:t>
            </a:r>
            <a:r>
              <a:rPr lang="en-US" baseline="0" dirty="0">
                <a:cs typeface="Calibri"/>
              </a:rPr>
              <a:t> relief</a:t>
            </a:r>
            <a:r>
              <a:rPr lang="en-US" dirty="0">
                <a:cs typeface="Calibri"/>
              </a:rPr>
              <a:t> comes from</a:t>
            </a:r>
            <a:r>
              <a:rPr lang="en-US" baseline="0" dirty="0">
                <a:cs typeface="Calibri"/>
              </a:rPr>
              <a:t> the </a:t>
            </a:r>
            <a:r>
              <a:rPr lang="en-US" dirty="0">
                <a:latin typeface="+mn-lt"/>
                <a:cs typeface="Calibri"/>
              </a:rPr>
              <a:t>House of Lucius </a:t>
            </a:r>
            <a:r>
              <a:rPr lang="en-US" dirty="0" err="1">
                <a:latin typeface="+mn-lt"/>
                <a:cs typeface="Calibri"/>
              </a:rPr>
              <a:t>Caecilius</a:t>
            </a:r>
            <a:r>
              <a:rPr lang="en-US" dirty="0">
                <a:latin typeface="+mn-lt"/>
                <a:cs typeface="Calibri"/>
              </a:rPr>
              <a:t> </a:t>
            </a:r>
            <a:r>
              <a:rPr lang="en-US" dirty="0" err="1">
                <a:latin typeface="+mn-lt"/>
                <a:cs typeface="Calibri"/>
              </a:rPr>
              <a:t>Iucundus</a:t>
            </a:r>
            <a:r>
              <a:rPr lang="en-US" dirty="0">
                <a:latin typeface="+mn-lt"/>
                <a:cs typeface="Calibri"/>
              </a:rPr>
              <a:t>.</a:t>
            </a:r>
            <a:r>
              <a:rPr lang="en-US" baseline="0" dirty="0">
                <a:latin typeface="+mn-lt"/>
                <a:cs typeface="Calibri"/>
              </a:rPr>
              <a:t> This </a:t>
            </a:r>
            <a:r>
              <a:rPr lang="en-US" dirty="0">
                <a:cs typeface="Calibri"/>
              </a:rPr>
              <a:t>relief was</a:t>
            </a:r>
            <a:r>
              <a:rPr lang="en-US" baseline="0" dirty="0">
                <a:cs typeface="Calibri"/>
              </a:rPr>
              <a:t> photographed at a</a:t>
            </a:r>
            <a:r>
              <a:rPr lang="en-US" dirty="0">
                <a:cs typeface="Calibri"/>
              </a:rPr>
              <a:t> Pompeii exhibit in the </a:t>
            </a:r>
            <a:r>
              <a:rPr lang="en-US" dirty="0"/>
              <a:t>Nimes Museum.</a:t>
            </a:r>
            <a:endParaRPr lang="en-US" altLang="ja-JP" dirty="0">
              <a:ea typeface="+mn-ea"/>
              <a:cs typeface="Calibri"/>
            </a:endParaRPr>
          </a:p>
          <a:p>
            <a:pPr>
              <a:defRPr/>
            </a:pPr>
            <a:endParaRPr lang="en-US" dirty="0">
              <a:cs typeface="Calibri"/>
            </a:endParaRPr>
          </a:p>
          <a:p>
            <a:pPr marL="0" marR="0" lvl="0" indent="0" algn="l" defTabSz="914400">
              <a:lnSpc>
                <a:spcPct val="100000"/>
              </a:lnSpc>
              <a:spcBef>
                <a:spcPts val="0"/>
              </a:spcBef>
              <a:spcAft>
                <a:spcPts val="0"/>
              </a:spcAft>
              <a:buNone/>
              <a:tabLst/>
              <a:defRPr/>
            </a:pPr>
            <a:r>
              <a:rPr lang="en-US" dirty="0"/>
              <a:t>tb092019594h</a:t>
            </a:r>
            <a:endParaRPr lang="ja-JP" altLang="en-US" dirty="0">
              <a:ea typeface="+mn-ea"/>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61840453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dirty="0">
                <a:cs typeface="Calibri"/>
              </a:rPr>
              <a:t>The Roman-Byzantine city of Scythopolis (Beth-</a:t>
            </a:r>
            <a:r>
              <a:rPr lang="en-US" dirty="0" err="1">
                <a:cs typeface="Calibri"/>
              </a:rPr>
              <a:t>shean</a:t>
            </a:r>
            <a:r>
              <a:rPr lang="en-US" dirty="0">
                <a:cs typeface="Calibri"/>
              </a:rPr>
              <a:t>) was destroyed during the earthquake of AD 749.</a:t>
            </a:r>
            <a:endParaRPr lang="en-US" dirty="0"/>
          </a:p>
          <a:p>
            <a:pPr>
              <a:defRPr/>
            </a:pPr>
            <a:endParaRPr lang="en-US" dirty="0">
              <a:cs typeface="Calibri"/>
            </a:endParaRPr>
          </a:p>
          <a:p>
            <a:pPr marL="0" marR="0" lvl="0" indent="0" algn="l" defTabSz="914400">
              <a:lnSpc>
                <a:spcPct val="100000"/>
              </a:lnSpc>
              <a:spcBef>
                <a:spcPts val="0"/>
              </a:spcBef>
              <a:spcAft>
                <a:spcPts val="0"/>
              </a:spcAft>
              <a:buNone/>
              <a:tabLst/>
              <a:defRPr/>
            </a:pPr>
            <a:r>
              <a:rPr lang="en-US" dirty="0"/>
              <a:t>tb052804321h</a:t>
            </a:r>
            <a:endParaRPr lang="ja-JP" altLang="en-US" dirty="0">
              <a:ea typeface="+mn-ea"/>
              <a:cs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16757881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A total solar eclipse provides a preview of the final darkening of the sun in the day of the Lord.</a:t>
            </a:r>
          </a:p>
          <a:p>
            <a:endParaRPr lang="en-US" dirty="0"/>
          </a:p>
          <a:p>
            <a:r>
              <a:rPr lang="en-US" dirty="0"/>
              <a:t>adr1708215777h</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911862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bow had been used as a favorite weapon for horsemen since at least the Iron Age. This relief depicts a servant of the</a:t>
            </a:r>
            <a:r>
              <a:rPr lang="en-US" baseline="0" dirty="0"/>
              <a:t> Assyrian king Ashurbanipal (probably a eunuch because of his beardless face) riding a galloping horse. It is part of a larger scene that portrays Ashurbanipal as a mighty and successful lion hunter. This relief </a:t>
            </a:r>
            <a:r>
              <a:rPr lang="en-US" dirty="0"/>
              <a:t>was photographed</a:t>
            </a:r>
            <a:r>
              <a:rPr lang="en-US" baseline="0" dirty="0"/>
              <a:t> at the British Museum.</a:t>
            </a:r>
            <a:r>
              <a:rPr lang="en-US" dirty="0"/>
              <a:t> This image comes from Carole </a:t>
            </a:r>
            <a:r>
              <a:rPr lang="en-US" dirty="0" err="1"/>
              <a:t>Raddato</a:t>
            </a:r>
            <a:r>
              <a:rPr lang="en-US" dirty="0"/>
              <a:t> and is licensed under CC BY-SA 2.0, via Wikimedia Commons: https://commons.wikimedia.org/wiki/File:The_Royal_lion_hunt_reliefs_from_the_Assyrian_palace_at_Nineveh_,_about_645-635_BC,_British_Museum_(12254703695).jpg.</a:t>
            </a:r>
          </a:p>
          <a:p>
            <a:endParaRPr lang="en-US" dirty="0"/>
          </a:p>
          <a:p>
            <a:r>
              <a:rPr lang="en-US" dirty="0"/>
              <a:t>wiki122547036953216110420111858</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3047544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dirty="0"/>
              <a:t>This modern tent made of black</a:t>
            </a:r>
            <a:r>
              <a:rPr lang="en-US" baseline="0" dirty="0"/>
              <a:t> goat hair</a:t>
            </a:r>
            <a:r>
              <a:rPr lang="en-US" dirty="0"/>
              <a:t> was photographed at the Biblical History Center in LaGrange, Georgia.</a:t>
            </a:r>
          </a:p>
          <a:p>
            <a:pPr rtl="0"/>
            <a:endParaRPr lang="en-US" dirty="0"/>
          </a:p>
          <a:p>
            <a:pPr rtl="0"/>
            <a:r>
              <a:rPr lang="en-US" dirty="0"/>
              <a:t>dp061909592h</a:t>
            </a:r>
            <a:endParaRPr lang="en-US" b="1" dirty="0"/>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1967311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A lunar eclipse produces a blood-red color on the moon.</a:t>
            </a:r>
          </a:p>
          <a:p>
            <a:endParaRPr lang="en-US" dirty="0"/>
          </a:p>
          <a:p>
            <a:r>
              <a:rPr lang="en-US" dirty="0"/>
              <a:t>adr1708095458h</a:t>
            </a:r>
          </a:p>
        </p:txBody>
      </p:sp>
    </p:spTree>
    <p:extLst>
      <p:ext uri="{BB962C8B-B14F-4D97-AF65-F5344CB8AC3E}">
        <p14:creationId xmlns:p14="http://schemas.microsoft.com/office/powerpoint/2010/main" val="3274773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“For the stars of heaven and their constellations will not give their light; the sun will be dark when it comes up, and the moon will not shed its light” (Isa 13:10). </a:t>
            </a:r>
            <a:r>
              <a:rPr lang="en-US" sz="1200" dirty="0"/>
              <a:t>The Great Isaiah Scroll is owned by the Israel Museum. This image is public domain, from Wikimedia: https://commons.wikimedia.org/wiki/File:The_Great_Isaiah_Scroll_MS_A_(1QIsa)_-_Google_Art_Project-x3-y0.jpg</a:t>
            </a:r>
          </a:p>
          <a:p>
            <a:pPr marL="4763" lvl="2" indent="0">
              <a:buNone/>
            </a:pPr>
            <a:endParaRPr lang="en-US" sz="1200" dirty="0"/>
          </a:p>
          <a:p>
            <a:pPr marL="4763" lvl="2" indent="0">
              <a:buNone/>
            </a:pPr>
            <a:r>
              <a:rPr lang="en-US" sz="1200" dirty="0"/>
              <a:t>isax3y0</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233660097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not entirely clear what is to be understood from a “star” (Gk. </a:t>
            </a:r>
            <a:r>
              <a:rPr lang="en-US" i="1" dirty="0" err="1"/>
              <a:t>astēr</a:t>
            </a:r>
            <a:r>
              <a:rPr lang="en-US" dirty="0"/>
              <a:t>, </a:t>
            </a:r>
            <a:r>
              <a:rPr lang="el-GR" sz="1200" b="0" kern="1200" dirty="0">
                <a:solidFill>
                  <a:schemeClr val="tx1"/>
                </a:solidFill>
                <a:latin typeface="+mn-lt"/>
                <a:ea typeface="+mn-ea"/>
                <a:cs typeface="+mn-cs"/>
              </a:rPr>
              <a:t>ἀστήρ</a:t>
            </a:r>
            <a:r>
              <a:rPr lang="en-US" dirty="0"/>
              <a:t>) falling to the earth,</a:t>
            </a:r>
            <a:r>
              <a:rPr lang="en-US" baseline="0" dirty="0"/>
              <a:t> but it may indicate meteors or meteorites, commonly referred to as “shooting stars.” This image comes from </a:t>
            </a:r>
            <a:r>
              <a:rPr lang="en-US" dirty="0" err="1"/>
              <a:t>Arnas</a:t>
            </a:r>
            <a:r>
              <a:rPr lang="en-US" dirty="0"/>
              <a:t> Goldberg and is licensed under CC BY 3.0, via Wikimedia Commons: https://commons.wikimedia.org/wiki/File:Perseids_2016_(167839765).jpeg.</a:t>
            </a:r>
          </a:p>
          <a:p>
            <a:endParaRPr lang="en-US" dirty="0"/>
          </a:p>
          <a:p>
            <a:r>
              <a:rPr lang="en-US" dirty="0"/>
              <a:t>wiki16783976508132016101818h</a:t>
            </a:r>
          </a:p>
        </p:txBody>
      </p:sp>
    </p:spTree>
    <p:extLst>
      <p:ext uri="{BB962C8B-B14F-4D97-AF65-F5344CB8AC3E}">
        <p14:creationId xmlns:p14="http://schemas.microsoft.com/office/powerpoint/2010/main" val="41961622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John Fowler and is licensed under CC BY 2.0, via Wikimedia Commons:</a:t>
            </a:r>
            <a:r>
              <a:rPr lang="en-US" baseline="0" dirty="0"/>
              <a:t> https://commons.wikimedia.org/wiki/File:Perseids,_again_(9495887487).jpg.</a:t>
            </a:r>
          </a:p>
          <a:p>
            <a:endParaRPr lang="en-US" baseline="0" dirty="0"/>
          </a:p>
          <a:p>
            <a:r>
              <a:rPr lang="en-US" baseline="0" dirty="0"/>
              <a:t>wiki0812201302149495887487h</a:t>
            </a:r>
            <a:endParaRPr lang="en-US" dirty="0"/>
          </a:p>
        </p:txBody>
      </p:sp>
    </p:spTree>
    <p:extLst>
      <p:ext uri="{BB962C8B-B14F-4D97-AF65-F5344CB8AC3E}">
        <p14:creationId xmlns:p14="http://schemas.microsoft.com/office/powerpoint/2010/main" val="419616225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a:t>
            </a:r>
            <a:r>
              <a:rPr lang="en-US" dirty="0" err="1"/>
              <a:t>mLu.fotos</a:t>
            </a:r>
            <a:r>
              <a:rPr lang="en-US" dirty="0"/>
              <a:t> and is licensed under CC BY 2.0, via Wikimedia Commons: https://commons.wikimedia.org/wiki/File:Perseids_2015.jpg.</a:t>
            </a:r>
          </a:p>
          <a:p>
            <a:endParaRPr lang="en-US" dirty="0"/>
          </a:p>
          <a:p>
            <a:r>
              <a:rPr lang="en-US" dirty="0"/>
              <a:t>wiki0813201505001741948h</a:t>
            </a:r>
          </a:p>
        </p:txBody>
      </p:sp>
    </p:spTree>
    <p:extLst>
      <p:ext uri="{BB962C8B-B14F-4D97-AF65-F5344CB8AC3E}">
        <p14:creationId xmlns:p14="http://schemas.microsoft.com/office/powerpoint/2010/main" val="419616225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tb092406774h</a:t>
            </a:r>
            <a:endParaRPr lang="en-US" dirty="0"/>
          </a:p>
        </p:txBody>
      </p:sp>
    </p:spTree>
    <p:extLst>
      <p:ext uri="{BB962C8B-B14F-4D97-AF65-F5344CB8AC3E}">
        <p14:creationId xmlns:p14="http://schemas.microsoft.com/office/powerpoint/2010/main" val="41961622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tb090506775h</a:t>
            </a:r>
            <a:endParaRPr lang="en-US" dirty="0"/>
          </a:p>
        </p:txBody>
      </p:sp>
    </p:spTree>
    <p:extLst>
      <p:ext uri="{BB962C8B-B14F-4D97-AF65-F5344CB8AC3E}">
        <p14:creationId xmlns:p14="http://schemas.microsoft.com/office/powerpoint/2010/main" val="33149281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word “receded” (Gk. </a:t>
            </a:r>
            <a:r>
              <a:rPr lang="en-US" i="1" dirty="0" err="1"/>
              <a:t>apochōrizō</a:t>
            </a:r>
            <a:r>
              <a:rPr lang="en-US" dirty="0"/>
              <a:t>, </a:t>
            </a:r>
            <a:r>
              <a:rPr lang="el-GR" sz="1200" b="0" kern="1200" dirty="0">
                <a:solidFill>
                  <a:schemeClr val="tx1"/>
                </a:solidFill>
                <a:latin typeface="+mn-lt"/>
                <a:ea typeface="+mn-ea"/>
                <a:cs typeface="+mn-cs"/>
              </a:rPr>
              <a:t>ἀποχωρίζω</a:t>
            </a:r>
            <a:r>
              <a:rPr lang="en-US" dirty="0"/>
              <a:t>) means to divide or separate</a:t>
            </a:r>
            <a:r>
              <a:rPr lang="en-US" baseline="0" dirty="0"/>
              <a:t> (cf. Matt 19:6; Acts 15:39). Although some English versions opt for “split apart” (NASB, CSB, NET), that understanding is difficult to reconcile with the image of a scroll that is being “rolled up” (Gk. </a:t>
            </a:r>
            <a:r>
              <a:rPr lang="en-US" i="1" baseline="0" dirty="0" err="1"/>
              <a:t>helissō</a:t>
            </a:r>
            <a:r>
              <a:rPr lang="en-US" baseline="0" dirty="0"/>
              <a:t>, </a:t>
            </a:r>
            <a:r>
              <a:rPr lang="el-GR" sz="1200" b="0" kern="1200" dirty="0">
                <a:solidFill>
                  <a:schemeClr val="tx1"/>
                </a:solidFill>
                <a:latin typeface="+mn-lt"/>
                <a:ea typeface="+mn-ea"/>
                <a:cs typeface="+mn-cs"/>
              </a:rPr>
              <a:t>ἑλίσσω</a:t>
            </a:r>
            <a:r>
              <a:rPr lang="en-US" sz="1200" b="0" kern="1200" dirty="0">
                <a:solidFill>
                  <a:schemeClr val="tx1"/>
                </a:solidFill>
                <a:latin typeface="+mn-lt"/>
                <a:ea typeface="+mn-ea"/>
                <a:cs typeface="+mn-cs"/>
              </a:rPr>
              <a:t>; cf. Heb 1:12</a:t>
            </a:r>
            <a:r>
              <a:rPr lang="en-US" baseline="0" dirty="0"/>
              <a:t>). This fresco of a partially unrolled papyrus scroll was photographed at a special exhibit at the Oklahoma City Museum of Art.</a:t>
            </a:r>
          </a:p>
          <a:p>
            <a:endParaRPr lang="en-US" baseline="0" dirty="0"/>
          </a:p>
          <a:p>
            <a:r>
              <a:rPr lang="en-US" dirty="0"/>
              <a:t>ku0924218877</a:t>
            </a:r>
            <a:r>
              <a:rPr lang="en-US" baseline="0" dirty="0"/>
              <a:t>h</a:t>
            </a:r>
            <a:endParaRPr lang="en-US" dirty="0"/>
          </a:p>
        </p:txBody>
      </p:sp>
    </p:spTree>
    <p:extLst>
      <p:ext uri="{BB962C8B-B14F-4D97-AF65-F5344CB8AC3E}">
        <p14:creationId xmlns:p14="http://schemas.microsoft.com/office/powerpoint/2010/main" val="3013376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scroll</a:t>
            </a:r>
            <a:r>
              <a:rPr lang="en-US" baseline="0" dirty="0"/>
              <a:t> seems to be a fitting analogy here because, when unrolled, it presents a large surface area, but when rolled up, it can be held in a hand or even tucked into a belt or fold of clothing. </a:t>
            </a:r>
            <a:r>
              <a:rPr lang="en-US" dirty="0"/>
              <a:t>This statue was discovered near the Lateran</a:t>
            </a:r>
            <a:r>
              <a:rPr lang="en-US" baseline="0" dirty="0"/>
              <a:t> baptistery in Rome and was </a:t>
            </a:r>
            <a:r>
              <a:rPr lang="en-US" dirty="0"/>
              <a:t>photographed at the Vatican Museums.</a:t>
            </a:r>
          </a:p>
          <a:p>
            <a:endParaRPr lang="en-US" dirty="0"/>
          </a:p>
          <a:p>
            <a:r>
              <a:rPr lang="en-US" dirty="0"/>
              <a:t>tb0512176644h</a:t>
            </a:r>
          </a:p>
        </p:txBody>
      </p:sp>
      <p:sp>
        <p:nvSpPr>
          <p:cNvPr id="4" name="Slide Number Placeholder 3"/>
          <p:cNvSpPr>
            <a:spLocks noGrp="1"/>
          </p:cNvSpPr>
          <p:nvPr>
            <p:ph type="sldNum" sz="quarter" idx="5"/>
          </p:nvPr>
        </p:nvSpPr>
        <p:spPr/>
        <p:txBody>
          <a:bodyPr/>
          <a:lstStyle/>
          <a:p>
            <a:fld id="{4E4946A3-FD68-4E77-9DEF-1E7536A4AD96}" type="slidenum">
              <a:rPr lang="en-US" smtClean="0"/>
              <a:t>139</a:t>
            </a:fld>
            <a:endParaRPr lang="en-US"/>
          </a:p>
        </p:txBody>
      </p:sp>
    </p:spTree>
    <p:extLst>
      <p:ext uri="{BB962C8B-B14F-4D97-AF65-F5344CB8AC3E}">
        <p14:creationId xmlns:p14="http://schemas.microsoft.com/office/powerpoint/2010/main" val="251603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Romans, like the Greeks before them, used a recurve bow. This scene on a Greek </a:t>
            </a:r>
            <a:r>
              <a:rPr lang="en-US" i="1" dirty="0"/>
              <a:t>krater</a:t>
            </a:r>
            <a:r>
              <a:rPr lang="en-US" dirty="0"/>
              <a:t> of the 5th century depicts Apollo and Artemis killing the giant </a:t>
            </a:r>
            <a:r>
              <a:rPr lang="en-US" dirty="0" err="1"/>
              <a:t>Tityos</a:t>
            </a:r>
            <a:r>
              <a:rPr lang="en-US" dirty="0"/>
              <a:t> (Tityus)</a:t>
            </a:r>
            <a:r>
              <a:rPr lang="en-US" baseline="0" dirty="0"/>
              <a:t> with arrows. </a:t>
            </a:r>
            <a:r>
              <a:rPr lang="en-US" dirty="0"/>
              <a:t>This image comes from The Metropolitan Museum of Art, public domain, </a:t>
            </a:r>
            <a:r>
              <a:rPr lang="en-US" b="0" i="0" dirty="0">
                <a:solidFill>
                  <a:srgbClr val="333333"/>
                </a:solidFill>
                <a:effectLst/>
                <a:latin typeface="MetSans"/>
              </a:rPr>
              <a:t>Rogers Fund, 1908</a:t>
            </a:r>
            <a:r>
              <a:rPr lang="en-US" dirty="0"/>
              <a:t>, accession number </a:t>
            </a:r>
            <a:r>
              <a:rPr lang="en-US" b="0" i="0" dirty="0">
                <a:solidFill>
                  <a:srgbClr val="333333"/>
                </a:solidFill>
                <a:effectLst/>
                <a:latin typeface="MetSans"/>
              </a:rPr>
              <a:t>08.258.21</a:t>
            </a:r>
            <a:r>
              <a:rPr lang="en-US" dirty="0"/>
              <a:t>, https://www.metmuseum.org/art/collection/search/248093.</a:t>
            </a:r>
          </a:p>
          <a:p>
            <a:endParaRPr lang="en-US" dirty="0"/>
          </a:p>
          <a:p>
            <a:r>
              <a:rPr lang="en-US" dirty="0"/>
              <a:t>met248093</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417476570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If the roller on the right side were turned a few times, the sheet of writing would disappear completely from view. Based</a:t>
            </a:r>
            <a:r>
              <a:rPr lang="en-US" baseline="0" dirty="0"/>
              <a:t> on the average physical characteristics of contemporary scrolls, </a:t>
            </a:r>
            <a:r>
              <a:rPr lang="en-US" sz="1200" kern="1200" dirty="0" err="1">
                <a:solidFill>
                  <a:schemeClr val="tx1"/>
                </a:solidFill>
                <a:effectLst/>
                <a:latin typeface="+mn-lt"/>
                <a:ea typeface="+mn-ea"/>
                <a:cs typeface="+mn-cs"/>
              </a:rPr>
              <a:t>Kistemaker</a:t>
            </a:r>
            <a:r>
              <a:rPr lang="en-US" sz="1200" kern="1200" dirty="0">
                <a:solidFill>
                  <a:schemeClr val="tx1"/>
                </a:solidFill>
                <a:effectLst/>
                <a:latin typeface="+mn-lt"/>
                <a:ea typeface="+mn-ea"/>
                <a:cs typeface="+mn-cs"/>
              </a:rPr>
              <a:t> estimates that the scroll John used to write</a:t>
            </a:r>
            <a:r>
              <a:rPr lang="en-US" sz="1200" kern="1200" baseline="0" dirty="0">
                <a:solidFill>
                  <a:schemeClr val="tx1"/>
                </a:solidFill>
                <a:effectLst/>
                <a:latin typeface="+mn-lt"/>
                <a:ea typeface="+mn-ea"/>
                <a:cs typeface="+mn-cs"/>
              </a:rPr>
              <a:t> the book of Revelation </a:t>
            </a:r>
            <a:r>
              <a:rPr lang="en-US" sz="1200" kern="1200" dirty="0">
                <a:solidFill>
                  <a:schemeClr val="tx1"/>
                </a:solidFill>
                <a:effectLst/>
                <a:latin typeface="+mn-lt"/>
                <a:ea typeface="+mn-ea"/>
                <a:cs typeface="+mn-cs"/>
              </a:rPr>
              <a:t>would have to be 16 feet (5 m) long (2001: 93). </a:t>
            </a:r>
            <a:r>
              <a:rPr lang="en-US" dirty="0"/>
              <a:t>The scroll pictured here was photographed at Trinity International University.</a:t>
            </a:r>
          </a:p>
          <a:p>
            <a:endParaRPr lang="en-US" dirty="0"/>
          </a:p>
          <a:p>
            <a:r>
              <a:rPr lang="en-US" b="1" dirty="0"/>
              <a:t>Reference: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Kistemaker</a:t>
            </a:r>
            <a:r>
              <a:rPr lang="en-US" dirty="0"/>
              <a:t>, Simon J.</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2001	</a:t>
            </a:r>
            <a:r>
              <a:rPr lang="en-US" i="1" dirty="0"/>
              <a:t>Revelation.</a:t>
            </a:r>
            <a:r>
              <a:rPr lang="en-US" dirty="0"/>
              <a:t> New Testament Commentary Series. Grand Rapids: Baker.</a:t>
            </a:r>
          </a:p>
          <a:p>
            <a:endParaRPr lang="en-US" dirty="0"/>
          </a:p>
          <a:p>
            <a:r>
              <a:rPr lang="en-US" dirty="0"/>
              <a:t>adr1409300197</a:t>
            </a:r>
          </a:p>
        </p:txBody>
      </p:sp>
    </p:spTree>
    <p:extLst>
      <p:ext uri="{BB962C8B-B14F-4D97-AF65-F5344CB8AC3E}">
        <p14:creationId xmlns:p14="http://schemas.microsoft.com/office/powerpoint/2010/main" val="398902083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dirty="0"/>
              <a:t>This passage alludes to Isaiah 34:4: “And all the host of heaven will be dissolved, and the heavens will be rolled together like a scroll, and all their host will fade away, like the leaf that falls off the vine, and like a fading leaf from the fig-tree.”</a:t>
            </a:r>
            <a:endParaRPr lang="en-US" sz="1200" dirty="0"/>
          </a:p>
          <a:p>
            <a:pPr marL="4763" lvl="2" indent="0">
              <a:buNone/>
            </a:pPr>
            <a:endParaRPr lang="en-US" sz="1200" dirty="0"/>
          </a:p>
          <a:p>
            <a:pPr marL="4763" lvl="2" indent="0">
              <a:buNone/>
            </a:pPr>
            <a:r>
              <a:rPr lang="en-US" sz="1200" dirty="0"/>
              <a:t>The Great Isaiah Scroll is owned by the Israel Museum. This image is public domain, from Wikimedia: https://commons.wikimedia.org/wiki/File:The_Great_Isaiah_Scroll_MS_A_(1QIsa)_-_Google_Art_Project-x2-y0.jpg</a:t>
            </a:r>
          </a:p>
          <a:p>
            <a:pPr marL="4763" lvl="2" indent="0">
              <a:buNone/>
            </a:pPr>
            <a:endParaRPr lang="en-US" sz="1200" dirty="0"/>
          </a:p>
          <a:p>
            <a:pPr marL="4763" lvl="2" indent="0">
              <a:buNone/>
            </a:pPr>
            <a:r>
              <a:rPr lang="en-US" sz="1200" dirty="0"/>
              <a:t>isax2y0</a:t>
            </a: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4368375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763" lvl="2" indent="0">
              <a:buNone/>
            </a:pPr>
            <a:r>
              <a:rPr lang="en-US" sz="1200" dirty="0"/>
              <a:t>It is not entirely clear whether the description here is intended to describe a flattening of mountains and islands (cf. Isa 40:4), or simply a relocation.</a:t>
            </a:r>
            <a:r>
              <a:rPr lang="en-US" sz="1200" baseline="0" dirty="0"/>
              <a:t> Either way, it indicates a cataclysmic event. This photo shows the surf pounding the coast of Israel at Rosh </a:t>
            </a:r>
            <a:r>
              <a:rPr lang="en-US" sz="1200" baseline="0" dirty="0" err="1"/>
              <a:t>HaNiqra</a:t>
            </a:r>
            <a:r>
              <a:rPr lang="en-US" sz="1200" baseline="0" dirty="0"/>
              <a:t>, the northernmost location on Israel’s coast. </a:t>
            </a:r>
          </a:p>
          <a:p>
            <a:pPr marL="4763" lvl="2" indent="0">
              <a:buNone/>
            </a:pPr>
            <a:endParaRPr lang="en-US" sz="1200" dirty="0"/>
          </a:p>
          <a:p>
            <a:pPr marL="4763" lvl="2" indent="0">
              <a:buNone/>
            </a:pPr>
            <a:r>
              <a:rPr lang="en-US" dirty="0"/>
              <a:t>mjb1903314224h</a:t>
            </a:r>
            <a:endParaRPr lang="en-US" sz="1200" dirty="0"/>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38748187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Domitian was the powerful king who had exiled John to the Isle of Patmos. This statue of Domitian was photographed at the Vatican Museums.</a:t>
            </a:r>
          </a:p>
          <a:p>
            <a:endParaRPr lang="en-US" dirty="0"/>
          </a:p>
          <a:p>
            <a:r>
              <a:rPr lang="en-US" dirty="0"/>
              <a:t>tb0512176760</a:t>
            </a:r>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78171936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“great</a:t>
            </a:r>
            <a:r>
              <a:rPr lang="en-US" baseline="0" dirty="0"/>
              <a:t> men” (Gk. </a:t>
            </a:r>
            <a:r>
              <a:rPr lang="en-US" i="1" baseline="0" dirty="0" err="1"/>
              <a:t>megistan</a:t>
            </a:r>
            <a:r>
              <a:rPr lang="en-US" baseline="0" dirty="0"/>
              <a:t>, </a:t>
            </a:r>
            <a:r>
              <a:rPr lang="el-GR" sz="1200" b="0" kern="1200" dirty="0">
                <a:solidFill>
                  <a:schemeClr val="tx1"/>
                </a:solidFill>
                <a:latin typeface="+mn-lt"/>
                <a:ea typeface="+mn-ea"/>
                <a:cs typeface="+mn-cs"/>
              </a:rPr>
              <a:t>μεγιστάν</a:t>
            </a:r>
            <a:r>
              <a:rPr lang="en-US" baseline="0" dirty="0"/>
              <a:t>) refers to those of high rank (cf. Mark 6:21). Here it is illustrated by a procession of Roman senators, some of the highest-ranking members of the Roman government. </a:t>
            </a:r>
            <a:r>
              <a:rPr lang="en-US" dirty="0"/>
              <a:t>This monument was commissioned by the Roman Senate on July 4, 13 BC, to honor the return of Augustus to Rome after three years in Hispania and Gaul. It was consecrated on January 30, 9 BC. </a:t>
            </a:r>
            <a:r>
              <a:rPr lang="en-US" i="0" dirty="0"/>
              <a:t>This relief was photographed</a:t>
            </a:r>
            <a:r>
              <a:rPr lang="en-US" i="0" baseline="0" dirty="0"/>
              <a:t> on the north wall of the Ara Pacis </a:t>
            </a:r>
            <a:r>
              <a:rPr lang="en-US" i="0" baseline="0" dirty="0" err="1"/>
              <a:t>Augustae</a:t>
            </a:r>
            <a:r>
              <a:rPr lang="en-US" i="0" baseline="0" dirty="0"/>
              <a:t> in Rome.</a:t>
            </a:r>
            <a:endParaRPr lang="en-US" dirty="0"/>
          </a:p>
          <a:p>
            <a:endParaRPr lang="en-US" dirty="0"/>
          </a:p>
          <a:p>
            <a:r>
              <a:rPr lang="en-US" dirty="0"/>
              <a:t>tb0518173888</a:t>
            </a:r>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42678669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word “commanders” (Gk. </a:t>
            </a:r>
            <a:r>
              <a:rPr lang="en-US" sz="1200" b="0" i="1" u="none" strike="noStrike" kern="1200" dirty="0" err="1">
                <a:solidFill>
                  <a:schemeClr val="tx1"/>
                </a:solidFill>
                <a:effectLst/>
                <a:latin typeface="+mn-lt"/>
                <a:ea typeface="+mn-ea"/>
                <a:cs typeface="+mn-cs"/>
              </a:rPr>
              <a:t>chiliarchos</a:t>
            </a:r>
            <a:r>
              <a:rPr lang="en-US" sz="1200" b="0" i="0" u="none" strike="noStrike" kern="1200" dirty="0">
                <a:solidFill>
                  <a:schemeClr val="tx1"/>
                </a:solidFill>
                <a:effectLst/>
                <a:latin typeface="+mn-lt"/>
                <a:ea typeface="+mn-ea"/>
                <a:cs typeface="+mn-cs"/>
              </a:rPr>
              <a:t>, </a:t>
            </a:r>
            <a:r>
              <a:rPr lang="el-GR" sz="1200" b="0" i="0" u="none" strike="noStrike" kern="1200" dirty="0" err="1">
                <a:solidFill>
                  <a:schemeClr val="tx1"/>
                </a:solidFill>
                <a:effectLst/>
                <a:latin typeface="+mn-lt"/>
                <a:ea typeface="+mn-ea"/>
                <a:cs typeface="+mn-cs"/>
              </a:rPr>
              <a:t>χιλίαρχος</a:t>
            </a:r>
            <a:r>
              <a:rPr lang="en-US" sz="1200" b="0" i="0" u="none" strike="noStrike" kern="1200" dirty="0">
                <a:solidFill>
                  <a:schemeClr val="tx1"/>
                </a:solidFill>
                <a:effectLst/>
                <a:latin typeface="+mn-lt"/>
                <a:ea typeface="+mn-ea"/>
                <a:cs typeface="+mn-cs"/>
              </a:rPr>
              <a:t>) referred</a:t>
            </a:r>
            <a:r>
              <a:rPr lang="en-US" sz="1200" b="0" i="0" u="none" strike="noStrike" kern="1200" baseline="0" dirty="0">
                <a:solidFill>
                  <a:schemeClr val="tx1"/>
                </a:solidFill>
                <a:effectLst/>
                <a:latin typeface="+mn-lt"/>
                <a:ea typeface="+mn-ea"/>
                <a:cs typeface="+mn-cs"/>
              </a:rPr>
              <a:t> to</a:t>
            </a:r>
            <a:r>
              <a:rPr lang="en-US" sz="1200" b="0" i="0" u="none" strike="noStrike" kern="1200" dirty="0">
                <a:solidFill>
                  <a:schemeClr val="tx1"/>
                </a:solidFill>
                <a:effectLst/>
                <a:latin typeface="+mn-lt"/>
                <a:ea typeface="+mn-ea"/>
                <a:cs typeface="+mn-cs"/>
              </a:rPr>
              <a:t> a high-ranking military officer that the Romans (in Latin) called a tribune. The tribune ranked below the legate and above the centurion. The officer depicted on the frieze shown here, standing to the left of the altar, is almost certainly a tribune. He wears a short muscled </a:t>
            </a:r>
            <a:r>
              <a:rPr lang="en-US" sz="1200" b="0" i="1" u="none" strike="noStrike" kern="1200" dirty="0">
                <a:solidFill>
                  <a:schemeClr val="tx1"/>
                </a:solidFill>
                <a:effectLst/>
                <a:latin typeface="+mn-lt"/>
                <a:ea typeface="+mn-ea"/>
                <a:cs typeface="+mn-cs"/>
              </a:rPr>
              <a:t>cuirass</a:t>
            </a:r>
            <a:r>
              <a:rPr lang="en-US" sz="1200" b="0" i="0" u="none" strike="noStrike" kern="1200" dirty="0">
                <a:solidFill>
                  <a:schemeClr val="tx1"/>
                </a:solidFill>
                <a:effectLst/>
                <a:latin typeface="+mn-lt"/>
                <a:ea typeface="+mn-ea"/>
                <a:cs typeface="+mn-cs"/>
              </a:rPr>
              <a:t>, greaves that extend slightly above the knee, and a helmet. He is armed with a spear, sword, and shield. The sash around his waist indicates his rank as a tribune. This relief probably decorated a base which supported cult statues in the Temple of Neptune in Rome.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This image comes from Jastrow (2007) and is in the public domain, via Wikimedia Commons: https://commons.wikimedia.org/wiki/File:Altar_Domitius_Ahenobarbus_Louvre_n2.jpg</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wiki040220070746</a:t>
            </a:r>
            <a:r>
              <a:rPr lang="en-US" sz="1200" b="0" i="0" kern="1200" dirty="0">
                <a:solidFill>
                  <a:schemeClr val="tx1"/>
                </a:solidFill>
                <a:effectLst/>
                <a:latin typeface="+mn-lt"/>
                <a:ea typeface="+mn-ea"/>
                <a:cs typeface="+mn-cs"/>
              </a:rPr>
              <a:t>​</a:t>
            </a:r>
            <a:endParaRPr lang="en-US" b="0" i="0" dirty="0">
              <a:effectLs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293053600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Julia </a:t>
            </a:r>
            <a:r>
              <a:rPr lang="en-US" sz="1200" b="0" i="0" u="none" strike="noStrike" kern="1200" dirty="0" err="1">
                <a:solidFill>
                  <a:schemeClr val="tx1"/>
                </a:solidFill>
                <a:effectLst/>
                <a:latin typeface="+mn-lt"/>
                <a:ea typeface="+mn-ea"/>
                <a:cs typeface="+mn-cs"/>
              </a:rPr>
              <a:t>Titi</a:t>
            </a:r>
            <a:r>
              <a:rPr lang="en-US" sz="1200" b="0" i="0" u="none" strike="noStrike" kern="1200" dirty="0">
                <a:solidFill>
                  <a:schemeClr val="tx1"/>
                </a:solidFill>
                <a:effectLst/>
                <a:latin typeface="+mn-lt"/>
                <a:ea typeface="+mn-ea"/>
                <a:cs typeface="+mn-cs"/>
              </a:rPr>
              <a:t> was the daughter of the Roman emperor Titus, and certainly a wealthy woman of high society. In antiquity, this sculpture was painted and included earrings, a necklace, and a diadem, all of which were likely composed of gold and precious stones. This portrait head was photographed at the Getty Villa</a:t>
            </a:r>
            <a:r>
              <a:rPr lang="en-US" sz="1200" b="0" i="0" u="none" strike="noStrike" kern="1200" baseline="0" dirty="0">
                <a:solidFill>
                  <a:schemeClr val="tx1"/>
                </a:solidFill>
                <a:effectLst/>
                <a:latin typeface="+mn-lt"/>
                <a:ea typeface="+mn-ea"/>
                <a:cs typeface="+mn-cs"/>
              </a:rPr>
              <a:t> in southern California.</a:t>
            </a:r>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kern="1200" dirty="0">
                <a:solidFill>
                  <a:schemeClr val="tx1"/>
                </a:solidFill>
                <a:effectLst/>
                <a:latin typeface="+mn-lt"/>
                <a:ea typeface="+mn-ea"/>
                <a:cs typeface="+mn-cs"/>
              </a:rPr>
              <a:t>​</a:t>
            </a:r>
            <a:endParaRPr lang="en-US" b="0" i="0" dirty="0">
              <a:effectLst/>
            </a:endParaRPr>
          </a:p>
          <a:p>
            <a:pPr rtl="0" fontAlgn="base"/>
            <a:r>
              <a:rPr lang="en-US" sz="1200" b="0" i="0" u="none" strike="noStrike" kern="1200" dirty="0">
                <a:solidFill>
                  <a:schemeClr val="tx1"/>
                </a:solidFill>
                <a:effectLst/>
                <a:latin typeface="+mn-lt"/>
                <a:ea typeface="+mn-ea"/>
                <a:cs typeface="+mn-cs"/>
              </a:rPr>
              <a:t>tb082214803</a:t>
            </a:r>
            <a:r>
              <a:rPr lang="en-US" sz="1200" b="0" i="0" kern="1200" dirty="0">
                <a:solidFill>
                  <a:schemeClr val="tx1"/>
                </a:solidFill>
                <a:effectLst/>
                <a:latin typeface="+mn-lt"/>
                <a:ea typeface="+mn-ea"/>
                <a:cs typeface="+mn-cs"/>
              </a:rPr>
              <a:t>​</a:t>
            </a:r>
            <a:endParaRPr lang="en-US" b="0" i="0" dirty="0">
              <a:effectLst/>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426739203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word “strong” (Gk. </a:t>
            </a:r>
            <a:r>
              <a:rPr lang="en-US" i="1" baseline="0" dirty="0" err="1"/>
              <a:t>ischuros</a:t>
            </a:r>
            <a:r>
              <a:rPr lang="en-US" baseline="0" dirty="0"/>
              <a:t>, </a:t>
            </a:r>
            <a:r>
              <a:rPr lang="el-GR" sz="1200" b="0" kern="1200" dirty="0">
                <a:solidFill>
                  <a:schemeClr val="tx1"/>
                </a:solidFill>
                <a:latin typeface="+mn-lt"/>
                <a:ea typeface="+mn-ea"/>
                <a:cs typeface="+mn-cs"/>
              </a:rPr>
              <a:t>ἰσχυρός</a:t>
            </a:r>
            <a:r>
              <a:rPr lang="en-US" baseline="0" dirty="0"/>
              <a:t>) often refers to someone who is strong physically, illustrated here by a statue of a Roman boxer. Inspired by classical art, the Italian artist </a:t>
            </a:r>
            <a:r>
              <a:rPr lang="en-US" dirty="0"/>
              <a:t>Antonio Canova created this piece in 1801, and it </a:t>
            </a:r>
            <a:r>
              <a:rPr lang="en-US" baseline="0" dirty="0"/>
              <a:t>was purchased by Pope Pius VII to replace statuary stolen from the Vatican by Napoleon.</a:t>
            </a:r>
            <a:r>
              <a:rPr lang="en-US" dirty="0"/>
              <a:t> </a:t>
            </a:r>
            <a:r>
              <a:rPr lang="en-US" baseline="0" dirty="0"/>
              <a:t>It was photographed at the </a:t>
            </a:r>
            <a:r>
              <a:rPr lang="en-US" dirty="0"/>
              <a:t>Vatican Museums. Additional information on this statue can be found at http://www.patronsvaticanmuseums.org/en/projects/classical-pugilists-creugas-and-damoxenos/.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tb011801013</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93670144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rtl="0"/>
            <a:r>
              <a:rPr lang="en-US" baseline="0" dirty="0"/>
              <a:t>The word “strong” (Gk. </a:t>
            </a:r>
            <a:r>
              <a:rPr lang="en-US" i="1" baseline="0" dirty="0" err="1"/>
              <a:t>ischuros</a:t>
            </a:r>
            <a:r>
              <a:rPr lang="en-US" baseline="0" dirty="0"/>
              <a:t>, </a:t>
            </a:r>
            <a:r>
              <a:rPr lang="el-GR" sz="1200" b="0" kern="1200" dirty="0">
                <a:solidFill>
                  <a:schemeClr val="tx1"/>
                </a:solidFill>
                <a:latin typeface="+mn-lt"/>
                <a:ea typeface="+mn-ea"/>
                <a:cs typeface="+mn-cs"/>
              </a:rPr>
              <a:t>ἰσχυρός</a:t>
            </a:r>
            <a:r>
              <a:rPr lang="en-US" baseline="0" dirty="0"/>
              <a:t>) can also refer to a person who is powerful in the realm of culture or society. The idea is illustrated here by a bronze bust of a banker, who would have been a powerful force in his home city of Pompeii. This bust was photographed at the </a:t>
            </a:r>
            <a:r>
              <a:rPr lang="en-US" dirty="0"/>
              <a:t>Naples Archaeological Museum.</a:t>
            </a:r>
          </a:p>
          <a:p>
            <a:pPr rtl="0"/>
            <a:endParaRPr lang="en-US" dirty="0"/>
          </a:p>
          <a:p>
            <a:pPr rtl="0"/>
            <a:r>
              <a:rPr lang="en-US" dirty="0"/>
              <a:t>tb0515170843h</a:t>
            </a:r>
          </a:p>
        </p:txBody>
      </p:sp>
    </p:spTree>
    <p:extLst>
      <p:ext uri="{BB962C8B-B14F-4D97-AF65-F5344CB8AC3E}">
        <p14:creationId xmlns:p14="http://schemas.microsoft.com/office/powerpoint/2010/main" val="42604641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Plancia Magna </a:t>
            </a:r>
            <a:r>
              <a:rPr lang="en-US" dirty="0"/>
              <a:t>provides an illustration of powerful woman. She </a:t>
            </a:r>
            <a:r>
              <a:rPr lang="it-IT" dirty="0"/>
              <a:t>was a </a:t>
            </a:r>
            <a:r>
              <a:rPr lang="en-US" dirty="0"/>
              <a:t>a priestess of Artemis </a:t>
            </a:r>
            <a:r>
              <a:rPr lang="en-US" dirty="0" err="1"/>
              <a:t>Pergaea</a:t>
            </a:r>
            <a:r>
              <a:rPr lang="en-US" dirty="0"/>
              <a:t>, and magistrate (</a:t>
            </a:r>
            <a:r>
              <a:rPr lang="en-US" i="1" dirty="0" err="1"/>
              <a:t>demiourgos</a:t>
            </a:r>
            <a:r>
              <a:rPr lang="en-US" dirty="0"/>
              <a:t>) of Perga in the 2nd century AD. Her father and brother were both Roman consuls, and all of them were honored as “founders” of the city. </a:t>
            </a:r>
          </a:p>
          <a:p>
            <a:endParaRPr lang="it-IT" dirty="0"/>
          </a:p>
          <a:p>
            <a:r>
              <a:rPr lang="it-IT" dirty="0"/>
              <a:t>jc1231149287c</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4271211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bow was the favored weapon of the Greek goddess Artemis, known to the Romans as Diana. </a:t>
            </a:r>
            <a:r>
              <a:rPr lang="en-US" dirty="0"/>
              <a:t>This fresco was photographed at the Naples Archaeological Museum. This image comes from </a:t>
            </a:r>
            <a:r>
              <a:rPr lang="en-US" dirty="0" err="1"/>
              <a:t>Mentnafunangann</a:t>
            </a:r>
            <a:r>
              <a:rPr lang="en-US" dirty="0"/>
              <a:t> and is licensed under CC BY-SA 3.0, via Wikimedia Commons: https://commons.wikimedia.org/wiki/File:Diana_Stabia_1.jpg.</a:t>
            </a:r>
          </a:p>
          <a:p>
            <a:endParaRPr lang="en-US" dirty="0"/>
          </a:p>
          <a:p>
            <a:r>
              <a:rPr lang="en-US" dirty="0"/>
              <a:t>wiki0511200537272692431031</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30475448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relief was photographed at the </a:t>
            </a:r>
            <a:r>
              <a:rPr lang="en-US" dirty="0"/>
              <a:t>Ashmolean Museum at the University of Oxford. This image comes from Jun and is licensed under CC BY-SA 2.0, via Wikimedia Commons: https://commons.wikimedia.org/wiki/File:Roman_collared_slaves_-_Ashmolean_Museum.jpg.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wiki02072010153136</a:t>
            </a:r>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33375329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shows the differentiation between classes. The man is sitting on an elegant chair, with one foot resting on a footstool, as a servant girl helps</a:t>
            </a:r>
            <a:r>
              <a:rPr lang="en-US" baseline="0" dirty="0"/>
              <a:t> with his shoe. This fresco </a:t>
            </a:r>
            <a:r>
              <a:rPr lang="en-US" dirty="0"/>
              <a:t>was photographed</a:t>
            </a:r>
            <a:r>
              <a:rPr lang="en-US" baseline="0" dirty="0"/>
              <a:t> at the Naples Archaeological Museum</a:t>
            </a:r>
            <a:r>
              <a:rPr lang="en-US" dirty="0"/>
              <a:t>. </a:t>
            </a:r>
            <a:r>
              <a:rPr lang="en-US" baseline="0" dirty="0"/>
              <a:t>This image comes from </a:t>
            </a:r>
            <a:r>
              <a:rPr lang="en-US" baseline="0" dirty="0" err="1"/>
              <a:t>ArchaiOptix</a:t>
            </a:r>
            <a:r>
              <a:rPr lang="en-US" baseline="0" dirty="0"/>
              <a:t> and is licensed under </a:t>
            </a:r>
            <a:r>
              <a:rPr lang="en-US" dirty="0"/>
              <a:t>CC BY-SA 4.0, via Wikimedia Commons: https://commons.wikimedia.org/wiki/File:Wall_painting_-_man_on_throne_with_maid_and_mistress_-_Pompeii_(VI_9_2)_-_Napoli_MAN_9543.jpg.</a:t>
            </a:r>
          </a:p>
          <a:p>
            <a:endParaRPr lang="en-US" dirty="0"/>
          </a:p>
          <a:p>
            <a:r>
              <a:rPr lang="en-US" dirty="0"/>
              <a:t>wiki10072018144650922</a:t>
            </a:r>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7253147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harsh realities of slavery in the Roman world was that sometimes slaves were sold.</a:t>
            </a:r>
            <a:r>
              <a:rPr lang="en-US" baseline="0" dirty="0"/>
              <a:t> This could result in the break-up of family units, which surely would have been very difficult to endure. </a:t>
            </a:r>
            <a:r>
              <a:rPr lang="en-US" dirty="0"/>
              <a:t>This fresco from Pompeii was photographed at</a:t>
            </a:r>
            <a:r>
              <a:rPr lang="en-US" baseline="0" dirty="0"/>
              <a:t> the Spartacus Exhibit at the Museum of the Ara Pacis in Rome.</a:t>
            </a:r>
          </a:p>
          <a:p>
            <a:endParaRPr lang="en-US" baseline="0" dirty="0"/>
          </a:p>
          <a:p>
            <a:r>
              <a:rPr lang="en-US" dirty="0"/>
              <a:t>tb0518173972</a:t>
            </a:r>
          </a:p>
        </p:txBody>
      </p:sp>
      <p:sp>
        <p:nvSpPr>
          <p:cNvPr id="4" name="Slide Number Placeholder 3"/>
          <p:cNvSpPr>
            <a:spLocks noGrp="1"/>
          </p:cNvSpPr>
          <p:nvPr>
            <p:ph type="sldNum" sz="quarter" idx="5"/>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202975632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relief shown here depicts two slaves being freed by their master. It was common for the master who wished to free a slave to bring his slave before the local magistrate. After appropriate pronouncements by the master, the </a:t>
            </a:r>
            <a:r>
              <a:rPr lang="en-US" i="1" baseline="0" dirty="0" err="1"/>
              <a:t>lictor</a:t>
            </a:r>
            <a:r>
              <a:rPr lang="en-US" baseline="0" dirty="0"/>
              <a:t> of the magistrate would lay a rod on the head of the slave and would declare him to be free. In the Roman period, the head would be shaved, and the former slave would be given a brimless, felt cap (</a:t>
            </a:r>
            <a:r>
              <a:rPr lang="en-US" i="1" baseline="0" dirty="0"/>
              <a:t>pileus</a:t>
            </a:r>
            <a:r>
              <a:rPr lang="en-US" baseline="0" dirty="0"/>
              <a:t>) to wear as a sign of liberty. </a:t>
            </a:r>
          </a:p>
          <a:p>
            <a:endParaRPr lang="en-US" baseline="0" dirty="0"/>
          </a:p>
          <a:p>
            <a:r>
              <a:rPr lang="en-US" baseline="0" dirty="0"/>
              <a:t>The two newly-freed men in this relief both wear a </a:t>
            </a:r>
            <a:r>
              <a:rPr lang="en-US" i="1" baseline="0" dirty="0"/>
              <a:t>pileus</a:t>
            </a:r>
            <a:r>
              <a:rPr lang="en-US" baseline="0" dirty="0"/>
              <a:t> as a sign of their manumission; the </a:t>
            </a:r>
            <a:r>
              <a:rPr lang="en-US" i="1" baseline="0" dirty="0" err="1"/>
              <a:t>lictor</a:t>
            </a:r>
            <a:r>
              <a:rPr lang="en-US" baseline="0" dirty="0"/>
              <a:t> can be seen in the background with his rod over his shoulder. </a:t>
            </a:r>
            <a:r>
              <a:rPr lang="en-US" dirty="0"/>
              <a:t>This marble relief was photographed</a:t>
            </a:r>
            <a:r>
              <a:rPr lang="en-US" baseline="0" dirty="0"/>
              <a:t> at the </a:t>
            </a:r>
            <a:r>
              <a:rPr lang="en-US" b="0" dirty="0" err="1"/>
              <a:t>Musée</a:t>
            </a:r>
            <a:r>
              <a:rPr lang="en-US" b="0" dirty="0"/>
              <a:t> Royal de </a:t>
            </a:r>
            <a:r>
              <a:rPr lang="en-US" b="0" dirty="0" err="1"/>
              <a:t>Mariemont</a:t>
            </a:r>
            <a:r>
              <a:rPr lang="en-US" b="0" dirty="0"/>
              <a:t> in Belgium. </a:t>
            </a:r>
            <a:r>
              <a:rPr lang="en-US" sz="1200" kern="1200" dirty="0">
                <a:effectLst/>
                <a:latin typeface="+mn-lt"/>
                <a:ea typeface="+mn-ea"/>
                <a:cs typeface="+mn-cs"/>
              </a:rPr>
              <a:t>This image comes from Ad Meskens and is licensed under CC BY-SA 4.0, via Wikimedia Commons: https://commons.wikimedia.org/wiki/File:Mariemont_manumission_relief_02.JPG.</a:t>
            </a:r>
          </a:p>
          <a:p>
            <a:endParaRPr lang="en-US" sz="1200" kern="1200" dirty="0">
              <a:effectLst/>
              <a:latin typeface="+mn-lt"/>
              <a:ea typeface="+mn-ea"/>
              <a:cs typeface="+mn-cs"/>
            </a:endParaRPr>
          </a:p>
          <a:p>
            <a:r>
              <a:rPr lang="en-US" sz="1200" kern="1200" dirty="0">
                <a:effectLst/>
                <a:latin typeface="+mn-lt"/>
                <a:ea typeface="+mn-ea"/>
                <a:cs typeface="+mn-cs"/>
              </a:rPr>
              <a:t>wiki07312015114745</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399521403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baseline="0" dirty="0"/>
              <a:t> slave who had been freed in the Greco-Roman world would signal the transition by wearing a conical hat known as a </a:t>
            </a:r>
            <a:r>
              <a:rPr lang="en-US" i="1" baseline="0" dirty="0"/>
              <a:t>pileus</a:t>
            </a:r>
            <a:r>
              <a:rPr lang="en-US" baseline="0" dirty="0"/>
              <a:t>, illustrated here by a man shown wearing such a hat. </a:t>
            </a:r>
            <a:r>
              <a:rPr lang="en-US" dirty="0"/>
              <a:t>This red-figure plate was photographed at the Louvre (accession number </a:t>
            </a:r>
            <a:r>
              <a:rPr lang="en-US" sz="1200" b="0" i="0" kern="1200" dirty="0">
                <a:effectLst/>
                <a:latin typeface="+mn-lt"/>
                <a:ea typeface="+mn-ea"/>
                <a:cs typeface="+mn-cs"/>
              </a:rPr>
              <a:t>MNE 1330). </a:t>
            </a:r>
            <a:r>
              <a:rPr lang="en-US" dirty="0"/>
              <a:t>This image comes from Marie-Lan Nguyen and is licensed under CC BY 2.5, via Wikimedia Commons: https://commons.wikimedia.org/wiki/File:Man_pilos_Louvre_MNE1330.jpg.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wiki1115200911282450</a:t>
            </a:r>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268684157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cave shown here, known as Qumran Cave 11, is one of the caves to which Jewish refugees fled during the First</a:t>
            </a:r>
            <a:r>
              <a:rPr lang="en-US" baseline="0" dirty="0"/>
              <a:t> Jewish Revolt (AD 66–70).</a:t>
            </a:r>
            <a:endParaRPr lang="en-US" dirty="0"/>
          </a:p>
          <a:p>
            <a:endParaRPr lang="en-US" dirty="0"/>
          </a:p>
          <a:p>
            <a:r>
              <a:rPr lang="en-US" dirty="0"/>
              <a:t>tb051106019h</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155631090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Caves have been used since the earliest periods as primitive forms of shelter, especially</a:t>
            </a:r>
            <a:r>
              <a:rPr lang="en-US" baseline="0" dirty="0"/>
              <a:t> in time of emergency. Not long after the time of John, during the Second Jewish Revolt (also known as the Bar Kokhba Revolt, circa AD 132–135), Jewish refugees sought shelter from the Romans in the desolate regions on the west side of the Dead Sea. The cave in this photo, named the Cave of the Letters after an archive of documents found there, was one of the caves inhabited during that period. </a:t>
            </a:r>
            <a:r>
              <a:rPr lang="en-US" dirty="0"/>
              <a:t>This image comes from the Israel Antiquities Authority and is licensed under CC BY-SA 4.0, via Wikimedia Commons: https://commons.wikimedia.org/wiki/File:Cave_of_Letters_(2).jpg.</a:t>
            </a:r>
          </a:p>
          <a:p>
            <a:endParaRPr lang="en-US" dirty="0"/>
          </a:p>
          <a:p>
            <a:r>
              <a:rPr lang="en-US" dirty="0"/>
              <a:t>wiki03042017130215003491950h</a:t>
            </a:r>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155631090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men enter</a:t>
            </a:r>
            <a:r>
              <a:rPr lang="en-US" baseline="0" dirty="0"/>
              <a:t> </a:t>
            </a:r>
            <a:r>
              <a:rPr lang="en-US" dirty="0"/>
              <a:t>the caves of the rocks, and holes of the earth, from before the terror of Yahweh, and from the glory of His majesty, when He rises to shake the earth mightily. In that day men will throw away their idols of silver, and their idols of gold, which have been made for them to worship, to the moles and to the bats.</a:t>
            </a:r>
            <a:r>
              <a:rPr lang="en-US" baseline="0" dirty="0"/>
              <a:t> And they will enter</a:t>
            </a:r>
            <a:r>
              <a:rPr lang="en-US" dirty="0"/>
              <a:t> the caves of the rocks, and the clefts of the ragged rocks, from before the terror of Yahweh, and from the glory of His majesty, when He rises to shake the earth mightily” (Isa 2:19-21).</a:t>
            </a:r>
          </a:p>
          <a:p>
            <a:endParaRPr lang="en-US" dirty="0"/>
          </a:p>
          <a:p>
            <a:r>
              <a:rPr lang="en-US" sz="1200" dirty="0"/>
              <a:t>The Great Isaiah Scroll is owned by the Israel Museum. This image is public domain, from Wikimedia: https://commons.wikimedia.org/wiki/File:The_Great_Isaiah_Scroll_MS_A_(1QIsa)_-_Google_Art_Project-x4-y0.jpg</a:t>
            </a:r>
          </a:p>
          <a:p>
            <a:endParaRPr lang="en-US" sz="1200" dirty="0"/>
          </a:p>
          <a:p>
            <a:r>
              <a:rPr lang="en-US" sz="1200" dirty="0"/>
              <a:t>isax4y0</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291527143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cliffs of </a:t>
            </a:r>
            <a:r>
              <a:rPr lang="en-US" dirty="0" err="1"/>
              <a:t>Arbel</a:t>
            </a:r>
            <a:r>
              <a:rPr lang="en-US" dirty="0"/>
              <a:t> are located</a:t>
            </a:r>
            <a:r>
              <a:rPr lang="en-US" baseline="0" dirty="0"/>
              <a:t> along the western side of the Sea of Galilee.</a:t>
            </a:r>
            <a:endParaRPr lang="en-US" dirty="0"/>
          </a:p>
          <a:p>
            <a:endParaRPr lang="en-US" dirty="0"/>
          </a:p>
          <a:p>
            <a:r>
              <a:rPr lang="en-US" dirty="0"/>
              <a:t>tb040903203h</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323777601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picture shows fallen rocks in </a:t>
            </a:r>
            <a:r>
              <a:rPr lang="en-US" dirty="0" err="1"/>
              <a:t>Nahal</a:t>
            </a:r>
            <a:r>
              <a:rPr lang="en-US" dirty="0"/>
              <a:t> </a:t>
            </a:r>
            <a:r>
              <a:rPr lang="en-US" dirty="0" err="1"/>
              <a:t>Nekarot</a:t>
            </a:r>
            <a:r>
              <a:rPr lang="en-US" dirty="0"/>
              <a:t>. Anything in the place where the rocks fell would have been crushed, which seems to be the point of the request</a:t>
            </a:r>
            <a:r>
              <a:rPr lang="en-US" baseline="0" dirty="0"/>
              <a:t> in this verse</a:t>
            </a:r>
            <a:r>
              <a:rPr lang="en-US" dirty="0"/>
              <a:t>.</a:t>
            </a:r>
          </a:p>
          <a:p>
            <a:endParaRPr lang="en-US" dirty="0"/>
          </a:p>
          <a:p>
            <a:r>
              <a:rPr lang="en-US" dirty="0"/>
              <a:t>tb010403578h</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3989220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statue is thought to be a mid-2nd</a:t>
            </a:r>
            <a:r>
              <a:rPr lang="en-US" sz="1200" baseline="0" dirty="0"/>
              <a:t> century AD copy of a mid-4th century BC Greek original. It </a:t>
            </a:r>
            <a:r>
              <a:rPr lang="en-US" sz="1200" dirty="0"/>
              <a:t>was photographed at the Vatican Museums.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tb0512176560</a:t>
            </a:r>
          </a:p>
        </p:txBody>
      </p:sp>
    </p:spTree>
    <p:extLst>
      <p:ext uri="{BB962C8B-B14F-4D97-AF65-F5344CB8AC3E}">
        <p14:creationId xmlns:p14="http://schemas.microsoft.com/office/powerpoint/2010/main" val="304276300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Nahal </a:t>
            </a:r>
            <a:r>
              <a:rPr lang="en-US" dirty="0" err="1"/>
              <a:t>Tsselim</a:t>
            </a:r>
            <a:r>
              <a:rPr lang="en-US" dirty="0"/>
              <a:t> is located in the Judean wilderness north of Masada.</a:t>
            </a:r>
          </a:p>
          <a:p>
            <a:endParaRPr lang="en-US" dirty="0"/>
          </a:p>
          <a:p>
            <a:r>
              <a:rPr lang="en-US" dirty="0"/>
              <a:t>tb031504942h</a:t>
            </a: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277456402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painting was photographed in the St. Athanasius shrine of St. Mark’s Coptic Orthodox Cathedral in Cairo.</a:t>
            </a:r>
          </a:p>
          <a:p>
            <a:endParaRPr lang="en-US" dirty="0"/>
          </a:p>
          <a:p>
            <a:r>
              <a:rPr lang="en-US" dirty="0"/>
              <a:t>adr1603289418h</a:t>
            </a:r>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399984470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mosaic depiction of Jesus on a throne was photographed in the Saint Samuel chapel niche in the Saint Mina Monastery in </a:t>
            </a:r>
            <a:r>
              <a:rPr lang="en-US" dirty="0" err="1"/>
              <a:t>Mariut</a:t>
            </a:r>
            <a:r>
              <a:rPr lang="en-US" dirty="0"/>
              <a:t>, Egypt.</a:t>
            </a:r>
          </a:p>
          <a:p>
            <a:endParaRPr lang="en-US" dirty="0"/>
          </a:p>
          <a:p>
            <a:r>
              <a:rPr lang="en-US" dirty="0"/>
              <a:t>adr1603278552</a:t>
            </a:r>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375138473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limestone theater mask seems to portrays “anger” (Gk. </a:t>
            </a:r>
            <a:r>
              <a:rPr lang="en-US" i="1" baseline="0" dirty="0" err="1"/>
              <a:t>orgē</a:t>
            </a:r>
            <a:r>
              <a:rPr lang="en-US" baseline="0" dirty="0"/>
              <a:t>, </a:t>
            </a:r>
            <a:r>
              <a:rPr lang="el-GR" sz="1200" b="0" i="0" u="none" strike="noStrike" kern="1200" baseline="0" dirty="0">
                <a:solidFill>
                  <a:schemeClr val="tx1"/>
                </a:solidFill>
                <a:latin typeface="+mn-lt"/>
                <a:ea typeface="+mn-ea"/>
                <a:cs typeface="+mn-cs"/>
              </a:rPr>
              <a:t>ὀργή</a:t>
            </a:r>
            <a:r>
              <a:rPr lang="en-US" baseline="0" dirty="0"/>
              <a:t>). </a:t>
            </a:r>
            <a:r>
              <a:rPr lang="en-US" dirty="0"/>
              <a:t>This image comes from Livioandronico2013 and is licensed under CC BY-SA 4.0, via Wikimedia Commons:</a:t>
            </a:r>
            <a:r>
              <a:rPr lang="en-US" baseline="0" dirty="0"/>
              <a:t> </a:t>
            </a:r>
            <a:r>
              <a:rPr lang="en-US" dirty="0"/>
              <a:t>https://commons.wikimedia.org/wiki/File:Sculptures_of_Roman_theater_masks_in_Baths_of_Diocletian3.jpg.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wiki01042015182806h</a:t>
            </a:r>
          </a:p>
        </p:txBody>
      </p:sp>
      <p:sp>
        <p:nvSpPr>
          <p:cNvPr id="4" name="Slide Number Placeholder 3"/>
          <p:cNvSpPr>
            <a:spLocks noGrp="1"/>
          </p:cNvSpPr>
          <p:nvPr>
            <p:ph type="sldNum" sz="quarter" idx="5"/>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228893191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statuette was photographed at the </a:t>
            </a:r>
            <a:r>
              <a:rPr lang="en-US" sz="1200" kern="1200" dirty="0">
                <a:solidFill>
                  <a:schemeClr val="tx1"/>
                </a:solidFill>
                <a:effectLst/>
                <a:latin typeface="+mn-lt"/>
                <a:ea typeface="+mn-ea"/>
                <a:cs typeface="+mn-cs"/>
              </a:rPr>
              <a:t>Spartacus Exhibit, a temporary exhibition at the Ara Pacis Museum in Rome</a:t>
            </a:r>
            <a:r>
              <a:rPr lang="en-US" dirty="0"/>
              <a:t>.</a:t>
            </a:r>
          </a:p>
          <a:p>
            <a:endParaRPr lang="en-US" dirty="0"/>
          </a:p>
          <a:p>
            <a:r>
              <a:rPr lang="en-US" dirty="0"/>
              <a:t>tb0518174003</a:t>
            </a:r>
          </a:p>
        </p:txBody>
      </p:sp>
      <p:sp>
        <p:nvSpPr>
          <p:cNvPr id="4" name="Slide Number Placeholder 3"/>
          <p:cNvSpPr>
            <a:spLocks noGrp="1"/>
          </p:cNvSpPr>
          <p:nvPr>
            <p:ph type="sldNum" sz="quarter" idx="10"/>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7253147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question “who is able to stand?” recalls similar questions in the Hebrew Bible regarding</a:t>
            </a:r>
            <a:r>
              <a:rPr lang="en-US" baseline="0" dirty="0"/>
              <a:t> who might </a:t>
            </a:r>
            <a:r>
              <a:rPr lang="en-US" dirty="0"/>
              <a:t>stand before God’s wrath (e.g., Ps 76:7; Joel 2:11; Nah 1:6; Mal 3:2). Nahum 1:6 asks, “</a:t>
            </a:r>
            <a:r>
              <a:rPr lang="en-US" altLang="ja-JP" b="0" i="0" u="none" strike="noStrike" baseline="0" dirty="0"/>
              <a:t>Who can stand before His fierce anger, and who can endure His burning fury? His wrath is poured out like fire, and the rocks are shattered before Him.” </a:t>
            </a:r>
            <a:r>
              <a:rPr lang="en-US" dirty="0"/>
              <a:t>The Hebrew sign shown here marks Nahum Street in Jerusalem.</a:t>
            </a:r>
          </a:p>
          <a:p>
            <a:endParaRPr lang="en-US" dirty="0"/>
          </a:p>
          <a:p>
            <a:r>
              <a:rPr lang="en-US" dirty="0"/>
              <a:t>lbd061919797h</a:t>
            </a:r>
          </a:p>
        </p:txBody>
      </p:sp>
      <p:sp>
        <p:nvSpPr>
          <p:cNvPr id="4" name="Slide Number Placeholder 3"/>
          <p:cNvSpPr>
            <a:spLocks noGrp="1"/>
          </p:cNvSpPr>
          <p:nvPr>
            <p:ph type="sldNum" sz="quarter" idx="10"/>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207353447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 similar way, Psalm 76:7 asks, “</a:t>
            </a:r>
            <a:r>
              <a:rPr lang="en-US" altLang="ja-JP" b="0" i="0" u="none" strike="noStrike" baseline="0" dirty="0"/>
              <a:t>Certainly you are to be feared, and who may stand in your sight once you have become angry?” This anthology of psalms from Constantinople was photographed at the Louvre Abu Dhabi.</a:t>
            </a:r>
            <a:endParaRPr lang="en-US" dirty="0"/>
          </a:p>
          <a:p>
            <a:endParaRPr lang="en-US" dirty="0"/>
          </a:p>
          <a:p>
            <a:r>
              <a:rPr lang="en-US" dirty="0"/>
              <a:t>tb0520184920</a:t>
            </a:r>
          </a:p>
        </p:txBody>
      </p:sp>
      <p:sp>
        <p:nvSpPr>
          <p:cNvPr id="4" name="Slide Number Placeholder 3"/>
          <p:cNvSpPr>
            <a:spLocks noGrp="1"/>
          </p:cNvSpPr>
          <p:nvPr>
            <p:ph type="sldNum" sz="quarter" idx="10"/>
          </p:nvPr>
        </p:nvSpPr>
        <p:spPr/>
        <p:txBody>
          <a:bodyPr/>
          <a:lstStyle/>
          <a:p>
            <a:fld id="{4E4946A3-FD68-4E77-9DEF-1E7536A4AD96}" type="slidenum">
              <a:rPr lang="en-US" smtClean="0"/>
              <a:t>166</a:t>
            </a:fld>
            <a:endParaRPr lang="en-US"/>
          </a:p>
        </p:txBody>
      </p:sp>
    </p:spTree>
    <p:extLst>
      <p:ext uri="{BB962C8B-B14F-4D97-AF65-F5344CB8AC3E}">
        <p14:creationId xmlns:p14="http://schemas.microsoft.com/office/powerpoint/2010/main" val="155510118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mural paintings in this triclinium depict a variety of judgment scenes. Some</a:t>
            </a:r>
            <a:r>
              <a:rPr lang="en-US" baseline="0" dirty="0"/>
              <a:t> are thought to represent the pharaoh </a:t>
            </a:r>
            <a:r>
              <a:rPr lang="en-US" baseline="0" dirty="0" err="1"/>
              <a:t>Bocchoris</a:t>
            </a:r>
            <a:r>
              <a:rPr lang="en-US" baseline="0" dirty="0"/>
              <a:t> (735–728 BC), known for his jurisprudence and for his knowledge of legal matters; another scene may represent Solomon. However, most cannot be associated with any known event. In the scene shown here, two women appear to appeal to the seated ruler. This fresco was photographed at the</a:t>
            </a:r>
            <a:r>
              <a:rPr lang="en-US" dirty="0"/>
              <a:t> National Museum of Rome.</a:t>
            </a:r>
          </a:p>
          <a:p>
            <a:endParaRPr lang="en-US" dirty="0"/>
          </a:p>
          <a:p>
            <a:r>
              <a:rPr lang="en-US" dirty="0"/>
              <a:t>tb0513177784h</a:t>
            </a:r>
          </a:p>
        </p:txBody>
      </p:sp>
      <p:sp>
        <p:nvSpPr>
          <p:cNvPr id="4" name="Slide Number Placeholder 3"/>
          <p:cNvSpPr>
            <a:spLocks noGrp="1"/>
          </p:cNvSpPr>
          <p:nvPr>
            <p:ph type="sldNum" sz="quarter" idx="10"/>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247741807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B1EFD-EB14-E88F-C38E-45F19544A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428E9-662F-9B0E-5E4B-9DD0CAC5C1D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501FDD5-7BD1-CD1F-C508-0A3EF36414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Revelation 6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https://www.bibleplaces.com/revelation/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Kai Akagi,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Revelation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9E393C46-B5BC-7C32-3C88-683BAB28640D}"/>
              </a:ext>
            </a:extLst>
          </p:cNvPr>
          <p:cNvSpPr>
            <a:spLocks noGrp="1"/>
          </p:cNvSpPr>
          <p:nvPr>
            <p:ph type="sldNum" sz="quarter" idx="10"/>
          </p:nvPr>
        </p:nvSpPr>
        <p:spPr/>
        <p:txBody>
          <a:bodyPr/>
          <a:lstStyle/>
          <a:p>
            <a:fld id="{4E4946A3-FD68-4E77-9DEF-1E7536A4AD96}" type="slidenum">
              <a:rPr lang="en-US" smtClean="0"/>
              <a:t>168</a:t>
            </a:fld>
            <a:endParaRPr lang="en-US"/>
          </a:p>
        </p:txBody>
      </p:sp>
    </p:spTree>
    <p:extLst>
      <p:ext uri="{BB962C8B-B14F-4D97-AF65-F5344CB8AC3E}">
        <p14:creationId xmlns:p14="http://schemas.microsoft.com/office/powerpoint/2010/main" val="202995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silver</a:t>
            </a:r>
            <a:r>
              <a:rPr lang="en-US" sz="1200" baseline="0" dirty="0"/>
              <a:t> coin was issued by Mark Antony to celebrate his victory over Armenia. He had campaigned in the region in 36 BC but was beaten back by the Parthians. He later returned to invade and pillage Armenia, and he killed its king. The obverse of this coin depicts Mark Antony. The reverse shows an Armenian crown over a crossed bow and arrow. </a:t>
            </a:r>
            <a:r>
              <a:rPr lang="en-US" baseline="0" dirty="0"/>
              <a:t>This image comes from CNG Coins and is licensed under </a:t>
            </a:r>
            <a:r>
              <a:rPr lang="en-US" dirty="0"/>
              <a:t>CC BY-SA 2.5, via Wikimedia Commons</a:t>
            </a:r>
            <a:r>
              <a:rPr lang="en-US" baseline="0" dirty="0"/>
              <a:t>: https://commons.wikimedia.org/wiki/File:Mark_Antony_to_left_Armenian_tiara_to_right,_over_crossed_bow_and_arrow.jpg.</a:t>
            </a:r>
          </a:p>
          <a:p>
            <a:endParaRPr lang="en-US" baseline="0" dirty="0"/>
          </a:p>
          <a:p>
            <a:r>
              <a:rPr lang="en-US" baseline="0" dirty="0"/>
              <a:t>wiki1024201180039511811302018</a:t>
            </a:r>
            <a:endParaRPr lang="en-US" dirty="0"/>
          </a:p>
        </p:txBody>
      </p:sp>
    </p:spTree>
    <p:extLst>
      <p:ext uri="{BB962C8B-B14F-4D97-AF65-F5344CB8AC3E}">
        <p14:creationId xmlns:p14="http://schemas.microsoft.com/office/powerpoint/2010/main" val="3042763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Wikimedia Commons and is in the public domain. Source: https://commons.wikimedia.org/wiki/File:Apocalypse_figur%C3%A9e_des_ducs_de_Savoie_-_Escorial_E_Vit.5_-_White_horseman.jpg</a:t>
            </a:r>
          </a:p>
          <a:p>
            <a:endParaRPr lang="en-US" dirty="0"/>
          </a:p>
          <a:p>
            <a:r>
              <a:rPr lang="en-US" dirty="0"/>
              <a:t>wiki04202018184066724014281434h</a:t>
            </a:r>
          </a:p>
        </p:txBody>
      </p:sp>
    </p:spTree>
    <p:extLst>
      <p:ext uri="{BB962C8B-B14F-4D97-AF65-F5344CB8AC3E}">
        <p14:creationId xmlns:p14="http://schemas.microsoft.com/office/powerpoint/2010/main" val="410842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Vassil and is in the public domain, via Wikimedia Commons: https://commons.wikimedia.org/wiki/File:Vitraux_Saint-Denis_190110_32.jpg.</a:t>
            </a:r>
          </a:p>
          <a:p>
            <a:endParaRPr lang="en-US" dirty="0"/>
          </a:p>
          <a:p>
            <a:r>
              <a:rPr lang="en-US" dirty="0"/>
              <a:t>wiki0131201017561332750h</a:t>
            </a:r>
          </a:p>
        </p:txBody>
      </p:sp>
    </p:spTree>
    <p:extLst>
      <p:ext uri="{BB962C8B-B14F-4D97-AF65-F5344CB8AC3E}">
        <p14:creationId xmlns:p14="http://schemas.microsoft.com/office/powerpoint/2010/main" val="754747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A9076-A448-F171-849B-B5FF54A45E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C83F-24BF-D888-F71A-171295A7ED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85DF659-39CA-EC42-681C-9054E446A7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Revelation 6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https://www.bibleplaces.com/revelation/</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Steven D. Anderson, Kai Akagi, Kris Udd,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Revelation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p:txBody>
      </p:sp>
      <p:sp>
        <p:nvSpPr>
          <p:cNvPr id="4" name="Slide Number Placeholder 3">
            <a:extLst>
              <a:ext uri="{FF2B5EF4-FFF2-40B4-BE49-F238E27FC236}">
                <a16:creationId xmlns:a16="http://schemas.microsoft.com/office/drawing/2014/main" id="{AC117DD7-6C89-33B0-39D5-BE659C5087EA}"/>
              </a:ext>
            </a:extLst>
          </p:cNvPr>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269214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a:t>
            </a:r>
            <a:r>
              <a:rPr lang="en-US" b="0" i="0" dirty="0">
                <a:effectLst/>
              </a:rPr>
              <a:t>Dirck </a:t>
            </a:r>
            <a:r>
              <a:rPr lang="en-US" b="0" i="0" dirty="0" err="1">
                <a:effectLst/>
              </a:rPr>
              <a:t>Jacobsz</a:t>
            </a:r>
            <a:r>
              <a:rPr lang="en-US" b="0" i="0" dirty="0">
                <a:effectLst/>
              </a:rPr>
              <a:t>. </a:t>
            </a:r>
            <a:r>
              <a:rPr lang="en-US" b="0" i="0" dirty="0" err="1">
                <a:effectLst/>
              </a:rPr>
              <a:t>Vellert</a:t>
            </a:r>
            <a:r>
              <a:rPr lang="en-US" b="0" i="0" dirty="0">
                <a:effectLst/>
              </a:rPr>
              <a:t> </a:t>
            </a:r>
            <a:r>
              <a:rPr lang="en-US" dirty="0"/>
              <a:t>and is in the public domain, via Wikimedia Commons: https://commons.wikimedia.org/wiki/File:1st_Horseman_of_Apocalypse_-_Dirck_Jacobsz._Vellert.jpg.</a:t>
            </a:r>
          </a:p>
          <a:p>
            <a:endParaRPr lang="en-US" dirty="0"/>
          </a:p>
          <a:p>
            <a:r>
              <a:rPr lang="en-US" dirty="0"/>
              <a:t>wiki0219201819559201080190h</a:t>
            </a:r>
          </a:p>
        </p:txBody>
      </p:sp>
    </p:spTree>
    <p:extLst>
      <p:ext uri="{BB962C8B-B14F-4D97-AF65-F5344CB8AC3E}">
        <p14:creationId xmlns:p14="http://schemas.microsoft.com/office/powerpoint/2010/main" val="3888368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Angers Tapestry, also known as the Apocalypse Tapestry, is a large medieval set of tapestries commissioned by Louis I, the Duke of Anjou. It was woven in Paris between 1377 and 1382, and is now located in the Château </a:t>
            </a:r>
            <a:r>
              <a:rPr lang="en-US" dirty="0" err="1"/>
              <a:t>d'Angers</a:t>
            </a:r>
            <a:r>
              <a:rPr lang="en-US" dirty="0"/>
              <a:t>, a castle in the city of Angers, France. This image comes from Remi </a:t>
            </a:r>
            <a:r>
              <a:rPr lang="en-US" dirty="0" err="1"/>
              <a:t>Jouan</a:t>
            </a:r>
            <a:r>
              <a:rPr lang="en-US" dirty="0"/>
              <a:t> and is licensed under CC BY-SA 3.0, via Wikimedia Commons: https://commons.wikimedia.org/wiki/File:Angers-_Apocalypse_(1).JPG.</a:t>
            </a:r>
          </a:p>
          <a:p>
            <a:endParaRPr lang="en-US" dirty="0"/>
          </a:p>
          <a:p>
            <a:r>
              <a:rPr lang="en-US" dirty="0"/>
              <a:t>wiki032520121034431119193</a:t>
            </a:r>
          </a:p>
        </p:txBody>
      </p:sp>
    </p:spTree>
    <p:extLst>
      <p:ext uri="{BB962C8B-B14F-4D97-AF65-F5344CB8AC3E}">
        <p14:creationId xmlns:p14="http://schemas.microsoft.com/office/powerpoint/2010/main" val="489534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The word “crown” (Gk. </a:t>
            </a:r>
            <a:r>
              <a:rPr lang="en-US" sz="1200" b="0" i="1" u="none" strike="noStrike" kern="1200" baseline="0" dirty="0">
                <a:solidFill>
                  <a:schemeClr val="tx1"/>
                </a:solidFill>
                <a:latin typeface="+mn-lt"/>
                <a:ea typeface="+mn-ea"/>
                <a:cs typeface="+mn-cs"/>
              </a:rPr>
              <a:t>stephanos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στέφ</a:t>
            </a:r>
            <a:r>
              <a:rPr lang="en-US" sz="1200" b="0" i="0" u="none" strike="noStrike" kern="1200" baseline="0" dirty="0">
                <a:solidFill>
                  <a:schemeClr val="tx1"/>
                </a:solidFill>
                <a:latin typeface="+mn-lt"/>
                <a:ea typeface="+mn-ea"/>
                <a:cs typeface="+mn-cs"/>
              </a:rPr>
              <a:t>ανος) is suggestive of both victory and dominion. </a:t>
            </a:r>
            <a:r>
              <a:rPr lang="en-US" dirty="0"/>
              <a:t>This statue of the Roman emperor Claudius was photographed at the Vatican Museums.</a:t>
            </a:r>
          </a:p>
          <a:p>
            <a:endParaRPr lang="en-US" dirty="0"/>
          </a:p>
          <a:p>
            <a:r>
              <a:rPr lang="en-US" dirty="0"/>
              <a:t>tb0512176173h</a:t>
            </a:r>
          </a:p>
        </p:txBody>
      </p:sp>
    </p:spTree>
    <p:extLst>
      <p:ext uri="{BB962C8B-B14F-4D97-AF65-F5344CB8AC3E}">
        <p14:creationId xmlns:p14="http://schemas.microsoft.com/office/powerpoint/2010/main" val="285994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portrait bust was photographed at the Vatican Museums.</a:t>
            </a:r>
          </a:p>
          <a:p>
            <a:endParaRPr lang="en-US" dirty="0"/>
          </a:p>
          <a:p>
            <a:r>
              <a:rPr lang="en-US" dirty="0"/>
              <a:t>tb0512176170</a:t>
            </a:r>
          </a:p>
        </p:txBody>
      </p:sp>
    </p:spTree>
    <p:extLst>
      <p:ext uri="{BB962C8B-B14F-4D97-AF65-F5344CB8AC3E}">
        <p14:creationId xmlns:p14="http://schemas.microsoft.com/office/powerpoint/2010/main" val="2194555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golden crown was photographed at the Amphipolis Museum.</a:t>
            </a:r>
          </a:p>
          <a:p>
            <a:endParaRPr lang="en-US" sz="1200" dirty="0"/>
          </a:p>
          <a:p>
            <a:r>
              <a:rPr lang="en-US" sz="1200" dirty="0"/>
              <a:t>tb011301134h</a:t>
            </a:r>
            <a:endParaRPr lang="en-US" dirty="0"/>
          </a:p>
        </p:txBody>
      </p:sp>
    </p:spTree>
    <p:extLst>
      <p:ext uri="{BB962C8B-B14F-4D97-AF65-F5344CB8AC3E}">
        <p14:creationId xmlns:p14="http://schemas.microsoft.com/office/powerpoint/2010/main" val="2990323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relief comes from the North Palace of Ashurbanipal at Nineveh. It depicts the Assyrian king Ashurbanipal mounted on a galloping horse, bow drawn, as he begins a lion hunt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was photographed at the British</a:t>
            </a:r>
            <a:r>
              <a:rPr lang="en-US" sz="1200" kern="1200" baseline="0" dirty="0">
                <a:solidFill>
                  <a:schemeClr val="tx1"/>
                </a:solidFill>
                <a:effectLst/>
                <a:latin typeface="+mn-lt"/>
                <a:ea typeface="+mn-ea"/>
                <a:cs typeface="+mn-cs"/>
              </a:rPr>
              <a:t> Museum. </a:t>
            </a:r>
            <a:r>
              <a:rPr lang="en-US" sz="1200" kern="1200" dirty="0">
                <a:solidFill>
                  <a:schemeClr val="tx1"/>
                </a:solidFill>
                <a:effectLst/>
                <a:latin typeface="+mn-lt"/>
                <a:ea typeface="+mn-ea"/>
                <a:cs typeface="+mn-cs"/>
              </a:rPr>
              <a:t>This image comes from </a:t>
            </a:r>
            <a:r>
              <a:rPr lang="en-US" dirty="0"/>
              <a:t>Carole </a:t>
            </a:r>
            <a:r>
              <a:rPr lang="en-US" dirty="0" err="1"/>
              <a:t>Raddato</a:t>
            </a:r>
            <a:r>
              <a:rPr lang="en-US" dirty="0"/>
              <a:t> and is licensed under CC BY-SA 2.0, via Wikimedia Commons: https://commons.wikimedia.org/wiki/File:Exhibition_I_am_Ashurbanipal_king_of_the_world,_king_of_Assyria,_British_Museum_(31033563287).jpg.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wiki3103356328711182018</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On this coin, the emperor</a:t>
            </a:r>
            <a:r>
              <a:rPr lang="en-US" baseline="0" dirty="0"/>
              <a:t> Trajan is depicted in armor with a spear in his hand, as the leader of his victorious legions. </a:t>
            </a:r>
            <a:r>
              <a:rPr lang="en-US" dirty="0"/>
              <a:t>The inscription on the coin reads “from the Senate and people of Rome,</a:t>
            </a:r>
            <a:r>
              <a:rPr lang="en-US" baseline="0" dirty="0"/>
              <a:t> to the best of princes (</a:t>
            </a:r>
            <a:r>
              <a:rPr lang="en-US" dirty="0"/>
              <a:t>S P Q R OPTIMO PRINCIPI), with the letters S C (</a:t>
            </a:r>
            <a:r>
              <a:rPr lang="en-US" i="1" dirty="0" err="1"/>
              <a:t>Senatus</a:t>
            </a:r>
            <a:r>
              <a:rPr lang="en-US" i="1" dirty="0"/>
              <a:t> </a:t>
            </a:r>
            <a:r>
              <a:rPr lang="en-US" i="1" dirty="0" err="1"/>
              <a:t>Consulto</a:t>
            </a:r>
            <a:r>
              <a:rPr lang="en-US" dirty="0"/>
              <a:t>, i.e., “struck by the authority of the Senate”) at the bottom.</a:t>
            </a:r>
            <a:r>
              <a:rPr lang="en-US" baseline="0" dirty="0"/>
              <a:t> This coin was photographed at the </a:t>
            </a:r>
            <a:r>
              <a:rPr lang="en-US" dirty="0"/>
              <a:t>Ashmolean Museum at the University of Oxford.</a:t>
            </a:r>
          </a:p>
          <a:p>
            <a:endParaRPr lang="en-US" dirty="0"/>
          </a:p>
          <a:p>
            <a:r>
              <a:rPr lang="en-US" dirty="0"/>
              <a:t>adr1305249767h</a:t>
            </a:r>
          </a:p>
        </p:txBody>
      </p:sp>
    </p:spTree>
    <p:extLst>
      <p:ext uri="{BB962C8B-B14F-4D97-AF65-F5344CB8AC3E}">
        <p14:creationId xmlns:p14="http://schemas.microsoft.com/office/powerpoint/2010/main" val="2769475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picture shows a golden diadem from the Hellenistic Period. At the top of the crown is a depiction of Nike, the goddess of Victory. This diadem dates to 200–150 BC and may come</a:t>
            </a:r>
            <a:r>
              <a:rPr lang="en-US" baseline="0" dirty="0"/>
              <a:t> from the Crimean Peninsula.</a:t>
            </a:r>
            <a:r>
              <a:rPr lang="en-US" dirty="0"/>
              <a:t> It was photographed at the Metropolitan Museum of Art in New York City.</a:t>
            </a:r>
          </a:p>
          <a:p>
            <a:endParaRPr lang="en-US" dirty="0"/>
          </a:p>
          <a:p>
            <a:r>
              <a:rPr lang="en-US" dirty="0"/>
              <a:t>adr1605244023h</a:t>
            </a:r>
          </a:p>
        </p:txBody>
      </p:sp>
    </p:spTree>
    <p:extLst>
      <p:ext uri="{BB962C8B-B14F-4D97-AF65-F5344CB8AC3E}">
        <p14:creationId xmlns:p14="http://schemas.microsoft.com/office/powerpoint/2010/main" val="1743342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28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verb “to conquer” (Gk. </a:t>
            </a:r>
            <a:r>
              <a:rPr lang="en-US" i="1" baseline="0" dirty="0" err="1"/>
              <a:t>nikaō</a:t>
            </a:r>
            <a:r>
              <a:rPr lang="en-US" baseline="0" dirty="0"/>
              <a:t>, </a:t>
            </a:r>
            <a:r>
              <a:rPr lang="el-GR" sz="1200" b="0" kern="1200" dirty="0">
                <a:solidFill>
                  <a:schemeClr val="tx1"/>
                </a:solidFill>
                <a:latin typeface="+mn-lt"/>
                <a:ea typeface="+mn-ea"/>
                <a:cs typeface="+mn-cs"/>
              </a:rPr>
              <a:t>νικάω</a:t>
            </a:r>
            <a:r>
              <a:rPr lang="en-US" baseline="0" dirty="0"/>
              <a:t>) means to be victorious, to prevail, or to overcome. It was used in a variety of contexts, from the world of military conflict to athletics; it is used in Revelation in each of the letters to the churches to indicate perseverance and victory in the face of obstacles. The idea is illustrated here by a horseman, probably a contestant in a race, who is being crowned as victor by Nike, a personification of victory. </a:t>
            </a:r>
            <a:r>
              <a:rPr lang="en-US" dirty="0"/>
              <a:t>This vase was discovered at</a:t>
            </a:r>
            <a:r>
              <a:rPr lang="en-US" baseline="0" dirty="0"/>
              <a:t> </a:t>
            </a:r>
            <a:r>
              <a:rPr lang="en-US" dirty="0"/>
              <a:t>Taranto in the province of Campania, Italy. It was photographed at the Louvre Museum. This image comes from Marie-Lan Nguyen and is in the public domain, via Wikimedia Commons: https://commons.wikimedia.org/wiki/File:Bell-krater_rider_Louvre_G493.jpg.</a:t>
            </a:r>
          </a:p>
          <a:p>
            <a:endParaRPr lang="en-US" dirty="0"/>
          </a:p>
          <a:p>
            <a:r>
              <a:rPr lang="en-US" dirty="0"/>
              <a:t>wiki49318182006447833137265</a:t>
            </a:r>
          </a:p>
        </p:txBody>
      </p:sp>
    </p:spTree>
    <p:extLst>
      <p:ext uri="{BB962C8B-B14F-4D97-AF65-F5344CB8AC3E}">
        <p14:creationId xmlns:p14="http://schemas.microsoft.com/office/powerpoint/2010/main" val="1743342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Seal impressions from the Roman era are quite rare, and the</a:t>
            </a:r>
            <a:r>
              <a:rPr lang="en-US" baseline="0" dirty="0"/>
              <a:t> known examples, made of clay, originate in Egypt. This example depicts a helmeted figure, perhaps a goddess, holding a spear and a small winged figure. </a:t>
            </a:r>
            <a:r>
              <a:rPr lang="en-US" dirty="0"/>
              <a:t>This image comes from the Los Angeles County Museum of Art and is in the public domain, via Wikimedia Commons: https://commons.wikimedia.org/wiki/File:Cone_Stamp_LACMA_M.80.202.449.jpg.</a:t>
            </a:r>
          </a:p>
          <a:p>
            <a:endParaRPr lang="en-US" dirty="0"/>
          </a:p>
          <a:p>
            <a:r>
              <a:rPr lang="en-US" dirty="0"/>
              <a:t>wiki0717201314441944210012149</a:t>
            </a:r>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254277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the very beginning of His ministry, Jesus</a:t>
            </a:r>
            <a:r>
              <a:rPr lang="en-US" baseline="0" dirty="0"/>
              <a:t> was introduced by John the Baptist as “the Lamb of God, who takes away the sin of the world” (John 1:29)</a:t>
            </a:r>
            <a:r>
              <a:rPr lang="en-US" dirty="0"/>
              <a:t>. The title refers to His self-sacrifice on the cross, where He gave up His own</a:t>
            </a:r>
            <a:r>
              <a:rPr lang="en-US" baseline="0" dirty="0"/>
              <a:t> life to redeem mankind. </a:t>
            </a:r>
            <a:r>
              <a:rPr lang="en-US" dirty="0"/>
              <a:t>Throughout Revelation, John refers to Jesus as the “Lamb” (Gk. </a:t>
            </a:r>
            <a:r>
              <a:rPr lang="en-US" i="1" dirty="0" err="1"/>
              <a:t>arnion</a:t>
            </a:r>
            <a:r>
              <a:rPr lang="en-US" i="0" dirty="0"/>
              <a:t>, </a:t>
            </a:r>
            <a:r>
              <a:rPr lang="el-GR" sz="1200" b="0" kern="1200" dirty="0">
                <a:solidFill>
                  <a:schemeClr val="tx1"/>
                </a:solidFill>
                <a:latin typeface="+mn-lt"/>
                <a:ea typeface="+mn-ea"/>
                <a:cs typeface="+mn-cs"/>
              </a:rPr>
              <a:t>ἀρνίον</a:t>
            </a:r>
            <a:r>
              <a:rPr lang="en-US" i="0" dirty="0"/>
              <a:t>) 28 times. </a:t>
            </a:r>
            <a:r>
              <a:rPr lang="en-US" dirty="0"/>
              <a:t>This picture shows lambs in the Negev.</a:t>
            </a:r>
          </a:p>
          <a:p>
            <a:endParaRPr lang="en-US" dirty="0"/>
          </a:p>
          <a:p>
            <a:r>
              <a:rPr lang="en-US" dirty="0"/>
              <a:t>tb010303518</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2003307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broken seal from the late Middle Kingdom was photographed at the Oriental Institute Museum at the University of Chicago.</a:t>
            </a:r>
          </a:p>
          <a:p>
            <a:endParaRPr lang="en-US" dirty="0"/>
          </a:p>
          <a:p>
            <a:r>
              <a:rPr lang="en-US" dirty="0"/>
              <a:t>adr1707214239h</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507206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picture shows the ceiling of a chapel with shrines in the Saint Mina Monastery in </a:t>
            </a:r>
            <a:r>
              <a:rPr lang="en-US" dirty="0" err="1"/>
              <a:t>Mariut</a:t>
            </a:r>
            <a:r>
              <a:rPr lang="en-US" dirty="0"/>
              <a:t>, Egypt. The four evangelists are depicted with the four living creatures, interpreted as symbols of the evangelists.</a:t>
            </a:r>
          </a:p>
          <a:p>
            <a:endParaRPr lang="en-US" dirty="0"/>
          </a:p>
          <a:p>
            <a:r>
              <a:rPr lang="en-US" dirty="0"/>
              <a:t>adr160327333</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639032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a:t>
            </a:r>
            <a:r>
              <a:rPr lang="en-US" baseline="0" dirty="0"/>
              <a:t> “red” (Gk. </a:t>
            </a:r>
            <a:r>
              <a:rPr lang="en-US" i="1" baseline="0" dirty="0" err="1"/>
              <a:t>purros</a:t>
            </a:r>
            <a:r>
              <a:rPr lang="en-US" baseline="0" dirty="0"/>
              <a:t>, </a:t>
            </a:r>
            <a:r>
              <a:rPr lang="el-GR" sz="1200" b="0" kern="1200" dirty="0">
                <a:solidFill>
                  <a:schemeClr val="tx1"/>
                </a:solidFill>
                <a:latin typeface="+mn-lt"/>
                <a:ea typeface="+mn-ea"/>
                <a:cs typeface="+mn-cs"/>
              </a:rPr>
              <a:t>πυρρός</a:t>
            </a:r>
            <a:r>
              <a:rPr lang="en-US" baseline="0" dirty="0"/>
              <a:t>) refers to a fiery red; the Greek poet </a:t>
            </a:r>
            <a:r>
              <a:rPr lang="en-US" sz="1200" kern="1200" dirty="0">
                <a:solidFill>
                  <a:schemeClr val="tx1"/>
                </a:solidFill>
                <a:effectLst/>
                <a:latin typeface="+mn-lt"/>
                <a:ea typeface="+mn-ea"/>
                <a:cs typeface="+mn-cs"/>
              </a:rPr>
              <a:t>Theocritus </a:t>
            </a:r>
            <a:r>
              <a:rPr lang="en-US" sz="1200" kern="1200" dirty="0" err="1">
                <a:solidFill>
                  <a:schemeClr val="tx1"/>
                </a:solidFill>
                <a:effectLst/>
                <a:latin typeface="+mn-lt"/>
                <a:ea typeface="+mn-ea"/>
                <a:cs typeface="+mn-cs"/>
              </a:rPr>
              <a:t>Bucolicus</a:t>
            </a:r>
            <a:r>
              <a:rPr lang="en-US" sz="1200" kern="1200" dirty="0">
                <a:solidFill>
                  <a:schemeClr val="tx1"/>
                </a:solidFill>
                <a:effectLst/>
                <a:latin typeface="+mn-lt"/>
                <a:ea typeface="+mn-ea"/>
                <a:cs typeface="+mn-cs"/>
              </a:rPr>
              <a:t>, around 300 BC, used the same word to refer to the color of a fox. A red horse is </a:t>
            </a:r>
            <a:r>
              <a:rPr lang="en-US" sz="1200" kern="1200" baseline="0" dirty="0">
                <a:solidFill>
                  <a:schemeClr val="tx1"/>
                </a:solidFill>
                <a:effectLst/>
                <a:latin typeface="+mn-lt"/>
                <a:ea typeface="+mn-ea"/>
                <a:cs typeface="+mn-cs"/>
              </a:rPr>
              <a:t>more commonly referred to today as a bay (like the horse shown here, with black mane, tail, and legs) or a chestnut or a sorrel. </a:t>
            </a:r>
            <a:endParaRPr lang="en-US" dirty="0"/>
          </a:p>
          <a:p>
            <a:endParaRPr lang="en-US" dirty="0"/>
          </a:p>
          <a:p>
            <a:r>
              <a:rPr lang="en-US" dirty="0"/>
              <a:t>cd100224011h</a:t>
            </a:r>
          </a:p>
        </p:txBody>
      </p:sp>
    </p:spTree>
    <p:extLst>
      <p:ext uri="{BB962C8B-B14F-4D97-AF65-F5344CB8AC3E}">
        <p14:creationId xmlns:p14="http://schemas.microsoft.com/office/powerpoint/2010/main" val="3362270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baseline="0" dirty="0"/>
              <a:t>This painted tombstone depicts a man working to control a rearing horse, while a boy stands behind him. The bridle reins are faintly visible between the head of the horse and the head of the man and are clearly what allow him to control the horse. The stone comes from a tomb in Alexandria, Egypt, and commemorates a man from Thessaly in northern Greece. This image comes from The Metropolitan Museum of Art and is in the public domain. Source: https://www.metmuseum.org/art/collection/search/247108</a:t>
            </a:r>
          </a:p>
          <a:p>
            <a:pPr eaLnBrk="1" hangingPunct="1">
              <a:spcBef>
                <a:spcPct val="0"/>
              </a:spcBef>
            </a:pPr>
            <a:endParaRPr lang="en-US" baseline="0" dirty="0"/>
          </a:p>
          <a:p>
            <a:pPr eaLnBrk="1" hangingPunct="1">
              <a:spcBef>
                <a:spcPct val="0"/>
              </a:spcBef>
            </a:pPr>
            <a:r>
              <a:rPr lang="en-US" baseline="0" dirty="0"/>
              <a:t>met247108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pPr/>
              <a:t>33</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r>
              <a:rPr lang="en-US" baseline="0" dirty="0"/>
              <a:t>This </a:t>
            </a:r>
            <a:r>
              <a:rPr lang="en-US" i="1" baseline="0" dirty="0"/>
              <a:t>kylix</a:t>
            </a:r>
            <a:r>
              <a:rPr lang="en-US" baseline="0" dirty="0"/>
              <a:t> was photographed at the </a:t>
            </a:r>
            <a:r>
              <a:rPr lang="it-IT" dirty="0"/>
              <a:t>National Etruscan Museum of Villa Giulia in Rome. </a:t>
            </a:r>
            <a:r>
              <a:rPr lang="en-US" baseline="0" dirty="0"/>
              <a:t>This image comes from </a:t>
            </a:r>
            <a:r>
              <a:rPr lang="en-US" baseline="0" dirty="0" err="1"/>
              <a:t>ArchaiOptix</a:t>
            </a:r>
            <a:r>
              <a:rPr lang="en-US" baseline="0" dirty="0"/>
              <a:t> and is licensed under </a:t>
            </a:r>
            <a:r>
              <a:rPr lang="en-US" dirty="0"/>
              <a:t>CC BY-SA 4.0, via Wikimedia Commons: https://commons.wikimedia.org/wiki/File:Foundry_Painter_-_ARV_402_24_-_Thracian_soldiers_with_horses_-_Roma_MNEVG_50407_-_03.jpg.</a:t>
            </a:r>
          </a:p>
          <a:p>
            <a:pPr eaLnBrk="1" hangingPunct="1">
              <a:spcBef>
                <a:spcPct val="0"/>
              </a:spcBef>
            </a:pPr>
            <a:endParaRPr lang="en-US" baseline="0" dirty="0"/>
          </a:p>
          <a:p>
            <a:pPr eaLnBrk="1" hangingPunct="1">
              <a:spcBef>
                <a:spcPct val="0"/>
              </a:spcBef>
            </a:pPr>
            <a:r>
              <a:rPr lang="en-US" baseline="0" dirty="0"/>
              <a:t>wiki08252021171121526736481365</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34</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baseline="0" dirty="0"/>
              <a:t>This glassware is part of the </a:t>
            </a:r>
            <a:r>
              <a:rPr lang="en-US" sz="1200" baseline="0" dirty="0" err="1"/>
              <a:t>Begram</a:t>
            </a:r>
            <a:r>
              <a:rPr lang="en-US" sz="1200" baseline="0" dirty="0"/>
              <a:t> hoard. It was made in Egypt but was discovered in the </a:t>
            </a:r>
            <a:r>
              <a:rPr lang="en-US" sz="1200" baseline="0" dirty="0" err="1"/>
              <a:t>Kapisa</a:t>
            </a:r>
            <a:r>
              <a:rPr lang="en-US" sz="1200" baseline="0" dirty="0"/>
              <a:t> (</a:t>
            </a:r>
            <a:r>
              <a:rPr lang="en-US" sz="1200" baseline="0" dirty="0" err="1"/>
              <a:t>Kapica</a:t>
            </a:r>
            <a:r>
              <a:rPr lang="en-US" sz="1200" baseline="0" dirty="0"/>
              <a:t>) region of Afghanistan. It was photographed at the </a:t>
            </a:r>
            <a:r>
              <a:rPr lang="en-US" sz="1200" baseline="0" dirty="0" err="1"/>
              <a:t>Guimet</a:t>
            </a:r>
            <a:r>
              <a:rPr lang="en-US" sz="1200" baseline="0" dirty="0"/>
              <a:t> Museum in Paris. </a:t>
            </a:r>
            <a:r>
              <a:rPr lang="en-US" baseline="0" dirty="0"/>
              <a:t>This image comes from Vassil and is in the public domain, via Wikimedia Commons</a:t>
            </a:r>
            <a:r>
              <a:rPr lang="en-US" dirty="0"/>
              <a:t>: https://commons.wikimedia.org/wiki/File:Combat_Begram_Guimet_18117.jpg.</a:t>
            </a:r>
          </a:p>
          <a:p>
            <a:pPr eaLnBrk="1" hangingPunct="1">
              <a:spcBef>
                <a:spcPct val="0"/>
              </a:spcBef>
            </a:pPr>
            <a:endParaRPr lang="en-US" baseline="0" dirty="0"/>
          </a:p>
          <a:p>
            <a:pPr eaLnBrk="1" hangingPunct="1">
              <a:spcBef>
                <a:spcPct val="0"/>
              </a:spcBef>
            </a:pPr>
            <a:r>
              <a:rPr lang="en-US" baseline="0" dirty="0"/>
              <a:t>wiki11182007165717011338142</a:t>
            </a:r>
          </a:p>
        </p:txBody>
      </p:sp>
      <p:sp>
        <p:nvSpPr>
          <p:cNvPr id="4" name="Slide Number Placeholder 3"/>
          <p:cNvSpPr>
            <a:spLocks noGrp="1"/>
          </p:cNvSpPr>
          <p:nvPr>
            <p:ph type="sldNum" sz="quarter" idx="10"/>
          </p:nvPr>
        </p:nvSpPr>
        <p:spPr/>
        <p:txBody>
          <a:bodyPr/>
          <a:lstStyle/>
          <a:p>
            <a:fld id="{4E4946A3-FD68-4E77-9DEF-1E7536A4AD96}" type="slidenum">
              <a:rPr lang="en-US" smtClean="0"/>
              <a:pPr/>
              <a:t>35</a:t>
            </a:fld>
            <a:endParaRPr lang="en-US"/>
          </a:p>
        </p:txBody>
      </p:sp>
    </p:spTree>
    <p:extLst>
      <p:ext uri="{BB962C8B-B14F-4D97-AF65-F5344CB8AC3E}">
        <p14:creationId xmlns:p14="http://schemas.microsoft.com/office/powerpoint/2010/main" val="3540671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The J. Paul Getty Museum and is in the public domain, via Wikimedia Commons: https://commons.wikimedia.org/wiki/File:The_Opening_of_the_Second_Seal-_The_Second_Horseman;_Initial_E-_Two_Animals_-_Google_Art_Project_-_crop.jpg. For more information on this artwork, see www.getty.edu/art/gettyguide/artObjectDetails?artobj=3333.</a:t>
            </a:r>
          </a:p>
          <a:p>
            <a:endParaRPr lang="en-US" dirty="0"/>
          </a:p>
          <a:p>
            <a:r>
              <a:rPr lang="en-US" dirty="0"/>
              <a:t>wiki020920181508242716242133333</a:t>
            </a:r>
          </a:p>
        </p:txBody>
      </p:sp>
    </p:spTree>
    <p:extLst>
      <p:ext uri="{BB962C8B-B14F-4D97-AF65-F5344CB8AC3E}">
        <p14:creationId xmlns:p14="http://schemas.microsoft.com/office/powerpoint/2010/main" val="1148282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a:t>
            </a:r>
            <a:r>
              <a:rPr lang="en-US" b="0" i="0" dirty="0">
                <a:effectLst/>
              </a:rPr>
              <a:t>Dirck </a:t>
            </a:r>
            <a:r>
              <a:rPr lang="en-US" b="0" i="0" dirty="0" err="1">
                <a:effectLst/>
              </a:rPr>
              <a:t>Jacobsz</a:t>
            </a:r>
            <a:r>
              <a:rPr lang="en-US" b="0" i="0" dirty="0">
                <a:effectLst/>
              </a:rPr>
              <a:t>. </a:t>
            </a:r>
            <a:r>
              <a:rPr lang="en-US" b="0" i="0" dirty="0" err="1">
                <a:effectLst/>
              </a:rPr>
              <a:t>Vellert</a:t>
            </a:r>
            <a:r>
              <a:rPr lang="en-US" b="0" i="0" dirty="0">
                <a:effectLst/>
              </a:rPr>
              <a:t> </a:t>
            </a:r>
            <a:r>
              <a:rPr lang="en-US" dirty="0"/>
              <a:t>and is in the public domain, via Wikimedia Commons: https://commons.wikimedia.org/wiki/File:2nd_Horseman_of_Apocalypse_-_Dirck_Jacobsz._Vellert.jpg.</a:t>
            </a:r>
          </a:p>
          <a:p>
            <a:endParaRPr lang="en-US" dirty="0"/>
          </a:p>
          <a:p>
            <a:r>
              <a:rPr lang="en-US" dirty="0"/>
              <a:t>wiki0219201819579201092206h</a:t>
            </a:r>
          </a:p>
        </p:txBody>
      </p:sp>
    </p:spTree>
    <p:extLst>
      <p:ext uri="{BB962C8B-B14F-4D97-AF65-F5344CB8AC3E}">
        <p14:creationId xmlns:p14="http://schemas.microsoft.com/office/powerpoint/2010/main" val="4252340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38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Vassil and is in the public domain, via Wikimedia Commons: https://commons.wikimedia.org/wiki/File:Vitraux_Saint-Denis_190110_33.jpg.</a:t>
            </a:r>
          </a:p>
          <a:p>
            <a:endParaRPr lang="en-US" dirty="0"/>
          </a:p>
          <a:p>
            <a:r>
              <a:rPr lang="en-US" dirty="0"/>
              <a:t>wiki0131201014281328598</a:t>
            </a:r>
          </a:p>
        </p:txBody>
      </p:sp>
    </p:spTree>
    <p:extLst>
      <p:ext uri="{BB962C8B-B14F-4D97-AF65-F5344CB8AC3E}">
        <p14:creationId xmlns:p14="http://schemas.microsoft.com/office/powerpoint/2010/main" val="585761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 carving illustrates the confusion and madness of battle. It comes from the </a:t>
            </a:r>
            <a:r>
              <a:rPr lang="en-US" dirty="0" err="1"/>
              <a:t>Portonaccio</a:t>
            </a:r>
            <a:r>
              <a:rPr lang="en-US" dirty="0"/>
              <a:t> Sarcophagus in the 2nd century AD, which appears to have been inspired by the Antonine Column in Rome. It was photographed at the National Museum of Rome.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t>tb0513177601h</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357376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a:t>This altar mosaic depicts Jesus as a lamb standing on a book with seven “seals.” The German inscription</a:t>
            </a:r>
            <a:r>
              <a:rPr lang="en-US" i="0" baseline="0" dirty="0"/>
              <a:t> below the lamb records the institution of the Lord’s Supper. On the left, “Take, eat, this is my body given for you,” and on the right, “Take, drink, this is by blood which is shed for you.” The Augusta Victoria Church, where this altar was photographed, is located on the Mount of Olives</a:t>
            </a:r>
            <a:r>
              <a:rPr lang="en-US" i="0" dirty="0"/>
              <a:t>.</a:t>
            </a:r>
            <a:endParaRPr lang="en-US" dirty="0"/>
          </a:p>
          <a:p>
            <a:endParaRPr lang="en-US" dirty="0"/>
          </a:p>
          <a:p>
            <a:r>
              <a:rPr lang="en-US" dirty="0"/>
              <a:t>tb060116201c</a:t>
            </a:r>
          </a:p>
        </p:txBody>
      </p:sp>
      <p:sp>
        <p:nvSpPr>
          <p:cNvPr id="4" name="Slide Number Placeholder 3"/>
          <p:cNvSpPr>
            <a:spLocks noGrp="1"/>
          </p:cNvSpPr>
          <p:nvPr>
            <p:ph type="sldNum" sz="quarter" idx="10"/>
          </p:nvPr>
        </p:nvSpPr>
        <p:spPr/>
        <p:txBody>
          <a:bodyPr/>
          <a:lstStyle/>
          <a:p>
            <a:fld id="{4E4946A3-FD68-4E77-9DEF-1E7536A4AD96}" type="slidenum">
              <a:rPr lang="en-US" smtClean="0"/>
              <a:t>4</a:t>
            </a:fld>
            <a:endParaRPr lang="en-US"/>
          </a:p>
        </p:txBody>
      </p:sp>
    </p:spTree>
    <p:extLst>
      <p:ext uri="{BB962C8B-B14F-4D97-AF65-F5344CB8AC3E}">
        <p14:creationId xmlns:p14="http://schemas.microsoft.com/office/powerpoint/2010/main" val="1752447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famous depiction of Alexander the Great defeating the Persians, likely at the Battle of Gaugamela, was created in the late 2nd century BC.</a:t>
            </a:r>
            <a:r>
              <a:rPr lang="en-US" baseline="0" dirty="0"/>
              <a:t> </a:t>
            </a:r>
            <a:r>
              <a:rPr lang="en-US" dirty="0"/>
              <a:t>It is probably a copy of a 4th century BC painting by </a:t>
            </a:r>
            <a:r>
              <a:rPr lang="en-US" dirty="0" err="1"/>
              <a:t>Philoxenos</a:t>
            </a:r>
            <a:r>
              <a:rPr lang="en-US" dirty="0"/>
              <a:t>. Alexander can be seen to the left, astride his horse;</a:t>
            </a:r>
            <a:r>
              <a:rPr lang="en-US" baseline="0" dirty="0"/>
              <a:t> he is pursuing Darius III, seen fleeing in his chariot on the right side of the mosaic. </a:t>
            </a:r>
            <a:r>
              <a:rPr lang="en-US" dirty="0"/>
              <a:t>This mosaic comes from the House of the Faun at Pompeii and was photographed at the Naples Archaeological Museum. The</a:t>
            </a:r>
            <a:r>
              <a:rPr lang="en-US" baseline="0" dirty="0"/>
              <a:t> next slide includes a close-up of Alexander the Great.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tb0515170669h</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3573766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close-up of the Alexander mosaic shows Alexander himself leading the charge. He is carrying a spear, wearing a </a:t>
            </a:r>
            <a:r>
              <a:rPr lang="en-US" i="1" dirty="0"/>
              <a:t>cuirass</a:t>
            </a:r>
            <a:r>
              <a:rPr lang="en-US" dirty="0"/>
              <a:t> to protect his chest, and </a:t>
            </a:r>
            <a:r>
              <a:rPr lang="en-US" baseline="0" dirty="0"/>
              <a:t>mounted on his favorite horse Bucephalus. It may be noted in passing that Alexander’s horse is portrayed as red in color. This mosaic was photographed at the Naples Archaeological Museum.</a:t>
            </a:r>
            <a:endParaRPr lang="en-US" dirty="0"/>
          </a:p>
          <a:p>
            <a:endParaRPr lang="en-US" dirty="0"/>
          </a:p>
          <a:p>
            <a:r>
              <a:rPr lang="en-US" dirty="0"/>
              <a:t>tb0515170673</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3262929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a:t>
            </a:r>
            <a:r>
              <a:rPr lang="en-US" baseline="0" dirty="0"/>
              <a:t> scene on a 2nd-century AD sarcophagus was photographed at the </a:t>
            </a:r>
            <a:r>
              <a:rPr lang="en-US" dirty="0"/>
              <a:t>Dallas Museum of Art</a:t>
            </a:r>
            <a:r>
              <a:rPr lang="en-US" baseline="0" dirty="0"/>
              <a:t>. A removable graphic has been added to prevent surprise or offense.</a:t>
            </a:r>
            <a:endParaRPr lang="en-US" dirty="0"/>
          </a:p>
          <a:p>
            <a:endParaRPr lang="en-US" dirty="0"/>
          </a:p>
          <a:p>
            <a:r>
              <a:rPr lang="en-US" dirty="0"/>
              <a:t>adr1710136031</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3262929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 removal of peace from the earth contrasts with the words of the angels to the shepherds at the time of Jesus’s birth, when they proclaimed, “</a:t>
            </a:r>
            <a:r>
              <a:rPr lang="en-US" altLang="ja-JP" b="0" i="0" u="none" strike="noStrike" baseline="0" dirty="0"/>
              <a:t>Glory to God in the highest, and on earth peace among men in whom He is well pleased” (Luke 2:14)</a:t>
            </a:r>
            <a:r>
              <a:rPr lang="en-US" dirty="0"/>
              <a:t>. </a:t>
            </a:r>
          </a:p>
          <a:p>
            <a:endParaRPr lang="en-US" dirty="0"/>
          </a:p>
          <a:p>
            <a:r>
              <a:rPr lang="en-US" dirty="0"/>
              <a:t>tb040605772h</a:t>
            </a:r>
          </a:p>
        </p:txBody>
      </p:sp>
    </p:spTree>
    <p:extLst>
      <p:ext uri="{BB962C8B-B14F-4D97-AF65-F5344CB8AC3E}">
        <p14:creationId xmlns:p14="http://schemas.microsoft.com/office/powerpoint/2010/main" val="2408384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“sword” (Gk. </a:t>
            </a:r>
            <a:r>
              <a:rPr lang="en-US" sz="1200" i="1" dirty="0" err="1"/>
              <a:t>machaira</a:t>
            </a:r>
            <a:r>
              <a:rPr lang="en-US" sz="1200" dirty="0"/>
              <a:t>, </a:t>
            </a:r>
            <a:r>
              <a:rPr lang="el-GR" sz="1200" b="0" kern="1200" dirty="0">
                <a:solidFill>
                  <a:schemeClr val="tx1"/>
                </a:solidFill>
                <a:latin typeface="+mn-lt"/>
                <a:ea typeface="+mn-ea"/>
                <a:cs typeface="+mn-cs"/>
              </a:rPr>
              <a:t>μάχαιρα</a:t>
            </a:r>
            <a:r>
              <a:rPr lang="en-US" sz="1200" dirty="0"/>
              <a:t>) was a relatively short</a:t>
            </a:r>
            <a:r>
              <a:rPr lang="en-US" sz="1200" baseline="0" dirty="0"/>
              <a:t> weapon, sometimes referred to as a dagger (not to be confused with the longer Thracian-type sword</a:t>
            </a:r>
            <a:r>
              <a:rPr lang="en-US" baseline="0" dirty="0"/>
              <a:t> [Gk. </a:t>
            </a:r>
            <a:r>
              <a:rPr lang="en-US" i="1" baseline="0" dirty="0" err="1"/>
              <a:t>hromphaia</a:t>
            </a:r>
            <a:r>
              <a:rPr lang="en-US" baseline="0" dirty="0"/>
              <a:t>, </a:t>
            </a:r>
            <a:r>
              <a:rPr lang="en-US" dirty="0" err="1"/>
              <a:t>ῥομφ</a:t>
            </a:r>
            <a:r>
              <a:rPr lang="en-US" dirty="0"/>
              <a:t>αία]</a:t>
            </a:r>
            <a:r>
              <a:rPr lang="en-US" baseline="0" dirty="0"/>
              <a:t> mentioned in Rev 1:16, 2:12, 2:16)</a:t>
            </a:r>
            <a:r>
              <a:rPr lang="en-US" sz="1200" baseline="0" dirty="0"/>
              <a:t>. The Latin term for the standard short sword was </a:t>
            </a:r>
            <a:r>
              <a:rPr lang="en-US" sz="1200" i="1" baseline="0" dirty="0"/>
              <a:t>gladius</a:t>
            </a:r>
            <a:r>
              <a:rPr lang="en-US" sz="1200" baseline="0" dirty="0"/>
              <a:t>. This relief was photographed at the </a:t>
            </a:r>
            <a:r>
              <a:rPr lang="en-US" sz="1200" dirty="0"/>
              <a:t>Istanbul Archaeological Museum.</a:t>
            </a:r>
          </a:p>
          <a:p>
            <a:endParaRPr lang="en-US" sz="1200" dirty="0"/>
          </a:p>
          <a:p>
            <a:r>
              <a:rPr lang="en-US" dirty="0"/>
              <a:t>mjb122916628</a:t>
            </a:r>
            <a:endParaRPr lang="en-US" sz="1200" dirty="0"/>
          </a:p>
        </p:txBody>
      </p:sp>
    </p:spTree>
    <p:extLst>
      <p:ext uri="{BB962C8B-B14F-4D97-AF65-F5344CB8AC3E}">
        <p14:creationId xmlns:p14="http://schemas.microsoft.com/office/powerpoint/2010/main" val="32695491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sword, reconstructed based on genuine 1st-century AD Roman examples, provides a good visualization of what such a double-edged sword would have looked like. This image comes from Wikimedia Commons and is licensed under CC BY-SA 3.0. Source: https://commons.wikimedia.org/wiki/File:Gladius_in_hand.jpg.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wiki06182005052915033258c</a:t>
            </a:r>
          </a:p>
        </p:txBody>
      </p:sp>
    </p:spTree>
    <p:extLst>
      <p:ext uri="{BB962C8B-B14F-4D97-AF65-F5344CB8AC3E}">
        <p14:creationId xmlns:p14="http://schemas.microsoft.com/office/powerpoint/2010/main" val="42364654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iron sword had a handle</a:t>
            </a:r>
            <a:r>
              <a:rPr lang="en-US" baseline="0" dirty="0"/>
              <a:t> made of bone. The leather of the scabbard has disintegrated, leaving only the metalwork. This display</a:t>
            </a:r>
            <a:r>
              <a:rPr lang="en-US" dirty="0"/>
              <a:t> was photographed at the Strasbourg Archaeological Museum. </a:t>
            </a:r>
            <a:r>
              <a:rPr lang="en-US" baseline="0" dirty="0"/>
              <a:t>This image comes from </a:t>
            </a:r>
            <a:r>
              <a:rPr lang="en-US" dirty="0"/>
              <a:t>Wolfgang Sauber and is licensed under CC BY-SA 4.0, via Wikimedia Commons: https://commons.wikimedia.org/wiki/File:MAS_-_Gladius.jpg.</a:t>
            </a:r>
          </a:p>
          <a:p>
            <a:endParaRPr lang="en-US" dirty="0"/>
          </a:p>
          <a:p>
            <a:r>
              <a:rPr lang="en-US" dirty="0"/>
              <a:t>wiki07132017150720</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4226550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so-called "Sword of Tiberius" is made of iron and is from the early 1st century AD. It comes</a:t>
            </a:r>
            <a:r>
              <a:rPr lang="en-US" baseline="0" dirty="0"/>
              <a:t> from</a:t>
            </a:r>
            <a:r>
              <a:rPr lang="en-US" dirty="0"/>
              <a:t> the Roman town of </a:t>
            </a:r>
            <a:r>
              <a:rPr lang="en-US" dirty="0" err="1"/>
              <a:t>Mogontiacum</a:t>
            </a:r>
            <a:r>
              <a:rPr lang="en-US" dirty="0"/>
              <a:t>, now</a:t>
            </a:r>
            <a:r>
              <a:rPr lang="en-US" baseline="0" dirty="0"/>
              <a:t> </a:t>
            </a:r>
            <a:r>
              <a:rPr lang="en-US" baseline="0" dirty="0" err="1"/>
              <a:t>Mainze</a:t>
            </a:r>
            <a:r>
              <a:rPr lang="en-US" baseline="0" dirty="0"/>
              <a:t>, Germany</a:t>
            </a:r>
            <a:r>
              <a:rPr lang="en-US" dirty="0"/>
              <a:t>. It was found in 1848 near the winter harbor in the old town of Mainz. This sword and sheath</a:t>
            </a:r>
            <a:r>
              <a:rPr lang="en-US" baseline="0" dirty="0"/>
              <a:t> were photographed at </a:t>
            </a:r>
            <a:r>
              <a:rPr lang="en-US" dirty="0"/>
              <a:t>the British Museum.</a:t>
            </a:r>
          </a:p>
          <a:p>
            <a:endParaRPr lang="en-US" dirty="0"/>
          </a:p>
          <a:p>
            <a:r>
              <a:rPr lang="en-US" dirty="0"/>
              <a:t>tb0930198669h</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1117709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48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relief was photographed at the Bergama Museum.</a:t>
            </a:r>
          </a:p>
          <a:p>
            <a:endParaRPr lang="en-US" sz="1200" dirty="0"/>
          </a:p>
          <a:p>
            <a:r>
              <a:rPr lang="en-US" sz="1200" dirty="0"/>
              <a:t>tb041505909c</a:t>
            </a:r>
            <a:endParaRPr lang="en-US" dirty="0"/>
          </a:p>
        </p:txBody>
      </p:sp>
    </p:spTree>
    <p:extLst>
      <p:ext uri="{BB962C8B-B14F-4D97-AF65-F5344CB8AC3E}">
        <p14:creationId xmlns:p14="http://schemas.microsoft.com/office/powerpoint/2010/main" val="37674517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a:t>
            </a:r>
            <a:r>
              <a:rPr lang="en-US" baseline="0" dirty="0"/>
              <a:t> this sword, which has been displayed at the Church of the Holy Sepulcher in Jerusalem since 1808, is attributed to the Crusader king Godfrey of Bouillon (circa AD 1058–1100), its style indicates that it belongs to the late 15th or early 16th centuries. However, its large size and purported connection with a larger-than-life character provide an interesting comparison to the sword of Goliath.</a:t>
            </a:r>
            <a:r>
              <a:rPr lang="en-US" dirty="0"/>
              <a:t> This American Colony photo was taken between 1900 and 1920. </a:t>
            </a:r>
          </a:p>
          <a:p>
            <a:endParaRPr lang="en-US" dirty="0"/>
          </a:p>
          <a:p>
            <a:r>
              <a:rPr lang="en-US" dirty="0"/>
              <a:t>mat05428</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736966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scroll taken by the Lamb could not be opened without breaking seven seal impressions that had been affixed to it to prevent it from being opened without authorization. This example of a seal impression roughly contemporary with the time of the writing of Revelation bears the images of the goddess Hera</a:t>
            </a:r>
            <a:r>
              <a:rPr lang="en-US" baseline="0" dirty="0"/>
              <a:t> and a bull. At the top is the name of the goddess (Gk. </a:t>
            </a:r>
            <a:r>
              <a:rPr lang="el-GR" baseline="0" dirty="0"/>
              <a:t>ΗΡΑ</a:t>
            </a:r>
            <a:r>
              <a:rPr lang="en-US" baseline="0" dirty="0"/>
              <a:t>). </a:t>
            </a:r>
            <a:r>
              <a:rPr lang="en-US" dirty="0"/>
              <a:t>This image comes from the Los Angeles County Museum of Art and is in the public domain, via Wikimedia Commons: https://commons.wikimedia.org/wiki/File:Seal_Impression_Depicting_the_Goddess_Hera_LACMA_M.80.202.857.jpg.</a:t>
            </a:r>
          </a:p>
          <a:p>
            <a:endParaRPr lang="en-US" dirty="0"/>
          </a:p>
          <a:p>
            <a:r>
              <a:rPr lang="en-US" dirty="0"/>
              <a:t>wiki071720131500972850239</a:t>
            </a:r>
          </a:p>
        </p:txBody>
      </p:sp>
      <p:sp>
        <p:nvSpPr>
          <p:cNvPr id="4" name="Slide Number Placeholder 3"/>
          <p:cNvSpPr>
            <a:spLocks noGrp="1"/>
          </p:cNvSpPr>
          <p:nvPr>
            <p:ph type="sldNum" sz="quarter" idx="10"/>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1564744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Few swords survive from antiquity, since they were generally made of metals that rusted or corroded. </a:t>
            </a:r>
            <a:r>
              <a:rPr lang="en-US" dirty="0"/>
              <a:t>The Roman</a:t>
            </a:r>
            <a:r>
              <a:rPr lang="en-US" baseline="0" dirty="0"/>
              <a:t> </a:t>
            </a:r>
            <a:r>
              <a:rPr lang="en-US" dirty="0"/>
              <a:t>sword (</a:t>
            </a:r>
            <a:r>
              <a:rPr lang="en-US" i="1" dirty="0"/>
              <a:t>gladius</a:t>
            </a:r>
            <a:r>
              <a:rPr lang="en-US" dirty="0"/>
              <a:t>) was usually made of</a:t>
            </a:r>
            <a:r>
              <a:rPr lang="en-US" baseline="0" dirty="0"/>
              <a:t> iron, sometimes with bronze furniture and often a wooden handle. The scabbard was usually made of leather with some sort of metal furniture (bronze, iron, or tin). </a:t>
            </a:r>
            <a:r>
              <a:rPr lang="en-US" dirty="0"/>
              <a:t>This display was photographed at the Israel Museum.</a:t>
            </a:r>
          </a:p>
          <a:p>
            <a:endParaRPr lang="en-US" dirty="0"/>
          </a:p>
          <a:p>
            <a:r>
              <a:rPr lang="en-US" dirty="0"/>
              <a:t>tb032014719h</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171286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seal impression dates to the Ptolemaic period. It depicts a humped bull, a</a:t>
            </a:r>
            <a:r>
              <a:rPr lang="en-US" baseline="0" dirty="0"/>
              <a:t> bovine that was considered sacred in Egypt. </a:t>
            </a:r>
            <a:r>
              <a:rPr lang="en-US" dirty="0"/>
              <a:t>This image comes from the Los Angeles County Museum of Art and is in the public domain, via Wikimedia Commons: https://commons.wikimedia.org/wiki/File:Seal_Impression_with_Bull_LACMA_M.80.202.908.jpg.</a:t>
            </a:r>
          </a:p>
          <a:p>
            <a:endParaRPr lang="en-US" dirty="0"/>
          </a:p>
          <a:p>
            <a:r>
              <a:rPr lang="en-US" dirty="0"/>
              <a:t>wiki0717201315301988210098280202908</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307724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display, which includes some broken seal impressions, was photographed at the Israel Museum</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adr1306213030</a:t>
            </a:r>
          </a:p>
        </p:txBody>
      </p:sp>
    </p:spTree>
    <p:extLst>
      <p:ext uri="{BB962C8B-B14F-4D97-AF65-F5344CB8AC3E}">
        <p14:creationId xmlns:p14="http://schemas.microsoft.com/office/powerpoint/2010/main" val="2430830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picture shows a depiction of Jesus surrounded by the four living creatures, symbolizing the four evangelists. It was photographed at the Saint Samuel chapel niche in Saint Mina Monastery in </a:t>
            </a:r>
            <a:r>
              <a:rPr lang="en-US" sz="1200" kern="1200" dirty="0" err="1">
                <a:solidFill>
                  <a:schemeClr val="tx1"/>
                </a:solidFill>
                <a:effectLst/>
                <a:latin typeface="+mn-lt"/>
                <a:ea typeface="+mn-ea"/>
                <a:cs typeface="+mn-cs"/>
              </a:rPr>
              <a:t>Mariut</a:t>
            </a:r>
            <a:r>
              <a:rPr lang="en-US" sz="1200" kern="1200" dirty="0">
                <a:solidFill>
                  <a:schemeClr val="tx1"/>
                </a:solidFill>
                <a:effectLst/>
                <a:latin typeface="+mn-lt"/>
                <a:ea typeface="+mn-ea"/>
                <a:cs typeface="+mn-cs"/>
              </a:rPr>
              <a:t>, Egypt.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adr1603278561</a:t>
            </a:r>
            <a:endParaRPr lang="en-US" dirty="0"/>
          </a:p>
        </p:txBody>
      </p:sp>
    </p:spTree>
    <p:extLst>
      <p:ext uri="{BB962C8B-B14F-4D97-AF65-F5344CB8AC3E}">
        <p14:creationId xmlns:p14="http://schemas.microsoft.com/office/powerpoint/2010/main" val="24308309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54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Black horses are uncommon, although not rare.</a:t>
            </a:r>
            <a:r>
              <a:rPr lang="en-US" sz="1200" kern="1200" baseline="0" dirty="0">
                <a:solidFill>
                  <a:schemeClr val="tx1"/>
                </a:solidFill>
                <a:effectLst/>
                <a:latin typeface="+mn-lt"/>
                <a:ea typeface="+mn-ea"/>
                <a:cs typeface="+mn-cs"/>
              </a:rPr>
              <a:t> The Friesian breed shown here, are usually black. The Greek word “black” (Gk. </a:t>
            </a:r>
            <a:r>
              <a:rPr lang="en-US" sz="1200" i="1" kern="1200" baseline="0" dirty="0" err="1">
                <a:solidFill>
                  <a:schemeClr val="tx1"/>
                </a:solidFill>
                <a:effectLst/>
                <a:latin typeface="+mn-lt"/>
                <a:ea typeface="+mn-ea"/>
                <a:cs typeface="+mn-cs"/>
              </a:rPr>
              <a:t>melas</a:t>
            </a:r>
            <a:r>
              <a:rPr lang="en-US" sz="1200" kern="1200" baseline="0" dirty="0">
                <a:solidFill>
                  <a:schemeClr val="tx1"/>
                </a:solidFill>
                <a:effectLst/>
                <a:latin typeface="+mn-lt"/>
                <a:ea typeface="+mn-ea"/>
                <a:cs typeface="+mn-cs"/>
              </a:rPr>
              <a:t>, </a:t>
            </a:r>
            <a:r>
              <a:rPr lang="el-GR" sz="1200" b="0" kern="1200" dirty="0">
                <a:solidFill>
                  <a:schemeClr val="tx1"/>
                </a:solidFill>
                <a:latin typeface="+mn-lt"/>
                <a:ea typeface="+mn-ea"/>
                <a:cs typeface="+mn-cs"/>
              </a:rPr>
              <a:t>μέλας</a:t>
            </a:r>
            <a:r>
              <a:rPr lang="en-US" sz="1200" kern="1200" baseline="0" dirty="0">
                <a:solidFill>
                  <a:schemeClr val="tx1"/>
                </a:solidFill>
                <a:effectLst/>
                <a:latin typeface="+mn-lt"/>
                <a:ea typeface="+mn-ea"/>
                <a:cs typeface="+mn-cs"/>
              </a:rPr>
              <a:t>) is also used to refer to ink (cf. 2 Cor 3:3; 2 John 12; 3 John 13). </a:t>
            </a:r>
            <a:r>
              <a:rPr lang="en-US" sz="1200" kern="1200" dirty="0">
                <a:solidFill>
                  <a:schemeClr val="tx1"/>
                </a:solidFill>
                <a:effectLst/>
                <a:latin typeface="+mn-lt"/>
                <a:ea typeface="+mn-ea"/>
                <a:cs typeface="+mn-cs"/>
              </a:rPr>
              <a:t>This image comes from </a:t>
            </a:r>
            <a:r>
              <a:rPr lang="en-US" sz="1200" u="none" kern="1200" dirty="0">
                <a:solidFill>
                  <a:schemeClr val="tx1"/>
                </a:solidFill>
                <a:effectLst/>
                <a:latin typeface="+mn-lt"/>
                <a:ea typeface="+mn-ea"/>
                <a:cs typeface="+mn-cs"/>
              </a:rPr>
              <a:t>B0rder and is licensed under</a:t>
            </a:r>
            <a:r>
              <a:rPr lang="en-US" sz="1200" kern="1200" dirty="0">
                <a:solidFill>
                  <a:schemeClr val="tx1"/>
                </a:solidFill>
                <a:effectLst/>
                <a:latin typeface="+mn-lt"/>
                <a:ea typeface="+mn-ea"/>
                <a:cs typeface="+mn-cs"/>
              </a:rPr>
              <a:t> CC BY-SA 3.0, via Wikimedia Commons: https://commons.wikimedia.org/wiki/File:Frisian_horse.jpg.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wiki01232005254051920061215h</a:t>
            </a:r>
            <a:endParaRPr lang="en-US" dirty="0"/>
          </a:p>
        </p:txBody>
      </p:sp>
    </p:spTree>
    <p:extLst>
      <p:ext uri="{BB962C8B-B14F-4D97-AF65-F5344CB8AC3E}">
        <p14:creationId xmlns:p14="http://schemas.microsoft.com/office/powerpoint/2010/main" val="37975350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amphora was photographed at </a:t>
            </a:r>
            <a:r>
              <a:rPr lang="fr-FR" dirty="0"/>
              <a:t>the Petit Palais, in Paris</a:t>
            </a:r>
            <a:r>
              <a:rPr lang="en-US" dirty="0"/>
              <a:t>. This image comes from Vassil and is in the public domain, via Wikimedia Commons: https://commons.wikimedia.org/wiki/File:Petit_Palais_Amphore_Amazonomachie_Attr_Psiax_13012018_2.jpg.</a:t>
            </a:r>
          </a:p>
          <a:p>
            <a:endParaRPr lang="en-US" dirty="0"/>
          </a:p>
          <a:p>
            <a:r>
              <a:rPr lang="en-US" dirty="0"/>
              <a:t>wiki01132018175457317925</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442697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amphora was photographed at </a:t>
            </a:r>
            <a:r>
              <a:rPr lang="fr-FR" dirty="0"/>
              <a:t>the Petit Palais, in Paris</a:t>
            </a:r>
            <a:r>
              <a:rPr lang="en-US" dirty="0"/>
              <a:t>. This image comes from </a:t>
            </a:r>
            <a:r>
              <a:rPr lang="en-US" dirty="0" err="1"/>
              <a:t>ArchaiOptix</a:t>
            </a:r>
            <a:r>
              <a:rPr lang="en-US" dirty="0"/>
              <a:t> and is licensed under CC BY-SA 4.0, via Wikimedia Commons: https://commons.wikimedia.org/wiki/File:Group_of_the_Inscribed_Amphorai_-_boars_-_Helena_with_Paris_and_Andromache_with_Hektor_-_horsemen_-_W%C3%BCrzburg_MvWM_L_160_-_22.jpg.</a:t>
            </a:r>
          </a:p>
          <a:p>
            <a:endParaRPr lang="en-US" dirty="0"/>
          </a:p>
          <a:p>
            <a:r>
              <a:rPr lang="en-US" dirty="0"/>
              <a:t>wiki0129202216585745714379</a:t>
            </a:r>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4426977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painting depicts a warrior</a:t>
            </a:r>
            <a:r>
              <a:rPr lang="en-US" baseline="0" dirty="0"/>
              <a:t> on a black horse, returning home from battle. It was discovered in the Tomb of the Pomegranates and</a:t>
            </a:r>
            <a:r>
              <a:rPr lang="en-US" dirty="0"/>
              <a:t> was photographed</a:t>
            </a:r>
            <a:r>
              <a:rPr lang="en-US" baseline="0" dirty="0"/>
              <a:t> at </a:t>
            </a:r>
            <a:r>
              <a:rPr lang="it-IT" baseline="0" dirty="0"/>
              <a:t>the National Archaeological Museum in Paestum, Italy. </a:t>
            </a:r>
            <a:r>
              <a:rPr lang="en-US" dirty="0"/>
              <a:t>This image comes </a:t>
            </a:r>
            <a:r>
              <a:rPr lang="en-US" dirty="0" err="1"/>
              <a:t>Xocolatl</a:t>
            </a:r>
            <a:r>
              <a:rPr lang="en-US" dirty="0"/>
              <a:t> and is in the public</a:t>
            </a:r>
            <a:r>
              <a:rPr lang="en-US" baseline="0" dirty="0"/>
              <a:t> domain, via Wikimedia Commons</a:t>
            </a:r>
            <a:r>
              <a:rPr lang="en-US" dirty="0"/>
              <a:t>: https://commons.wikimedia.org/wiki/File:Grab_der_Granat%C3%A4pfel_heimkehrender_Ritter.jpg.</a:t>
            </a:r>
          </a:p>
          <a:p>
            <a:endParaRPr lang="en-US" dirty="0"/>
          </a:p>
          <a:p>
            <a:r>
              <a:rPr lang="en-US" dirty="0"/>
              <a:t>wiki1124201220191841174517368</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4379686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term “pair of scales” </a:t>
            </a:r>
            <a:r>
              <a:rPr lang="en-US" dirty="0"/>
              <a:t>(Gk. </a:t>
            </a:r>
            <a:r>
              <a:rPr lang="en-US" i="1" dirty="0" err="1"/>
              <a:t>zugos</a:t>
            </a:r>
            <a:r>
              <a:rPr lang="en-US" dirty="0"/>
              <a:t>, </a:t>
            </a:r>
            <a:r>
              <a:rPr lang="el-GR" sz="1200" b="0" kern="1200" dirty="0">
                <a:solidFill>
                  <a:schemeClr val="tx1"/>
                </a:solidFill>
                <a:latin typeface="+mn-lt"/>
                <a:ea typeface="+mn-ea"/>
                <a:cs typeface="+mn-cs"/>
              </a:rPr>
              <a:t>ζυγός</a:t>
            </a:r>
            <a:r>
              <a:rPr lang="en-US" dirty="0"/>
              <a:t>) refers in this context to a mechanism for determining weight, something that was necessary when transactions</a:t>
            </a:r>
            <a:r>
              <a:rPr lang="en-US" baseline="0" dirty="0"/>
              <a:t> were based on the weight of the commodity (and sometimes also the payment). </a:t>
            </a:r>
            <a:r>
              <a:rPr lang="en-US" dirty="0"/>
              <a:t>This </a:t>
            </a:r>
            <a:r>
              <a:rPr lang="en-US" i="1" dirty="0"/>
              <a:t>lekythos</a:t>
            </a:r>
            <a:r>
              <a:rPr lang="en-US" dirty="0"/>
              <a:t> is decorated with a scene representing</a:t>
            </a:r>
            <a:r>
              <a:rPr lang="en-US" baseline="0" dirty="0"/>
              <a:t> the Greco-Roman perception of the afterlife, in which souls are weighed on a scale. As is typical, the souls are depicted as small, wispy characters with a generally human shape. The scale consists of a balance beam held suspended by one hand, with a plate or dish on each end in which the items to be weighed were placed. This </a:t>
            </a:r>
            <a:r>
              <a:rPr lang="en-US" i="1" baseline="0" dirty="0"/>
              <a:t>lekythos</a:t>
            </a:r>
            <a:r>
              <a:rPr lang="en-US" baseline="0" dirty="0"/>
              <a:t> was photographed at the </a:t>
            </a:r>
            <a:r>
              <a:rPr lang="en-US" dirty="0"/>
              <a:t>British Museum.</a:t>
            </a:r>
          </a:p>
          <a:p>
            <a:endParaRPr lang="en-US" dirty="0"/>
          </a:p>
          <a:p>
            <a:r>
              <a:rPr lang="en-US" dirty="0"/>
              <a:t>tb0929198092h</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33687281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scene on a red-figure </a:t>
            </a:r>
            <a:r>
              <a:rPr lang="en-US" i="1" dirty="0"/>
              <a:t>kylix</a:t>
            </a:r>
            <a:r>
              <a:rPr lang="en-US" dirty="0"/>
              <a:t> depicts Hermes intervening in the duel of Achilles and Memnon. Careful inspection shows that</a:t>
            </a:r>
            <a:r>
              <a:rPr lang="en-US" baseline="0" dirty="0"/>
              <a:t> he holds a balance beam in his right hand, from which are suspended the souls of the two combatants. This motif, referred to as </a:t>
            </a:r>
            <a:r>
              <a:rPr lang="en-US" i="1" baseline="0" dirty="0" err="1"/>
              <a:t>psychostasia</a:t>
            </a:r>
            <a:r>
              <a:rPr lang="en-US" baseline="0" dirty="0"/>
              <a:t> (“weighing of souls”) was a form of judgment in which the overbalanced soul would be executed. Interestingly, each soul is depicted on this </a:t>
            </a:r>
            <a:r>
              <a:rPr lang="en-US" i="1" baseline="0" dirty="0"/>
              <a:t>kylix</a:t>
            </a:r>
            <a:r>
              <a:rPr lang="en-US" baseline="0" dirty="0"/>
              <a:t> as fully armed for battle, just like their body counterparts. This </a:t>
            </a:r>
            <a:r>
              <a:rPr lang="en-US" i="1" baseline="0" dirty="0"/>
              <a:t>kylix </a:t>
            </a:r>
            <a:r>
              <a:rPr lang="en-US" baseline="0" dirty="0"/>
              <a:t>was photographed at the </a:t>
            </a:r>
            <a:r>
              <a:rPr lang="en-US" dirty="0"/>
              <a:t>National Etruscan Museum of Villa Giulia. This image comes from </a:t>
            </a:r>
            <a:r>
              <a:rPr lang="en-US" dirty="0" err="1"/>
              <a:t>ArchaiOptix</a:t>
            </a:r>
            <a:r>
              <a:rPr lang="en-US" dirty="0"/>
              <a:t> and is licensed under</a:t>
            </a:r>
            <a:r>
              <a:rPr lang="en-US" baseline="0" dirty="0"/>
              <a:t> </a:t>
            </a:r>
            <a:r>
              <a:rPr lang="en-US" dirty="0"/>
              <a:t>CC BY-SA 4.0, via Wikimedia Commons:</a:t>
            </a:r>
            <a:r>
              <a:rPr lang="en-US" baseline="0" dirty="0"/>
              <a:t> https://commons.wikimedia.org/wiki/File:Epiktetos_-_ARV_72_24_-_woman_riding_phallos_bird_-_Achilles_and_Memnon_duelling_-_Herakles_and_Busiris_-_Roma_MNEVG_57912_-_01.jpg.</a:t>
            </a:r>
          </a:p>
          <a:p>
            <a:endParaRPr lang="en-US" baseline="0" dirty="0"/>
          </a:p>
          <a:p>
            <a:r>
              <a:rPr lang="en-US" baseline="0" dirty="0"/>
              <a:t>wiki0825202115205854723648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3368728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Because</a:t>
            </a:r>
            <a:r>
              <a:rPr lang="en-US" baseline="0" dirty="0"/>
              <a:t> so few clay seal impressions from the Roman era have been found, it</a:t>
            </a:r>
            <a:r>
              <a:rPr lang="en-US" dirty="0"/>
              <a:t> seems likely that the seals to which John refers would probably have been envisioned by his audience as having been made of wax, although wax is not durable enough to have survived from the Roman era. Among the earliest wax seal impressions to survive are those of the medieval period, like the example shown here. This wax seal impression was photographed</a:t>
            </a:r>
            <a:r>
              <a:rPr lang="en-US" baseline="0" dirty="0"/>
              <a:t> </a:t>
            </a:r>
            <a:r>
              <a:rPr lang="fr-FR" dirty="0"/>
              <a:t>at the Musée historique de Strasbourg. </a:t>
            </a:r>
            <a:r>
              <a:rPr lang="en-US" dirty="0"/>
              <a:t>This image comes from Rama and is licensed under CC BY-SA 2.0 FR, via Wikimedia Commons: https://commons.wikimedia.org/wiki/File:Seal_of_Strasbourg-f3392641.jpg.</a:t>
            </a:r>
          </a:p>
          <a:p>
            <a:endParaRPr lang="en-US" dirty="0"/>
          </a:p>
          <a:p>
            <a:r>
              <a:rPr lang="en-US" dirty="0"/>
              <a:t>wiki0908201022131973392641</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30384327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60</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Scales like the ones shown here</a:t>
            </a:r>
            <a:r>
              <a:rPr lang="en-US" sz="1200" baseline="0" dirty="0"/>
              <a:t> were used to determine equal weights. Typically a commodity would be measured on one side against a weight or set of weights of known size on the other. </a:t>
            </a:r>
            <a:r>
              <a:rPr lang="en-US" sz="1200" dirty="0"/>
              <a:t>This scale was photographed at the Ephesus Museum.</a:t>
            </a:r>
          </a:p>
          <a:p>
            <a:endParaRPr lang="en-US" sz="1200" dirty="0"/>
          </a:p>
          <a:p>
            <a:r>
              <a:rPr lang="en-US" sz="1200" dirty="0"/>
              <a:t>tb010501913</a:t>
            </a:r>
            <a:endParaRPr lang="en-US" dirty="0"/>
          </a:p>
        </p:txBody>
      </p:sp>
    </p:spTree>
    <p:extLst>
      <p:ext uri="{BB962C8B-B14F-4D97-AF65-F5344CB8AC3E}">
        <p14:creationId xmlns:p14="http://schemas.microsoft.com/office/powerpoint/2010/main" val="1303658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61</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These scales were </a:t>
            </a:r>
            <a:r>
              <a:rPr lang="en-US" sz="1200" kern="1200" dirty="0">
                <a:solidFill>
                  <a:schemeClr val="tx1"/>
                </a:solidFill>
                <a:effectLst/>
                <a:latin typeface="+mn-lt"/>
                <a:ea typeface="+mn-ea"/>
                <a:cs typeface="+mn-cs"/>
              </a:rPr>
              <a:t>photographed at the Naples Archaeological Museum.</a:t>
            </a:r>
            <a:endParaRPr lang="en-US" dirty="0"/>
          </a:p>
          <a:p>
            <a:endParaRPr lang="en-US" dirty="0"/>
          </a:p>
          <a:p>
            <a:r>
              <a:rPr lang="en-US" dirty="0"/>
              <a:t>tb0515170554</a:t>
            </a:r>
          </a:p>
        </p:txBody>
      </p:sp>
    </p:spTree>
    <p:extLst>
      <p:ext uri="{BB962C8B-B14F-4D97-AF65-F5344CB8AC3E}">
        <p14:creationId xmlns:p14="http://schemas.microsoft.com/office/powerpoint/2010/main" val="40139247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Two</a:t>
            </a:r>
            <a:r>
              <a:rPr lang="en-US" sz="1200" kern="1200" baseline="0" dirty="0">
                <a:solidFill>
                  <a:schemeClr val="tx1"/>
                </a:solidFill>
                <a:effectLst/>
                <a:latin typeface="+mn-lt"/>
                <a:ea typeface="+mn-ea"/>
                <a:cs typeface="+mn-cs"/>
              </a:rPr>
              <a:t> sets of scales are visible in this photo. The set at the back is a simple set with pans of the same size at either end of the balance beam. The set in the foreground is more complex, with a handsomely sculpted sliding weight that could be used for a whole range of weights that could be placed in the pan at the other end. </a:t>
            </a:r>
            <a:r>
              <a:rPr lang="en-US" sz="1200" kern="1200" dirty="0">
                <a:solidFill>
                  <a:schemeClr val="tx1"/>
                </a:solidFill>
                <a:effectLst/>
                <a:latin typeface="+mn-lt"/>
                <a:ea typeface="+mn-ea"/>
                <a:cs typeface="+mn-cs"/>
              </a:rPr>
              <a:t>This display of scales was photographed at the Naples Archaeological Museum.</a:t>
            </a:r>
          </a:p>
          <a:p>
            <a:endParaRPr lang="en-US" dirty="0"/>
          </a:p>
          <a:p>
            <a:r>
              <a:rPr lang="en-US" dirty="0"/>
              <a:t>tb0515170865</a:t>
            </a:r>
          </a:p>
        </p:txBody>
      </p:sp>
    </p:spTree>
    <p:extLst>
      <p:ext uri="{BB962C8B-B14F-4D97-AF65-F5344CB8AC3E}">
        <p14:creationId xmlns:p14="http://schemas.microsoft.com/office/powerpoint/2010/main" val="40317222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obverse side of this coin (left) is inscribed “Tiberius Claudius Caesar Augustus” (Lat. TI CLAVDIVS CAESAR AVG ). It depicts a hand holding scales, with the letters </a:t>
            </a:r>
            <a:r>
              <a:rPr lang="en-US" dirty="0" err="1"/>
              <a:t>PNR</a:t>
            </a:r>
            <a:r>
              <a:rPr lang="en-US" dirty="0"/>
              <a:t> beneath. These letters may stand for “the</a:t>
            </a:r>
            <a:r>
              <a:rPr lang="en-US" baseline="0" dirty="0"/>
              <a:t> weight of the coinage restored”</a:t>
            </a:r>
            <a:r>
              <a:rPr lang="en-US" dirty="0"/>
              <a:t> (Lat. </a:t>
            </a:r>
            <a:r>
              <a:rPr lang="en-US" sz="1200" i="1" kern="1200" dirty="0" err="1">
                <a:solidFill>
                  <a:schemeClr val="tx1"/>
                </a:solidFill>
                <a:effectLst/>
                <a:latin typeface="+mn-lt"/>
                <a:ea typeface="+mn-ea"/>
                <a:cs typeface="+mn-cs"/>
              </a:rPr>
              <a:t>Pondus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Nummi</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Restitutum</a:t>
            </a:r>
            <a:r>
              <a:rPr lang="en-US" sz="1200" kern="1200" dirty="0">
                <a:solidFill>
                  <a:schemeClr val="tx1"/>
                </a:solidFill>
                <a:effectLst/>
                <a:latin typeface="+mn-lt"/>
                <a:ea typeface="+mn-ea"/>
                <a:cs typeface="+mn-cs"/>
              </a:rPr>
              <a:t>), or “the standard of the weights restored” (Lat. </a:t>
            </a:r>
            <a:r>
              <a:rPr lang="en-US" sz="1200" i="1" kern="1200" dirty="0" err="1">
                <a:solidFill>
                  <a:schemeClr val="tx1"/>
                </a:solidFill>
                <a:effectLst/>
                <a:latin typeface="+mn-lt"/>
                <a:ea typeface="+mn-ea"/>
                <a:cs typeface="+mn-cs"/>
              </a:rPr>
              <a:t>Ponderum</a:t>
            </a:r>
            <a:r>
              <a:rPr lang="en-US" sz="1200" i="1" kern="1200" dirty="0">
                <a:solidFill>
                  <a:schemeClr val="tx1"/>
                </a:solidFill>
                <a:effectLst/>
                <a:latin typeface="+mn-lt"/>
                <a:ea typeface="+mn-ea"/>
                <a:cs typeface="+mn-cs"/>
              </a:rPr>
              <a:t> Norma </a:t>
            </a:r>
            <a:r>
              <a:rPr lang="en-US" sz="1200" i="1" kern="1200" dirty="0" err="1">
                <a:solidFill>
                  <a:schemeClr val="tx1"/>
                </a:solidFill>
                <a:effectLst/>
                <a:latin typeface="+mn-lt"/>
                <a:ea typeface="+mn-ea"/>
                <a:cs typeface="+mn-cs"/>
              </a:rPr>
              <a:t>Restituta</a:t>
            </a:r>
            <a:r>
              <a:rPr lang="en-US" sz="1200" kern="1200" dirty="0">
                <a:solidFill>
                  <a:schemeClr val="tx1"/>
                </a:solidFill>
                <a:effectLst/>
                <a:latin typeface="+mn-lt"/>
                <a:ea typeface="+mn-ea"/>
                <a:cs typeface="+mn-cs"/>
              </a:rPr>
              <a:t>). This issue of coinage evidently corrected or improved the weight of the coins, to bring them into conformity with a standard. The reverse side of this coin (right) contains the letters SC in the center (</a:t>
            </a:r>
            <a:r>
              <a:rPr lang="en-US" sz="1200" i="1" kern="1200" dirty="0" err="1">
                <a:solidFill>
                  <a:schemeClr val="tx1"/>
                </a:solidFill>
                <a:effectLst/>
                <a:latin typeface="+mn-lt"/>
                <a:ea typeface="+mn-ea"/>
                <a:cs typeface="+mn-cs"/>
              </a:rPr>
              <a:t>Senatus</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Consultum</a:t>
            </a:r>
            <a:r>
              <a:rPr lang="en-US" sz="1200" i="0" kern="1200" dirty="0">
                <a:solidFill>
                  <a:schemeClr val="tx1"/>
                </a:solidFill>
                <a:effectLst/>
                <a:latin typeface="+mn-lt"/>
                <a:ea typeface="+mn-ea"/>
                <a:cs typeface="+mn-cs"/>
              </a:rPr>
              <a:t>, “by the decree of the senate”), with a legend around which reads </a:t>
            </a:r>
            <a:r>
              <a:rPr lang="en-US" i="0" baseline="0" dirty="0"/>
              <a:t>“High priest, </a:t>
            </a:r>
            <a:r>
              <a:rPr lang="en-US" i="0" baseline="0" dirty="0" err="1"/>
              <a:t>Tribunician</a:t>
            </a:r>
            <a:r>
              <a:rPr lang="en-US" i="0" baseline="0" dirty="0"/>
              <a:t> power, Emperor, Father of the country, Consul for the second time” (Lat. </a:t>
            </a:r>
            <a:r>
              <a:rPr lang="en-US" dirty="0"/>
              <a:t>PON M TR P IMP P </a:t>
            </a:r>
            <a:r>
              <a:rPr lang="en-US" dirty="0" err="1"/>
              <a:t>P</a:t>
            </a:r>
            <a:r>
              <a:rPr lang="en-US" dirty="0"/>
              <a:t> COS II). </a:t>
            </a:r>
            <a:r>
              <a:rPr lang="en-US" sz="1200" kern="1200" dirty="0">
                <a:solidFill>
                  <a:schemeClr val="tx1"/>
                </a:solidFill>
                <a:effectLst/>
                <a:latin typeface="+mn-lt"/>
                <a:ea typeface="+mn-ea"/>
                <a:cs typeface="+mn-cs"/>
              </a:rPr>
              <a:t>This image comes from http://www.forumancientcoins.com/gallery/displayimage.php?pos=-101413 and is used with permission. Coin reference: RIC 91; see further, http://numismatics.org/ocre/id/ric.1(2).cl.91.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fac101413</a:t>
            </a:r>
          </a:p>
        </p:txBody>
      </p:sp>
    </p:spTree>
    <p:extLst>
      <p:ext uri="{BB962C8B-B14F-4D97-AF65-F5344CB8AC3E}">
        <p14:creationId xmlns:p14="http://schemas.microsoft.com/office/powerpoint/2010/main" val="7256166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a:t>
            </a:r>
            <a:r>
              <a:rPr lang="en-US" b="0" i="0" dirty="0">
                <a:effectLst/>
              </a:rPr>
              <a:t>Dirck </a:t>
            </a:r>
            <a:r>
              <a:rPr lang="en-US" b="0" i="0" dirty="0" err="1">
                <a:effectLst/>
              </a:rPr>
              <a:t>Jacobsz</a:t>
            </a:r>
            <a:r>
              <a:rPr lang="en-US" b="0" i="0" dirty="0">
                <a:effectLst/>
              </a:rPr>
              <a:t>. </a:t>
            </a:r>
            <a:r>
              <a:rPr lang="en-US" b="0" i="0" dirty="0" err="1">
                <a:effectLst/>
              </a:rPr>
              <a:t>Vellert</a:t>
            </a:r>
            <a:r>
              <a:rPr lang="en-US" dirty="0"/>
              <a:t> and is in the public domain, via Wikimedia Commons: https://commons.wikimedia.org/wiki/File:3rd_Horseman_of_the_Apocalypse_-_Dirck_Jacobsz._Vellert.jpg.</a:t>
            </a:r>
          </a:p>
          <a:p>
            <a:endParaRPr lang="en-US" dirty="0"/>
          </a:p>
          <a:p>
            <a:r>
              <a:rPr lang="en-US" dirty="0"/>
              <a:t>wiki021920181924634768147h</a:t>
            </a:r>
          </a:p>
        </p:txBody>
      </p:sp>
    </p:spTree>
    <p:extLst>
      <p:ext uri="{BB962C8B-B14F-4D97-AF65-F5344CB8AC3E}">
        <p14:creationId xmlns:p14="http://schemas.microsoft.com/office/powerpoint/2010/main" val="26686636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Remi </a:t>
            </a:r>
            <a:r>
              <a:rPr lang="en-US" dirty="0" err="1"/>
              <a:t>Jouan</a:t>
            </a:r>
            <a:r>
              <a:rPr lang="en-US" dirty="0"/>
              <a:t> and is licensed under CC BY-SA 3.0, via Wikimedia Commons: https://commons.wikimedia.org/wiki/File:Tenture_Apocalypse_Angers_cavalier_3.jpg.</a:t>
            </a:r>
          </a:p>
          <a:p>
            <a:endParaRPr lang="en-US" dirty="0"/>
          </a:p>
          <a:p>
            <a:r>
              <a:rPr lang="en-US" dirty="0"/>
              <a:t>wiki032520121035221600994186</a:t>
            </a:r>
          </a:p>
        </p:txBody>
      </p:sp>
    </p:spTree>
    <p:extLst>
      <p:ext uri="{BB962C8B-B14F-4D97-AF65-F5344CB8AC3E}">
        <p14:creationId xmlns:p14="http://schemas.microsoft.com/office/powerpoint/2010/main" val="19382110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Wikimedia Commons and is in the public domain. Source: https://commons.wikimedia.org/wiki/File:BritLibAddMS35166ApocalypseUnkFolio3SealBlackHorse.jpg</a:t>
            </a:r>
          </a:p>
          <a:p>
            <a:endParaRPr lang="en-US" dirty="0"/>
          </a:p>
          <a:p>
            <a:r>
              <a:rPr lang="en-US" dirty="0"/>
              <a:t>wiki0902201808011134766747</a:t>
            </a:r>
          </a:p>
        </p:txBody>
      </p:sp>
    </p:spTree>
    <p:extLst>
      <p:ext uri="{BB962C8B-B14F-4D97-AF65-F5344CB8AC3E}">
        <p14:creationId xmlns:p14="http://schemas.microsoft.com/office/powerpoint/2010/main" val="15158781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word “quart” (Gk. </a:t>
            </a:r>
            <a:r>
              <a:rPr lang="en-US" sz="1200" i="1" dirty="0" err="1"/>
              <a:t>choinix</a:t>
            </a:r>
            <a:r>
              <a:rPr lang="en-US" sz="1200" dirty="0"/>
              <a:t>, </a:t>
            </a:r>
            <a:r>
              <a:rPr lang="el-GR" sz="1200" b="0" kern="1200" dirty="0">
                <a:solidFill>
                  <a:schemeClr val="tx1"/>
                </a:solidFill>
                <a:latin typeface="+mn-lt"/>
                <a:ea typeface="+mn-ea"/>
                <a:cs typeface="+mn-cs"/>
              </a:rPr>
              <a:t>χοῖνιξ</a:t>
            </a:r>
            <a:r>
              <a:rPr lang="en-US" sz="1200" dirty="0"/>
              <a:t>) referred to a dry measure,</a:t>
            </a:r>
            <a:r>
              <a:rPr lang="en-US" sz="1200" baseline="0" dirty="0"/>
              <a:t> often used for grain, that was equivalent to about a quart or a liter. This amount was the daily ration necessary for one person. </a:t>
            </a:r>
            <a:r>
              <a:rPr lang="en-US" sz="1200" dirty="0"/>
              <a:t>This ancient measure was photographed at the Athens Agora Museum.</a:t>
            </a:r>
          </a:p>
          <a:p>
            <a:endParaRPr lang="en-US" sz="1200" dirty="0"/>
          </a:p>
          <a:p>
            <a:r>
              <a:rPr lang="en-US" sz="1200" dirty="0"/>
              <a:t>tb031806394</a:t>
            </a:r>
            <a:endParaRPr lang="en-US" dirty="0"/>
          </a:p>
        </p:txBody>
      </p:sp>
    </p:spTree>
    <p:extLst>
      <p:ext uri="{BB962C8B-B14F-4D97-AF65-F5344CB8AC3E}">
        <p14:creationId xmlns:p14="http://schemas.microsoft.com/office/powerpoint/2010/main" val="8624309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68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display of grains and breads </a:t>
            </a:r>
            <a:r>
              <a:rPr lang="en-US" sz="1200" kern="1200" baseline="0" dirty="0">
                <a:solidFill>
                  <a:schemeClr val="tx1"/>
                </a:solidFill>
                <a:latin typeface="+mn-lt"/>
                <a:ea typeface="+mn-ea"/>
                <a:cs typeface="+mn-cs"/>
              </a:rPr>
              <a:t>was photographed at Moza Illit in the Judean hills west of Jerusalem.</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gs090094c08</a:t>
            </a:r>
          </a:p>
        </p:txBody>
      </p:sp>
    </p:spTree>
    <p:extLst>
      <p:ext uri="{BB962C8B-B14F-4D97-AF65-F5344CB8AC3E}">
        <p14:creationId xmlns:p14="http://schemas.microsoft.com/office/powerpoint/2010/main" val="2935060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denarius was the standard silver coin</a:t>
            </a:r>
            <a:r>
              <a:rPr lang="en-US" baseline="0" dirty="0"/>
              <a:t> in the 1st century AD. </a:t>
            </a:r>
            <a:r>
              <a:rPr lang="en-US" dirty="0"/>
              <a:t>In the parable of Matthew 20:1-16, the pay of laborers was a denarius a day. The denarius</a:t>
            </a:r>
            <a:r>
              <a:rPr lang="en-US" baseline="0" dirty="0"/>
              <a:t> weighed an average of 3.9 grams (0.14 </a:t>
            </a:r>
            <a:r>
              <a:rPr lang="en-US" baseline="0" dirty="0" err="1"/>
              <a:t>oz</a:t>
            </a:r>
            <a:r>
              <a:rPr lang="en-US" baseline="0" dirty="0"/>
              <a:t>; a US nickel weighs 5 g [0.18 </a:t>
            </a:r>
            <a:r>
              <a:rPr lang="en-US" baseline="0" dirty="0" err="1"/>
              <a:t>oz</a:t>
            </a:r>
            <a:r>
              <a:rPr lang="en-US" baseline="0" dirty="0"/>
              <a:t>]).</a:t>
            </a:r>
            <a:r>
              <a:rPr lang="en-US" dirty="0"/>
              <a:t> This coin is in a private collection. </a:t>
            </a:r>
          </a:p>
          <a:p>
            <a:endParaRPr lang="en-US" dirty="0"/>
          </a:p>
          <a:p>
            <a:r>
              <a:rPr lang="en-US" dirty="0"/>
              <a:t>tb090416867h</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369242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document seal from the late Middle Kingdom was photographed at the Oriental Institute Museum at the University of Chicago.</a:t>
            </a:r>
          </a:p>
          <a:p>
            <a:endParaRPr lang="en-US" dirty="0"/>
          </a:p>
          <a:p>
            <a:r>
              <a:rPr lang="en-US" dirty="0"/>
              <a:t>adr1707214251h</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5198538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angel’s cry, that a day’s ration of wheat would cost a day’s wages, provides an interesting contrast to the practice in Rome of offering free grain (and eventually free bread) to poor citizens of the city. The practice, referred to as </a:t>
            </a:r>
            <a:r>
              <a:rPr lang="en-US" i="1" dirty="0" err="1"/>
              <a:t>Cura</a:t>
            </a:r>
            <a:r>
              <a:rPr lang="en-US" i="1" dirty="0"/>
              <a:t> Annonae</a:t>
            </a:r>
            <a:r>
              <a:rPr lang="en-US" dirty="0"/>
              <a:t>,</a:t>
            </a:r>
            <a:r>
              <a:rPr lang="en-US" baseline="0" dirty="0"/>
              <a:t> began in the 2nd century BC and is thought to have continued into the 6th century AD. In the 1st century, about 200,000 citizens of Rome were recipients of free or subsidized grain. </a:t>
            </a:r>
            <a:r>
              <a:rPr lang="en-US" dirty="0"/>
              <a:t>In AD 22, the emperor Tiberius commented</a:t>
            </a:r>
            <a:r>
              <a:rPr lang="en-US" baseline="0" dirty="0"/>
              <a:t> </a:t>
            </a:r>
            <a:r>
              <a:rPr lang="en-US" dirty="0"/>
              <a:t>that if the </a:t>
            </a:r>
            <a:r>
              <a:rPr lang="en-US" i="1" dirty="0" err="1"/>
              <a:t>Cura</a:t>
            </a:r>
            <a:r>
              <a:rPr lang="en-US" i="1" dirty="0"/>
              <a:t> Annonae </a:t>
            </a:r>
            <a:r>
              <a:rPr lang="en-US" dirty="0"/>
              <a:t>were</a:t>
            </a:r>
            <a:r>
              <a:rPr lang="en-US" baseline="0" dirty="0"/>
              <a:t> to be</a:t>
            </a:r>
            <a:r>
              <a:rPr lang="en-US" dirty="0"/>
              <a:t> neglected would lead to "the utter ruin of the state” (Rickman 1980: 263).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fresco depicts a baker’s shop in</a:t>
            </a:r>
            <a:r>
              <a:rPr lang="en-US" baseline="0" dirty="0"/>
              <a:t> </a:t>
            </a:r>
            <a:r>
              <a:rPr lang="en-US" dirty="0"/>
              <a:t>the Roman city of Pompeii; the baker is selling the typical round loaves that were common at that time. About 34 bakeries have been discovered so far in Pompeii, some large enough to bake 80 loaves</a:t>
            </a:r>
            <a:r>
              <a:rPr lang="en-US" baseline="0" dirty="0"/>
              <a:t> at a time in a single oven. </a:t>
            </a:r>
            <a:r>
              <a:rPr lang="en-US" dirty="0"/>
              <a:t>This fresco was photographed at the Naples Archaeological Museum. This image comes from Marie-Lan Nguyen and is in the p</a:t>
            </a:r>
            <a:r>
              <a:rPr lang="en-US" baseline="0" dirty="0"/>
              <a:t>ublic domain, via Wikimedia Commons: https://commons.wikimedia.org/wiki/File:Sale_bread_MAN_Napoli_Inv9071_n01.jpg.</a:t>
            </a:r>
          </a:p>
          <a:p>
            <a:endParaRPr lang="en-US" dirty="0"/>
          </a:p>
          <a:p>
            <a:r>
              <a:rPr lang="en-US" b="1" dirty="0"/>
              <a:t>Reference: </a:t>
            </a:r>
          </a:p>
          <a:p>
            <a:r>
              <a:rPr lang="en-US" i="0" dirty="0"/>
              <a:t>Rickman, G. E. </a:t>
            </a:r>
          </a:p>
          <a:p>
            <a:pPr marL="685800" indent="-457200">
              <a:tabLst>
                <a:tab pos="685800" algn="l"/>
              </a:tabLst>
            </a:pPr>
            <a:r>
              <a:rPr lang="en-US" i="0" dirty="0"/>
              <a:t>1980	The Grain Trade Under the Roman Empire. </a:t>
            </a:r>
            <a:r>
              <a:rPr lang="en-US" i="1" dirty="0"/>
              <a:t>Memoirs of the American Academy in Rome</a:t>
            </a:r>
            <a:r>
              <a:rPr lang="en-US" i="0" dirty="0"/>
              <a:t> </a:t>
            </a:r>
            <a:r>
              <a:rPr lang="en-US" b="0" i="0" dirty="0"/>
              <a:t>36</a:t>
            </a:r>
            <a:r>
              <a:rPr lang="en-US" i="0" dirty="0"/>
              <a:t>: 261–75.</a:t>
            </a:r>
          </a:p>
          <a:p>
            <a:endParaRPr lang="en-US" i="0" dirty="0"/>
          </a:p>
          <a:p>
            <a:r>
              <a:rPr lang="en-US" baseline="0" dirty="0"/>
              <a:t>wiki1011201122052450</a:t>
            </a:r>
            <a:endParaRPr lang="en-US" dirty="0"/>
          </a:p>
        </p:txBody>
      </p:sp>
      <p:sp>
        <p:nvSpPr>
          <p:cNvPr id="4" name="Slide Number Placeholder 3"/>
          <p:cNvSpPr>
            <a:spLocks noGrp="1"/>
          </p:cNvSpPr>
          <p:nvPr>
            <p:ph type="sldNum" sz="quarter" idx="5"/>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505046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coin of Nero recognizes the </a:t>
            </a:r>
            <a:r>
              <a:rPr lang="en-US" i="1" dirty="0" err="1"/>
              <a:t>Cura</a:t>
            </a:r>
            <a:r>
              <a:rPr lang="en-US" i="1" dirty="0"/>
              <a:t> Annonae.</a:t>
            </a:r>
            <a:r>
              <a:rPr lang="en-US" i="1" baseline="0" dirty="0"/>
              <a:t> </a:t>
            </a:r>
            <a:r>
              <a:rPr lang="en-US" i="0" baseline="0" dirty="0"/>
              <a:t>The obverse has a bust of Nero with his name and titles; the neck of the bust of Nero has a countermark of </a:t>
            </a:r>
            <a:r>
              <a:rPr lang="en-US" i="0" baseline="0" dirty="0" err="1"/>
              <a:t>Legio</a:t>
            </a:r>
            <a:r>
              <a:rPr lang="en-US" i="0" baseline="0" dirty="0"/>
              <a:t> X </a:t>
            </a:r>
            <a:r>
              <a:rPr lang="en-US" i="0" baseline="0" dirty="0" err="1"/>
              <a:t>Gemina</a:t>
            </a:r>
            <a:r>
              <a:rPr lang="en-US" i="0" baseline="0" dirty="0"/>
              <a:t> (an X with a bar above) which was applied during the civil war in AD 68. </a:t>
            </a:r>
            <a:r>
              <a:rPr lang="en-US" dirty="0"/>
              <a:t>The reverse depicts Annona, the personification of the grain supply, standing</a:t>
            </a:r>
            <a:r>
              <a:rPr lang="en-US" baseline="0" dirty="0"/>
              <a:t> on the left and identified by her name. She holds a cornucopia. Seated on the right is</a:t>
            </a:r>
            <a:r>
              <a:rPr lang="en-US" dirty="0"/>
              <a:t> Ceres, the goddess of agriculture, grain crops, and fertility. She holds grain ears and a torch. Her</a:t>
            </a:r>
            <a:r>
              <a:rPr lang="en-US" baseline="0" dirty="0"/>
              <a:t> </a:t>
            </a:r>
            <a:r>
              <a:rPr lang="en-US" dirty="0"/>
              <a:t>temple was the site where</a:t>
            </a:r>
            <a:r>
              <a:rPr lang="en-US" baseline="0" dirty="0"/>
              <a:t> free grain was distributed to those in need</a:t>
            </a:r>
            <a:r>
              <a:rPr lang="en-US" dirty="0"/>
              <a:t>. On</a:t>
            </a:r>
            <a:r>
              <a:rPr lang="en-US" baseline="0" dirty="0"/>
              <a:t> the altar between them is a </a:t>
            </a:r>
            <a:r>
              <a:rPr lang="en-US" i="1" baseline="0" dirty="0" err="1"/>
              <a:t>modius</a:t>
            </a:r>
            <a:r>
              <a:rPr lang="en-US" baseline="0" dirty="0"/>
              <a:t>, a Roman measure for dry grain that was equal to about 2 gallons (7.5 L). The stern of a ship, likely intended to represent a grain ship, is visible in the background. </a:t>
            </a:r>
            <a:r>
              <a:rPr lang="en-US" i="0" dirty="0"/>
              <a:t>This image comes from CNG and is licensed under CC BY-SA 3.0, via Wikimedia Commons</a:t>
            </a:r>
            <a:r>
              <a:rPr lang="en-US" i="0" baseline="0" dirty="0"/>
              <a:t>: https://commons.wikimedia.org/wiki/File:Nero_Lugdunum_sestertius_691535.jpg.</a:t>
            </a:r>
          </a:p>
          <a:p>
            <a:endParaRPr lang="en-US" i="0" baseline="0" dirty="0"/>
          </a:p>
          <a:p>
            <a:r>
              <a:rPr lang="en-US" i="0" baseline="0" dirty="0"/>
              <a:t>wiki100920071111229</a:t>
            </a:r>
            <a:endParaRPr lang="en-US" i="0" dirty="0"/>
          </a:p>
        </p:txBody>
      </p:sp>
      <p:sp>
        <p:nvSpPr>
          <p:cNvPr id="4" name="Slide Number Placeholder 3"/>
          <p:cNvSpPr>
            <a:spLocks noGrp="1"/>
          </p:cNvSpPr>
          <p:nvPr>
            <p:ph type="sldNum" sz="quarter" idx="10"/>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15050963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72</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not uncommon for food</a:t>
            </a:r>
            <a:r>
              <a:rPr lang="en-US" baseline="0" dirty="0"/>
              <a:t> prices to become unreasonably high, whether on account of drought and famine, or war, or the degradation of the money supply. One example of an attempt to address this was </a:t>
            </a:r>
            <a:r>
              <a:rPr lang="en-US" dirty="0"/>
              <a:t>Diocletian’s edict of maximum prices in AD 301, which stated that “the maximum notional price for wheat was one hundred denarii for one </a:t>
            </a:r>
            <a:r>
              <a:rPr lang="en-US" i="1" dirty="0" err="1"/>
              <a:t>castrensus</a:t>
            </a:r>
            <a:r>
              <a:rPr lang="en-US" i="1" dirty="0"/>
              <a:t> </a:t>
            </a:r>
            <a:r>
              <a:rPr lang="en-US" i="1" dirty="0" err="1"/>
              <a:t>modius</a:t>
            </a:r>
            <a:r>
              <a:rPr lang="en-US" i="1" dirty="0"/>
              <a:t> </a:t>
            </a:r>
            <a:r>
              <a:rPr lang="en-US" dirty="0"/>
              <a:t>or ten kilograms” (</a:t>
            </a:r>
            <a:r>
              <a:rPr lang="en-US" dirty="0" err="1"/>
              <a:t>Vout</a:t>
            </a:r>
            <a:r>
              <a:rPr lang="en-US" dirty="0"/>
              <a:t> 1996: 211). The edict, which set the price for some 1,200</a:t>
            </a:r>
            <a:r>
              <a:rPr lang="en-US" baseline="0" dirty="0"/>
              <a:t> different commodities, as well as wages for some occupations, and for slaves, sets the price for the ten kilograms (22 </a:t>
            </a:r>
            <a:r>
              <a:rPr lang="en-US" baseline="0" dirty="0" err="1"/>
              <a:t>lbs</a:t>
            </a:r>
            <a:r>
              <a:rPr lang="en-US" baseline="0" dirty="0"/>
              <a:t>) of barley at sixty denarii.</a:t>
            </a:r>
            <a:r>
              <a:rPr lang="en-US" dirty="0"/>
              <a:t> A portion of that edict</a:t>
            </a:r>
            <a:r>
              <a:rPr lang="en-US" baseline="0" dirty="0"/>
              <a:t> is pictured here, where it is in</a:t>
            </a:r>
            <a:r>
              <a:rPr lang="en-US" dirty="0"/>
              <a:t> secondary use as part of the door frame of the church of St. John </a:t>
            </a:r>
            <a:r>
              <a:rPr lang="en-US" dirty="0" err="1"/>
              <a:t>Chrysostomos</a:t>
            </a:r>
            <a:r>
              <a:rPr lang="en-US" dirty="0"/>
              <a:t> in </a:t>
            </a:r>
            <a:r>
              <a:rPr lang="en-US" dirty="0" err="1"/>
              <a:t>Geraki</a:t>
            </a:r>
            <a:r>
              <a:rPr lang="en-US" dirty="0"/>
              <a:t>, Greece. An</a:t>
            </a:r>
            <a:r>
              <a:rPr lang="en-US" baseline="0" dirty="0"/>
              <a:t> English translation of the edict is available at </a:t>
            </a:r>
            <a:r>
              <a:rPr lang="en-US" dirty="0"/>
              <a:t>https://www.academia.edu/23644199/New_English_translation_of_the_Price_Edict_of_Diocletianus.</a:t>
            </a:r>
            <a:r>
              <a:rPr lang="en-US" baseline="0" dirty="0"/>
              <a:t> </a:t>
            </a:r>
            <a:r>
              <a:rPr lang="en-US" sz="1200" kern="1200" dirty="0">
                <a:solidFill>
                  <a:schemeClr val="tx1"/>
                </a:solidFill>
                <a:effectLst/>
                <a:latin typeface="+mn-lt"/>
                <a:ea typeface="+mn-ea"/>
                <a:cs typeface="+mn-cs"/>
              </a:rPr>
              <a:t>This image comes from Ash and is licensed under CC-BY-SA-3.0, via Wikimedia Commons: https://commons.wikimedia.org/wiki/File:Prices_edict.jpg.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Vout</a:t>
            </a:r>
            <a:r>
              <a:rPr lang="en-US" dirty="0"/>
              <a:t>, Caroline. </a:t>
            </a:r>
          </a:p>
          <a:p>
            <a:pPr marL="685800" lvl="0" indent="-457200">
              <a:tabLst>
                <a:tab pos="685800" algn="l"/>
              </a:tabLst>
              <a:defRPr/>
            </a:pPr>
            <a:r>
              <a:rPr lang="en-US" dirty="0"/>
              <a:t>1996	The Myth of the Toga: Understanding the History of Roman Dress. </a:t>
            </a:r>
            <a:r>
              <a:rPr lang="en-US" i="1" dirty="0"/>
              <a:t>Greece &amp; Rome</a:t>
            </a:r>
            <a:r>
              <a:rPr lang="en-US" dirty="0"/>
              <a:t> 43: 204–20.</a:t>
            </a:r>
          </a:p>
          <a:p>
            <a:pPr lvl="0">
              <a:defRPr/>
            </a:pPr>
            <a:endParaRPr lang="en-US" dirty="0"/>
          </a:p>
          <a:p>
            <a:pPr lvl="0">
              <a:defRPr/>
            </a:pPr>
            <a:r>
              <a:rPr lang="en-US" sz="1200" kern="1200" dirty="0">
                <a:solidFill>
                  <a:schemeClr val="tx1"/>
                </a:solidFill>
                <a:effectLst/>
                <a:latin typeface="+mn-lt"/>
                <a:ea typeface="+mn-ea"/>
                <a:cs typeface="+mn-cs"/>
              </a:rPr>
              <a:t>wiki082620091796</a:t>
            </a:r>
            <a:endParaRPr lang="en-US" dirty="0"/>
          </a:p>
        </p:txBody>
      </p:sp>
    </p:spTree>
    <p:extLst>
      <p:ext uri="{BB962C8B-B14F-4D97-AF65-F5344CB8AC3E}">
        <p14:creationId xmlns:p14="http://schemas.microsoft.com/office/powerpoint/2010/main" val="1755043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Both</a:t>
            </a:r>
            <a:r>
              <a:rPr lang="en-US" sz="1200" baseline="0" dirty="0"/>
              <a:t> o</a:t>
            </a:r>
            <a:r>
              <a:rPr lang="en-US" sz="1200" dirty="0"/>
              <a:t>live oil (Gk. </a:t>
            </a:r>
            <a:r>
              <a:rPr lang="en-US" sz="1200" i="1" dirty="0" err="1"/>
              <a:t>elaion</a:t>
            </a:r>
            <a:r>
              <a:rPr lang="en-US" sz="1200" dirty="0"/>
              <a:t>, </a:t>
            </a:r>
            <a:r>
              <a:rPr lang="el-GR" sz="1200" b="0" kern="1200" dirty="0">
                <a:solidFill>
                  <a:schemeClr val="tx1"/>
                </a:solidFill>
                <a:latin typeface="+mn-lt"/>
                <a:ea typeface="+mn-ea"/>
                <a:cs typeface="+mn-cs"/>
              </a:rPr>
              <a:t>ἔλαιον</a:t>
            </a:r>
            <a:r>
              <a:rPr lang="en-US" sz="1200" dirty="0"/>
              <a:t>) and wine (Gk. </a:t>
            </a:r>
            <a:r>
              <a:rPr lang="en-US" sz="1200" i="1" dirty="0" err="1"/>
              <a:t>oinos</a:t>
            </a:r>
            <a:r>
              <a:rPr lang="en-US" sz="1200" dirty="0"/>
              <a:t>, </a:t>
            </a:r>
            <a:r>
              <a:rPr lang="el-GR" sz="1200" b="0" kern="1200" dirty="0">
                <a:solidFill>
                  <a:schemeClr val="tx1"/>
                </a:solidFill>
                <a:latin typeface="+mn-lt"/>
                <a:ea typeface="+mn-ea"/>
                <a:cs typeface="+mn-cs"/>
              </a:rPr>
              <a:t>οἶνος</a:t>
            </a:r>
            <a:r>
              <a:rPr lang="en-US" sz="1200" dirty="0"/>
              <a:t>) were staples in the Mediterranean diet.</a:t>
            </a:r>
          </a:p>
          <a:p>
            <a:endParaRPr lang="en-US" sz="1200" dirty="0"/>
          </a:p>
          <a:p>
            <a:r>
              <a:rPr lang="en-US" sz="1200" dirty="0"/>
              <a:t>tb111106877h</a:t>
            </a:r>
            <a:endParaRPr lang="en-US" dirty="0"/>
          </a:p>
        </p:txBody>
      </p:sp>
    </p:spTree>
    <p:extLst>
      <p:ext uri="{BB962C8B-B14F-4D97-AF65-F5344CB8AC3E}">
        <p14:creationId xmlns:p14="http://schemas.microsoft.com/office/powerpoint/2010/main" val="37887497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tb110106420h</a:t>
            </a:r>
            <a:endParaRPr lang="en-US" dirty="0"/>
          </a:p>
        </p:txBody>
      </p:sp>
    </p:spTree>
    <p:extLst>
      <p:ext uri="{BB962C8B-B14F-4D97-AF65-F5344CB8AC3E}">
        <p14:creationId xmlns:p14="http://schemas.microsoft.com/office/powerpoint/2010/main" val="38698973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on</a:t>
            </a:r>
            <a:r>
              <a:rPr lang="en-US" sz="1200" b="0" i="0" kern="1200" dirty="0">
                <a:solidFill>
                  <a:schemeClr val="tx1"/>
                </a:solidFill>
                <a:effectLst/>
                <a:latin typeface="+mn-lt"/>
                <a:ea typeface="+mn-ea"/>
                <a:cs typeface="+mn-cs"/>
              </a:rPr>
              <a:t> November 23,</a:t>
            </a:r>
            <a:r>
              <a:rPr lang="en-US" sz="1200" b="0" i="0" kern="1200" baseline="0" dirty="0">
                <a:solidFill>
                  <a:schemeClr val="tx1"/>
                </a:solidFill>
                <a:effectLst/>
                <a:latin typeface="+mn-lt"/>
                <a:ea typeface="+mn-ea"/>
                <a:cs typeface="+mn-cs"/>
              </a:rPr>
              <a:t> 1938.</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mat18895h</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6324963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tb112802825h</a:t>
            </a:r>
            <a:endParaRPr lang="en-US" dirty="0"/>
          </a:p>
        </p:txBody>
      </p:sp>
    </p:spTree>
    <p:extLst>
      <p:ext uri="{BB962C8B-B14F-4D97-AF65-F5344CB8AC3E}">
        <p14:creationId xmlns:p14="http://schemas.microsoft.com/office/powerpoint/2010/main" val="4713050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Olive trees and grapevines put down very deep roots,</a:t>
            </a:r>
            <a:r>
              <a:rPr lang="en-US" sz="1200" baseline="0" dirty="0"/>
              <a:t> and therefore are not affected by drought in the same way as grain crops are.</a:t>
            </a:r>
            <a:endParaRPr lang="en-US" sz="1200" dirty="0"/>
          </a:p>
          <a:p>
            <a:endParaRPr lang="en-US" sz="1200" dirty="0"/>
          </a:p>
          <a:p>
            <a:r>
              <a:rPr lang="en-US" sz="1200" dirty="0"/>
              <a:t>tb061905758h</a:t>
            </a:r>
            <a:endParaRPr lang="en-US" dirty="0"/>
          </a:p>
        </p:txBody>
      </p:sp>
    </p:spTree>
    <p:extLst>
      <p:ext uri="{BB962C8B-B14F-4D97-AF65-F5344CB8AC3E}">
        <p14:creationId xmlns:p14="http://schemas.microsoft.com/office/powerpoint/2010/main" val="9774118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tb090506907h</a:t>
            </a:r>
          </a:p>
        </p:txBody>
      </p:sp>
    </p:spTree>
    <p:extLst>
      <p:ext uri="{BB962C8B-B14F-4D97-AF65-F5344CB8AC3E}">
        <p14:creationId xmlns:p14="http://schemas.microsoft.com/office/powerpoint/2010/main" val="9774118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79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tb102005095h</a:t>
            </a:r>
          </a:p>
        </p:txBody>
      </p:sp>
    </p:spTree>
    <p:extLst>
      <p:ext uri="{BB962C8B-B14F-4D97-AF65-F5344CB8AC3E}">
        <p14:creationId xmlns:p14="http://schemas.microsoft.com/office/powerpoint/2010/main" val="977411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Revelation 6:1 relates one of the four living creatures calling for John to “Come” when each of the first four seals are opened, but it does not specify the order in which the four living creatures call him. The living creatures were later appropriated as symbols of the four evangelists. This ceiling fresco in Saint Mina’s Cathedral in the Saint Mina Monastery in Egypt shows the four evangelists with the four living creatures symbolizing them at its corners.</a:t>
            </a:r>
          </a:p>
          <a:p>
            <a:endParaRPr lang="en-US" dirty="0"/>
          </a:p>
          <a:p>
            <a:r>
              <a:rPr lang="en-US" dirty="0"/>
              <a:t>adr1603278620h</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3327523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fresco is a wine shop sign in the main street at Herculaneum, advising customers to come to the sign of the bowls (</a:t>
            </a:r>
            <a:r>
              <a:rPr lang="en-US" i="1" dirty="0"/>
              <a:t>ad </a:t>
            </a:r>
            <a:r>
              <a:rPr lang="en-US" i="1" dirty="0" err="1"/>
              <a:t>cucumas</a:t>
            </a:r>
            <a:r>
              <a:rPr lang="en-US" dirty="0"/>
              <a:t>). Some of the wines have vintage dates. This image comes from </a:t>
            </a:r>
            <a:r>
              <a:rPr lang="en-US" dirty="0" err="1"/>
              <a:t>Jebulon</a:t>
            </a:r>
            <a:r>
              <a:rPr lang="en-US" dirty="0"/>
              <a:t> and is in the public domain, via Wikimedia Commons: https://commons.wikimedia.org/wiki/File:Ad_Cucumas_wine_selling_inscriptions_Herculaneum.jpg.</a:t>
            </a:r>
          </a:p>
          <a:p>
            <a:endParaRPr lang="en-US" dirty="0"/>
          </a:p>
          <a:p>
            <a:r>
              <a:rPr lang="en-US" dirty="0"/>
              <a:t>wiki0723201537603056875</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3018188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 is commonly thought that the third horseman, with its accompanying</a:t>
            </a:r>
            <a:r>
              <a:rPr lang="en-US" baseline="0" dirty="0"/>
              <a:t> statements about the prices of grain and other staples, represents famine. </a:t>
            </a:r>
            <a:r>
              <a:rPr lang="en-US" dirty="0"/>
              <a:t>Hunger is </a:t>
            </a:r>
            <a:r>
              <a:rPr lang="en-US" baseline="0" dirty="0"/>
              <a:t>illustrated here by a small statue of a woman that may be intended to depict starvation. The combination of visible ribs and distended belly are classic indicators of extreme hunger. </a:t>
            </a:r>
            <a:r>
              <a:rPr lang="en-US" dirty="0"/>
              <a:t>This image comes from The Metropolitan Museum of Art and is in the public domain. Source: https://www.metmuseum.org/art/collection/search/245538</a:t>
            </a:r>
          </a:p>
          <a:p>
            <a:endParaRPr lang="en-US" dirty="0"/>
          </a:p>
          <a:p>
            <a:r>
              <a:rPr lang="en-US" dirty="0"/>
              <a:t>met245538</a:t>
            </a:r>
          </a:p>
        </p:txBody>
      </p:sp>
      <p:sp>
        <p:nvSpPr>
          <p:cNvPr id="4" name="Slide Number Placeholder 3"/>
          <p:cNvSpPr>
            <a:spLocks noGrp="1"/>
          </p:cNvSpPr>
          <p:nvPr>
            <p:ph type="sldNum" sz="quarter" idx="10"/>
          </p:nvPr>
        </p:nvSpPr>
        <p:spPr/>
        <p:txBody>
          <a:bodyPr/>
          <a:lstStyle/>
          <a:p>
            <a:fld id="{4E4946A3-FD68-4E77-9DEF-1E7536A4AD96}" type="slidenum">
              <a:rPr lang="en-US" smtClean="0"/>
              <a:pPr/>
              <a:t>81</a:t>
            </a:fld>
            <a:endParaRPr lang="en-US"/>
          </a:p>
        </p:txBody>
      </p:sp>
    </p:spTree>
    <p:extLst>
      <p:ext uri="{BB962C8B-B14F-4D97-AF65-F5344CB8AC3E}">
        <p14:creationId xmlns:p14="http://schemas.microsoft.com/office/powerpoint/2010/main" val="3729357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seal impression depicts a Roman emperor</a:t>
            </a:r>
            <a:r>
              <a:rPr lang="en-US" baseline="0" dirty="0"/>
              <a:t> seated beside a bull, holding a spear. </a:t>
            </a:r>
            <a:r>
              <a:rPr lang="en-US" dirty="0"/>
              <a:t>This image comes from the Los Angeles County Museum of Art and is in the public domain, via Wikimedia Commons: https://commons.wikimedia.org/wiki/File:Seal_Impression_of_an_Emperor_LACMA_M.80.202.841.jpg.</a:t>
            </a:r>
          </a:p>
          <a:p>
            <a:endParaRPr lang="en-US" dirty="0"/>
          </a:p>
          <a:p>
            <a:r>
              <a:rPr lang="en-US" dirty="0"/>
              <a:t>wiki07172013145280202841</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3353495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noted previously, it seems likely that the seals broken</a:t>
            </a:r>
            <a:r>
              <a:rPr lang="en-US" baseline="0" dirty="0"/>
              <a:t> by the Lamb would have been envisioned by John’s audience as having been made of wax, as is the broken seal shown here</a:t>
            </a:r>
            <a:r>
              <a:rPr lang="en-US" dirty="0"/>
              <a:t>. This image comes from </a:t>
            </a:r>
            <a:r>
              <a:rPr lang="en-US" b="0" i="0" dirty="0">
                <a:effectLst/>
              </a:rPr>
              <a:t>Dot Boughton and is l</a:t>
            </a:r>
            <a:r>
              <a:rPr lang="en-US" dirty="0"/>
              <a:t>icensed under CC BY-SA 2.0, via Wikimedia Commons: https://commons.wikimedia.org/wiki/File:Carnforth,_Lancs.,_Wax_Seal_(FindID_97837).jpg.</a:t>
            </a:r>
          </a:p>
          <a:p>
            <a:endParaRPr lang="en-US" dirty="0"/>
          </a:p>
          <a:p>
            <a:r>
              <a:rPr lang="en-US" dirty="0"/>
              <a:t>wiki02032017161597837</a:t>
            </a:r>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3353495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84</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This picture shows a depiction of Jesus with the four living creatures, symbolizing the four evangelists, in the St. Mark shrine of St. Mark’s Coptic Orthodox Cathedral in Cairo.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adr1603289403h</a:t>
            </a:r>
            <a:endParaRPr lang="en-US" dirty="0"/>
          </a:p>
        </p:txBody>
      </p:sp>
    </p:spTree>
    <p:extLst>
      <p:ext uri="{BB962C8B-B14F-4D97-AF65-F5344CB8AC3E}">
        <p14:creationId xmlns:p14="http://schemas.microsoft.com/office/powerpoint/2010/main" val="128906803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The word “pale” (Gk. </a:t>
            </a:r>
            <a:r>
              <a:rPr lang="en-US" sz="1200" b="0" i="1" u="none" strike="noStrike" kern="1200" baseline="0" dirty="0" err="1">
                <a:solidFill>
                  <a:schemeClr val="tx1"/>
                </a:solidFill>
                <a:latin typeface="+mn-lt"/>
                <a:ea typeface="+mn-ea"/>
                <a:cs typeface="+mn-cs"/>
              </a:rPr>
              <a:t>chlōros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χλωρός</a:t>
            </a:r>
            <a:r>
              <a:rPr lang="en-US" sz="1200" b="0" i="0" u="none" strike="noStrike" kern="1200" baseline="0" dirty="0">
                <a:solidFill>
                  <a:schemeClr val="tx1"/>
                </a:solidFill>
                <a:latin typeface="+mn-lt"/>
                <a:ea typeface="+mn-ea"/>
                <a:cs typeface="+mn-cs"/>
              </a:rPr>
              <a:t>) is used in some context to refer to the color green (e.g., Mark 6:39; Rev 9:4) and some English versions translate it as “pale green” here (NLT, NET). Greek medical writers used the term to refer to the look of those who were frightened or even near death, and thus a relatively pale complexion (Irwin 1974: 67–68). The horse shown here is pale colored as well as being malnourished, which fits with the idea that its rider was Death. </a:t>
            </a:r>
            <a:r>
              <a:rPr lang="en-US" dirty="0"/>
              <a:t>This image comes from ABHIJEET and is licensed under CC BY-SA 3.0, via Wikimedia Commons: https://commons.wikimedia.org/wiki/File:Horse_in_Chinawal.jpg.</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Reference:</a:t>
            </a:r>
          </a:p>
          <a:p>
            <a:r>
              <a:rPr lang="en-US" sz="1200" b="0" i="0" u="none" strike="noStrike" kern="1200" baseline="0" dirty="0">
                <a:solidFill>
                  <a:schemeClr val="tx1"/>
                </a:solidFill>
                <a:latin typeface="+mn-lt"/>
                <a:ea typeface="+mn-ea"/>
                <a:cs typeface="+mn-cs"/>
              </a:rPr>
              <a:t>Irwin, Eleanor.</a:t>
            </a:r>
          </a:p>
          <a:p>
            <a:pPr marL="685800" indent="-457200">
              <a:tabLst>
                <a:tab pos="685800" algn="l"/>
              </a:tabLst>
            </a:pPr>
            <a:r>
              <a:rPr lang="en-US" sz="1200" b="0" i="0" u="none" strike="noStrike" kern="1200" baseline="0" dirty="0">
                <a:solidFill>
                  <a:schemeClr val="tx1"/>
                </a:solidFill>
                <a:latin typeface="+mn-lt"/>
                <a:ea typeface="+mn-ea"/>
                <a:cs typeface="+mn-cs"/>
              </a:rPr>
              <a:t>1974	</a:t>
            </a:r>
            <a:r>
              <a:rPr lang="en-US" sz="1200" b="0" i="1" u="none" strike="noStrike" kern="1200" baseline="0" dirty="0" err="1">
                <a:solidFill>
                  <a:schemeClr val="tx1"/>
                </a:solidFill>
                <a:latin typeface="+mn-lt"/>
                <a:ea typeface="+mn-ea"/>
                <a:cs typeface="+mn-cs"/>
              </a:rPr>
              <a:t>Colour</a:t>
            </a:r>
            <a:r>
              <a:rPr lang="en-US" sz="1200" b="0" i="1" u="none" strike="noStrike" kern="1200" baseline="0" dirty="0">
                <a:solidFill>
                  <a:schemeClr val="tx1"/>
                </a:solidFill>
                <a:latin typeface="+mn-lt"/>
                <a:ea typeface="+mn-ea"/>
                <a:cs typeface="+mn-cs"/>
              </a:rPr>
              <a:t> Terms in Greek Poetry</a:t>
            </a:r>
            <a:r>
              <a:rPr lang="en-US" sz="1200" b="0" i="0" u="none" strike="noStrike" kern="1200" baseline="0" dirty="0">
                <a:solidFill>
                  <a:schemeClr val="tx1"/>
                </a:solidFill>
                <a:latin typeface="+mn-lt"/>
                <a:ea typeface="+mn-ea"/>
                <a:cs typeface="+mn-cs"/>
              </a:rPr>
              <a:t>. Toronto: </a:t>
            </a:r>
            <a:r>
              <a:rPr lang="en-US" sz="1200" b="0" i="0" u="none" strike="noStrike" kern="1200" baseline="0" dirty="0" err="1">
                <a:solidFill>
                  <a:schemeClr val="tx1"/>
                </a:solidFill>
                <a:latin typeface="+mn-lt"/>
                <a:ea typeface="+mn-ea"/>
                <a:cs typeface="+mn-cs"/>
              </a:rPr>
              <a:t>Hakkert</a:t>
            </a:r>
            <a:r>
              <a:rPr lang="en-US" sz="1200" b="0" i="0" u="none" strike="noStrike" kern="1200" baseline="0" dirty="0">
                <a:solidFill>
                  <a:schemeClr val="tx1"/>
                </a:solidFill>
                <a:latin typeface="+mn-lt"/>
                <a:ea typeface="+mn-ea"/>
                <a:cs typeface="+mn-cs"/>
              </a:rPr>
              <a:t>.</a:t>
            </a:r>
          </a:p>
          <a:p>
            <a:endParaRPr lang="en-US" dirty="0"/>
          </a:p>
          <a:p>
            <a:r>
              <a:rPr lang="en-US" dirty="0"/>
              <a:t>wiki10192014095015741120622</a:t>
            </a:r>
          </a:p>
        </p:txBody>
      </p:sp>
    </p:spTree>
    <p:extLst>
      <p:ext uri="{BB962C8B-B14F-4D97-AF65-F5344CB8AC3E}">
        <p14:creationId xmlns:p14="http://schemas.microsoft.com/office/powerpoint/2010/main" val="10038765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It is also possible to understand </a:t>
            </a:r>
            <a:r>
              <a:rPr lang="en-US" sz="1200" b="0" i="0" u="none" strike="noStrike" kern="1200" baseline="0" dirty="0">
                <a:solidFill>
                  <a:schemeClr val="tx1"/>
                </a:solidFill>
                <a:latin typeface="+mn-lt"/>
                <a:ea typeface="+mn-ea"/>
                <a:cs typeface="+mn-cs"/>
              </a:rPr>
              <a:t>“pale” (Gk. </a:t>
            </a:r>
            <a:r>
              <a:rPr lang="en-US" sz="1200" b="0" i="1" u="none" strike="noStrike" kern="1200" baseline="0" dirty="0" err="1">
                <a:solidFill>
                  <a:schemeClr val="tx1"/>
                </a:solidFill>
                <a:latin typeface="+mn-lt"/>
                <a:ea typeface="+mn-ea"/>
                <a:cs typeface="+mn-cs"/>
              </a:rPr>
              <a:t>chlōros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χλωρός</a:t>
            </a:r>
            <a:r>
              <a:rPr lang="en-US" sz="1200" b="0" i="0" u="none" strike="noStrike" kern="1200" baseline="0" dirty="0">
                <a:solidFill>
                  <a:schemeClr val="tx1"/>
                </a:solidFill>
                <a:latin typeface="+mn-lt"/>
                <a:ea typeface="+mn-ea"/>
                <a:cs typeface="+mn-cs"/>
              </a:rPr>
              <a:t>) </a:t>
            </a:r>
            <a:r>
              <a:rPr lang="en-US" dirty="0"/>
              <a:t>to be some shade of grey</a:t>
            </a:r>
            <a:r>
              <a:rPr lang="en-US" baseline="0" dirty="0"/>
              <a:t> (so BBE). This horse was photographed in Brackenridge, Australia. </a:t>
            </a:r>
            <a:r>
              <a:rPr lang="en-US" dirty="0"/>
              <a:t>This image comes from </a:t>
            </a:r>
            <a:r>
              <a:rPr lang="en-US" dirty="0" err="1"/>
              <a:t>Sheba_Also</a:t>
            </a:r>
            <a:r>
              <a:rPr lang="en-US" dirty="0"/>
              <a:t> and is licensed under CC BY-SA 2.0, via Wikimedia Commons: https://commons.wikimedia.org/wiki/File:A_beautiful_Grey_at_Brackenridge-1_(8852554330).jpg.</a:t>
            </a:r>
          </a:p>
          <a:p>
            <a:endParaRPr lang="en-US" dirty="0"/>
          </a:p>
          <a:p>
            <a:r>
              <a:rPr lang="en-US" dirty="0"/>
              <a:t>wiki0525201315425943852</a:t>
            </a:r>
          </a:p>
        </p:txBody>
      </p:sp>
    </p:spTree>
    <p:extLst>
      <p:ext uri="{BB962C8B-B14F-4D97-AF65-F5344CB8AC3E}">
        <p14:creationId xmlns:p14="http://schemas.microsoft.com/office/powerpoint/2010/main" val="10038765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mosaic comes from </a:t>
            </a:r>
            <a:r>
              <a:rPr lang="en-US" dirty="0"/>
              <a:t>Plaza de Santiago at Ecija and was photographed at the </a:t>
            </a:r>
            <a:r>
              <a:rPr lang="en-US" dirty="0" err="1"/>
              <a:t>Astigi</a:t>
            </a:r>
            <a:r>
              <a:rPr lang="en-US" dirty="0"/>
              <a:t> Museum.</a:t>
            </a:r>
          </a:p>
          <a:p>
            <a:endParaRPr lang="en-US" dirty="0"/>
          </a:p>
          <a:p>
            <a:r>
              <a:rPr lang="en-US" dirty="0"/>
              <a:t>tb092619908h</a:t>
            </a:r>
          </a:p>
        </p:txBody>
      </p:sp>
    </p:spTree>
    <p:extLst>
      <p:ext uri="{BB962C8B-B14F-4D97-AF65-F5344CB8AC3E}">
        <p14:creationId xmlns:p14="http://schemas.microsoft.com/office/powerpoint/2010/main" val="10038765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a:t>
            </a:r>
            <a:r>
              <a:rPr lang="en-US" baseline="0" dirty="0"/>
              <a:t> fresco was painted on a slab of tuff (volcanic rock). It was photographed at the Naples Archaeological Museum</a:t>
            </a:r>
            <a:r>
              <a:rPr lang="en-US" dirty="0"/>
              <a:t>.</a:t>
            </a:r>
          </a:p>
          <a:p>
            <a:endParaRPr lang="en-US" dirty="0"/>
          </a:p>
          <a:p>
            <a:r>
              <a:rPr lang="en-US" dirty="0"/>
              <a:t>ku0622230807221</a:t>
            </a:r>
          </a:p>
        </p:txBody>
      </p:sp>
    </p:spTree>
    <p:extLst>
      <p:ext uri="{BB962C8B-B14F-4D97-AF65-F5344CB8AC3E}">
        <p14:creationId xmlns:p14="http://schemas.microsoft.com/office/powerpoint/2010/main" val="32953060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89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b="0" i="0" u="none" strike="noStrike" kern="1200" baseline="0" dirty="0">
                <a:solidFill>
                  <a:schemeClr val="tx1"/>
                </a:solidFill>
                <a:latin typeface="+mn-lt"/>
                <a:ea typeface="+mn-ea"/>
                <a:cs typeface="+mn-cs"/>
              </a:rPr>
              <a:t>Weathered or oxidized bronze has a greyish green tint, as shown on this equestrian statue of the Roman emperor Marcus Aurelius. This statue was photographed at the Capitoline Museums in Rome.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tb0514179486</a:t>
            </a:r>
          </a:p>
        </p:txBody>
      </p:sp>
    </p:spTree>
    <p:extLst>
      <p:ext uri="{BB962C8B-B14F-4D97-AF65-F5344CB8AC3E}">
        <p14:creationId xmlns:p14="http://schemas.microsoft.com/office/powerpoint/2010/main" val="1003876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statement</a:t>
            </a:r>
            <a:r>
              <a:rPr lang="en-US" baseline="0" dirty="0"/>
              <a:t> is the first in a vision that includes four horsemen. Each rides a horse of a different color, carries different equipment, and represents some aspect of the end times that this section describes. </a:t>
            </a:r>
            <a:r>
              <a:rPr lang="en-US" dirty="0"/>
              <a:t>This ancient representation of four horsemen</a:t>
            </a:r>
            <a:r>
              <a:rPr lang="en-US" baseline="0" dirty="0"/>
              <a:t> </a:t>
            </a:r>
            <a:r>
              <a:rPr lang="en-US" dirty="0"/>
              <a:t>was photographed at the Antalya Museum.</a:t>
            </a:r>
          </a:p>
          <a:p>
            <a:endParaRPr lang="en-US" dirty="0"/>
          </a:p>
          <a:p>
            <a:r>
              <a:rPr lang="en-US" dirty="0"/>
              <a:t>tb123016924h</a:t>
            </a:r>
          </a:p>
        </p:txBody>
      </p:sp>
    </p:spTree>
    <p:extLst>
      <p:ext uri="{BB962C8B-B14F-4D97-AF65-F5344CB8AC3E}">
        <p14:creationId xmlns:p14="http://schemas.microsoft.com/office/powerpoint/2010/main" val="7774705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context, “death” (Gk.</a:t>
            </a:r>
            <a:r>
              <a:rPr lang="en-US" baseline="0" dirty="0"/>
              <a:t> </a:t>
            </a:r>
            <a:r>
              <a:rPr lang="en-US" i="1" baseline="0" dirty="0" err="1"/>
              <a:t>thanatos</a:t>
            </a:r>
            <a:r>
              <a:rPr lang="en-US" baseline="0" dirty="0"/>
              <a:t>, </a:t>
            </a:r>
            <a:r>
              <a:rPr lang="el-GR" sz="1200" b="0" kern="1200" dirty="0">
                <a:solidFill>
                  <a:schemeClr val="tx1"/>
                </a:solidFill>
                <a:latin typeface="+mn-lt"/>
                <a:ea typeface="+mn-ea"/>
                <a:cs typeface="+mn-cs"/>
              </a:rPr>
              <a:t>θάνατος</a:t>
            </a:r>
            <a:r>
              <a:rPr lang="en-US" baseline="0" dirty="0"/>
              <a:t>) should be understood as a personification of death. </a:t>
            </a:r>
            <a:r>
              <a:rPr lang="en-US" dirty="0"/>
              <a:t>Small bronze skeletons such as the one shown</a:t>
            </a:r>
            <a:r>
              <a:rPr lang="en-US" baseline="0" dirty="0"/>
              <a:t> here (</a:t>
            </a:r>
            <a:r>
              <a:rPr lang="en-US" i="1" dirty="0"/>
              <a:t>memento </a:t>
            </a:r>
            <a:r>
              <a:rPr lang="en-US" i="1" dirty="0" err="1"/>
              <a:t>mori</a:t>
            </a:r>
            <a:r>
              <a:rPr lang="en-US" dirty="0"/>
              <a:t>)</a:t>
            </a:r>
            <a:r>
              <a:rPr lang="en-US" baseline="0" dirty="0"/>
              <a:t> were sometimes handed out to revelers at feasts or banquets as a reminder of the shortness of life and the imminence of death. It is not unreasonable to suggest that John’s audience may have envisioned a skeleton riding the fourth horse. </a:t>
            </a:r>
            <a:r>
              <a:rPr lang="en-US" sz="1200" b="0" i="0" kern="1200" dirty="0">
                <a:solidFill>
                  <a:schemeClr val="tx1"/>
                </a:solidFill>
                <a:effectLst/>
                <a:latin typeface="+mn-lt"/>
                <a:ea typeface="+mn-ea"/>
                <a:cs typeface="+mn-cs"/>
              </a:rPr>
              <a:t>This object was photographed at the National Archaeological Museum in Florence, Italy.</a:t>
            </a:r>
            <a:r>
              <a:rPr lang="en-US" baseline="0" dirty="0"/>
              <a:t> This image comes from </a:t>
            </a:r>
            <a:r>
              <a:rPr lang="en-US" baseline="0" dirty="0" err="1"/>
              <a:t>Sailko</a:t>
            </a:r>
            <a:r>
              <a:rPr lang="en-US" baseline="0" dirty="0"/>
              <a:t> and is licensed under </a:t>
            </a:r>
            <a:r>
              <a:rPr lang="en-US" dirty="0"/>
              <a:t>CC BY 3.0, via Wikimedia Commons: https://commons.wikimedia.org/wiki/File:Scheletrino_da_tavola_(larva_convivialis),_90_dc_ca._da_orginale_alessandrino,_01.JPG.</a:t>
            </a:r>
          </a:p>
          <a:p>
            <a:endParaRPr lang="en-US" dirty="0"/>
          </a:p>
          <a:p>
            <a:r>
              <a:rPr lang="en-US" dirty="0"/>
              <a:t>wiki0422201415140117816001952</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macabre figurine was likely constructed in imitation</a:t>
            </a:r>
            <a:r>
              <a:rPr lang="en-US" baseline="0" dirty="0"/>
              <a:t> of the bones of a human skeleton, perhaps from a tomb. It represents death. It </a:t>
            </a:r>
            <a:r>
              <a:rPr lang="en-US" dirty="0"/>
              <a:t>was photographed at the Getty Villa in southern California.</a:t>
            </a:r>
          </a:p>
          <a:p>
            <a:endParaRPr lang="en-US" dirty="0"/>
          </a:p>
          <a:p>
            <a:r>
              <a:rPr lang="en-US" dirty="0"/>
              <a:t>tb100919723</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39288336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This articulated bronze skeleton is about 4.3 in (110 mm) tall.</a:t>
            </a:r>
            <a:r>
              <a:rPr lang="en-US" i="0" baseline="0" dirty="0"/>
              <a:t> </a:t>
            </a:r>
            <a:r>
              <a:rPr lang="en-US" i="1" dirty="0"/>
              <a:t>Memento mori </a:t>
            </a:r>
            <a:r>
              <a:rPr lang="en-US" dirty="0"/>
              <a:t>translates from Latin as “Remember you must die.” For an unknown reason, the right leg of the skeleton has been substituted for a left arm. This image comes from </a:t>
            </a:r>
            <a:r>
              <a:rPr lang="en-US" dirty="0" err="1"/>
              <a:t>Wellcome</a:t>
            </a:r>
            <a:r>
              <a:rPr lang="en-US" dirty="0"/>
              <a:t> Images and is licensed under CC BY 4.0, via Wikimedia Commons:</a:t>
            </a:r>
            <a:r>
              <a:rPr lang="en-US" baseline="0" dirty="0"/>
              <a:t> https://commons.wikimedia.org/wiki/File:Memento_mori,_Roman,_199_BCE-500_CE_Wellcome_L0058239.jpg.</a:t>
            </a:r>
          </a:p>
          <a:p>
            <a:endParaRPr lang="en-US" baseline="0" dirty="0"/>
          </a:p>
          <a:p>
            <a:r>
              <a:rPr lang="en-US" baseline="0" dirty="0"/>
              <a:t>wiki03312018</a:t>
            </a:r>
            <a:r>
              <a:rPr lang="en-US" b="0" i="0" dirty="0">
                <a:solidFill>
                  <a:srgbClr val="202122"/>
                </a:solidFill>
                <a:effectLst/>
                <a:latin typeface="Arial" panose="020B0604020202020204" pitchFamily="34" charset="0"/>
              </a:rPr>
              <a:t>6294200058239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39288336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93</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sz="1200" dirty="0"/>
              <a:t>This image comes from The Metropolitan Museum of Art, public domain, </a:t>
            </a:r>
            <a:r>
              <a:rPr lang="en-US" dirty="0"/>
              <a:t>Gift of J. Pierpont Morgan, 1917, accession number 17.190.729, </a:t>
            </a:r>
            <a:r>
              <a:rPr lang="en-US" sz="1200" dirty="0"/>
              <a:t>http://metmuseum.org/art/collection/search/193613.</a:t>
            </a:r>
          </a:p>
          <a:p>
            <a:endParaRPr lang="en-US" sz="1200" dirty="0"/>
          </a:p>
          <a:p>
            <a:r>
              <a:rPr lang="en-US" sz="1200" dirty="0"/>
              <a:t>met193613</a:t>
            </a:r>
            <a:endParaRPr lang="en-US" dirty="0"/>
          </a:p>
        </p:txBody>
      </p:sp>
    </p:spTree>
    <p:extLst>
      <p:ext uri="{BB962C8B-B14F-4D97-AF65-F5344CB8AC3E}">
        <p14:creationId xmlns:p14="http://schemas.microsoft.com/office/powerpoint/2010/main" val="4270460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Hades (Gk. </a:t>
            </a:r>
            <a:r>
              <a:rPr lang="en-US" sz="1200" b="0" i="1" kern="1200" dirty="0" err="1">
                <a:solidFill>
                  <a:schemeClr val="tx1"/>
                </a:solidFill>
                <a:effectLst/>
                <a:latin typeface="+mn-lt"/>
                <a:ea typeface="+mn-ea"/>
                <a:cs typeface="+mn-cs"/>
              </a:rPr>
              <a:t>hadēs</a:t>
            </a:r>
            <a:r>
              <a:rPr lang="en-US" sz="1200" b="0" i="0" kern="1200" dirty="0">
                <a:solidFill>
                  <a:schemeClr val="tx1"/>
                </a:solidFill>
                <a:effectLst/>
                <a:latin typeface="+mn-lt"/>
                <a:ea typeface="+mn-ea"/>
                <a:cs typeface="+mn-cs"/>
              </a:rPr>
              <a:t>, </a:t>
            </a:r>
            <a:r>
              <a:rPr lang="el-GR" sz="1200" b="0" kern="1200" dirty="0">
                <a:solidFill>
                  <a:schemeClr val="tx1"/>
                </a:solidFill>
                <a:latin typeface="+mn-lt"/>
                <a:ea typeface="+mn-ea"/>
                <a:cs typeface="+mn-cs"/>
              </a:rPr>
              <a:t>ᾅδης</a:t>
            </a:r>
            <a:r>
              <a:rPr lang="en-US" sz="1200" b="0" i="0" kern="1200" dirty="0">
                <a:solidFill>
                  <a:schemeClr val="tx1"/>
                </a:solidFill>
                <a:effectLst/>
                <a:latin typeface="+mn-lt"/>
                <a:ea typeface="+mn-ea"/>
                <a:cs typeface="+mn-cs"/>
              </a:rPr>
              <a:t>) is the place of the dead, although in this vision it seems to be a personification of the place that follows the fourth rider. This Roman lamp was photographed at the State Collection of Antiquities</a:t>
            </a:r>
            <a:r>
              <a:rPr lang="en-US" sz="1200" b="0" i="0" kern="1200" baseline="0" dirty="0">
                <a:solidFill>
                  <a:schemeClr val="tx1"/>
                </a:solidFill>
                <a:effectLst/>
                <a:latin typeface="+mn-lt"/>
                <a:ea typeface="+mn-ea"/>
                <a:cs typeface="+mn-cs"/>
              </a:rPr>
              <a:t> in Munich.</a:t>
            </a:r>
            <a:r>
              <a:rPr lang="en-US" baseline="0" dirty="0"/>
              <a:t> This image comes from Carole </a:t>
            </a:r>
            <a:r>
              <a:rPr lang="en-US" baseline="0" dirty="0" err="1"/>
              <a:t>Raddato</a:t>
            </a:r>
            <a:r>
              <a:rPr lang="en-US" baseline="0" dirty="0"/>
              <a:t> and is licensed under </a:t>
            </a:r>
            <a:r>
              <a:rPr lang="en-US" dirty="0"/>
              <a:t>CC BY-SA 2.0, via Wikimedia Commons: https://commons.wikimedia.org/wiki/File:Staatliche_Antikensammlungen,_Munich_(8957602039).jpg.</a:t>
            </a:r>
          </a:p>
          <a:p>
            <a:endParaRPr lang="en-US" dirty="0"/>
          </a:p>
          <a:p>
            <a:r>
              <a:rPr lang="en-US" dirty="0"/>
              <a:t>wiki053120131236480814831134</a:t>
            </a:r>
          </a:p>
        </p:txBody>
      </p:sp>
      <p:sp>
        <p:nvSpPr>
          <p:cNvPr id="4" name="Slide Number Placeholder 3"/>
          <p:cNvSpPr>
            <a:spLocks noGrp="1"/>
          </p:cNvSpPr>
          <p:nvPr>
            <p:ph type="sldNum" sz="quarter" idx="10"/>
          </p:nvPr>
        </p:nvSpPr>
        <p:spPr/>
        <p:txBody>
          <a:bodyPr/>
          <a:lstStyle/>
          <a:p>
            <a:fld id="{4E4946A3-FD68-4E77-9DEF-1E7536A4AD96}" type="slidenum">
              <a:rPr lang="en-US" smtClean="0"/>
              <a:t>94</a:t>
            </a:fld>
            <a:endParaRPr lang="en-US"/>
          </a:p>
        </p:txBody>
      </p:sp>
    </p:spTree>
    <p:extLst>
      <p:ext uri="{BB962C8B-B14F-4D97-AF65-F5344CB8AC3E}">
        <p14:creationId xmlns:p14="http://schemas.microsoft.com/office/powerpoint/2010/main" val="956864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95</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In Greek literature and material culture, Hades is sometimes depicted as a place and at other times is personified. When</a:t>
            </a:r>
            <a:r>
              <a:rPr lang="en-US" baseline="0" dirty="0"/>
              <a:t> personified, H</a:t>
            </a:r>
            <a:r>
              <a:rPr lang="en-US" dirty="0"/>
              <a:t>ades was typically portrayed holding a </a:t>
            </a:r>
            <a:r>
              <a:rPr lang="en-US" i="1" dirty="0" err="1"/>
              <a:t>bident</a:t>
            </a:r>
            <a:r>
              <a:rPr lang="en-US" dirty="0"/>
              <a:t> and accompanied by Cerberus, the three-headed guard dog of the underworld. This statue comes from the Sanctuary of the Egyptian Gods at </a:t>
            </a:r>
            <a:r>
              <a:rPr lang="en-US" dirty="0" err="1"/>
              <a:t>Gortyna</a:t>
            </a:r>
            <a:r>
              <a:rPr lang="en-US" dirty="0"/>
              <a:t> and was photographed at the Heraklion Archaeological Museum. This image comes from Carole </a:t>
            </a:r>
            <a:r>
              <a:rPr lang="en-US" dirty="0" err="1"/>
              <a:t>Raddato</a:t>
            </a:r>
            <a:r>
              <a:rPr lang="en-US" dirty="0"/>
              <a:t> and is licensed under </a:t>
            </a:r>
            <a:r>
              <a:rPr lang="en-US" b="0" dirty="0"/>
              <a:t>CC BY-SA 2.0, via Wikimedia Commons:</a:t>
            </a:r>
            <a:r>
              <a:rPr lang="en-US" b="0" baseline="0" dirty="0"/>
              <a:t> https://commons.wikimedia.org/wiki/File:Detail_of_Pluto-Serapis,_Statue_group_of_Persephone_(as_Isis)_and_Pluto_(as_Serapis),_from_the_Sanctuary_of_the_Egyptian_Gods_at_Gortyna,_mid-2nd_century_AD,_Heraklion_Archaeological_Museum_(30305313721).jpg.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wiki101720161238</a:t>
            </a:r>
            <a:r>
              <a:rPr lang="en-US" b="0" i="0" dirty="0">
                <a:solidFill>
                  <a:srgbClr val="000000"/>
                </a:solidFill>
                <a:effectLst/>
                <a:latin typeface="Linux Libertine"/>
              </a:rPr>
              <a:t>30305313721</a:t>
            </a:r>
          </a:p>
        </p:txBody>
      </p:sp>
    </p:spTree>
    <p:extLst>
      <p:ext uri="{BB962C8B-B14F-4D97-AF65-F5344CB8AC3E}">
        <p14:creationId xmlns:p14="http://schemas.microsoft.com/office/powerpoint/2010/main" val="40135923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96</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tomb painting depicts Hades as a wild,</a:t>
            </a:r>
            <a:r>
              <a:rPr lang="en-US" baseline="0" dirty="0"/>
              <a:t> red-haired man. In this scene from Greek mythology, Hades is shown abducting Persephone to be his wife. It is noteworthy that the horses pulling his chariot are pale. This tomb painting comes from a tomb at </a:t>
            </a:r>
            <a:r>
              <a:rPr lang="en-US" baseline="0" dirty="0" err="1"/>
              <a:t>Vergina</a:t>
            </a:r>
            <a:r>
              <a:rPr lang="en-US" baseline="0" dirty="0"/>
              <a:t>, Macedonia, Greece. </a:t>
            </a:r>
            <a:r>
              <a:rPr lang="en-US" dirty="0"/>
              <a:t>This image comes from Yann Forget and is in the public</a:t>
            </a:r>
            <a:r>
              <a:rPr lang="en-US" baseline="0" dirty="0"/>
              <a:t> domain, via Wikimedia Commons: https://commons.wikimedia.org/wiki/File:Hades_abducting_Persephone.jpg.</a:t>
            </a:r>
          </a:p>
          <a:p>
            <a:endParaRPr lang="en-US" baseline="0" dirty="0"/>
          </a:p>
          <a:p>
            <a:r>
              <a:rPr lang="en-US" baseline="0" dirty="0"/>
              <a:t>wiki102012163329941091189</a:t>
            </a:r>
            <a:endParaRPr lang="en-US" dirty="0"/>
          </a:p>
        </p:txBody>
      </p:sp>
    </p:spTree>
    <p:extLst>
      <p:ext uri="{BB962C8B-B14F-4D97-AF65-F5344CB8AC3E}">
        <p14:creationId xmlns:p14="http://schemas.microsoft.com/office/powerpoint/2010/main" val="40135923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97</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Dirck </a:t>
            </a:r>
            <a:r>
              <a:rPr lang="en-US" dirty="0" err="1"/>
              <a:t>Jacobsz</a:t>
            </a:r>
            <a:r>
              <a:rPr lang="en-US" dirty="0"/>
              <a:t>. </a:t>
            </a:r>
            <a:r>
              <a:rPr lang="en-US" dirty="0" err="1"/>
              <a:t>Vellert</a:t>
            </a:r>
            <a:r>
              <a:rPr lang="en-US" dirty="0"/>
              <a:t> and is in the public domain, via Wikimedia Commons: https://commons.wikimedia.org/wiki/File:4th_Horseman_of_the_Apocalypse_-_Dirck_Jacobsz._Vellert.jpg.</a:t>
            </a:r>
          </a:p>
          <a:p>
            <a:endParaRPr lang="en-US" dirty="0"/>
          </a:p>
          <a:p>
            <a:r>
              <a:rPr lang="en-US" dirty="0"/>
              <a:t>wiki02192018192750059372h</a:t>
            </a:r>
          </a:p>
        </p:txBody>
      </p:sp>
    </p:spTree>
    <p:extLst>
      <p:ext uri="{BB962C8B-B14F-4D97-AF65-F5344CB8AC3E}">
        <p14:creationId xmlns:p14="http://schemas.microsoft.com/office/powerpoint/2010/main" val="28534750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98</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Wikimedia Commons and is in the public domain. Source: https://commons.wikimedia.org/wiki/File:Douce_Apocalypse_-_Bodleian_Ms180_-_p.016_Fourth_Horseman.jpg</a:t>
            </a:r>
          </a:p>
          <a:p>
            <a:endParaRPr lang="en-US" dirty="0"/>
          </a:p>
          <a:p>
            <a:r>
              <a:rPr lang="en-US" dirty="0"/>
              <a:t>wiki0120201820419341210126570</a:t>
            </a:r>
          </a:p>
        </p:txBody>
      </p:sp>
    </p:spTree>
    <p:extLst>
      <p:ext uri="{BB962C8B-B14F-4D97-AF65-F5344CB8AC3E}">
        <p14:creationId xmlns:p14="http://schemas.microsoft.com/office/powerpoint/2010/main" val="24941959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99</a:t>
            </a:fld>
            <a:endParaRPr lang="en-US"/>
          </a:p>
        </p:txBody>
      </p:sp>
      <p:sp>
        <p:nvSpPr>
          <p:cNvPr id="106498" name="Rectangle 2"/>
          <p:cNvSpPr>
            <a:spLocks noGrp="1" noRot="1" noChangeAspect="1" noChangeArrowheads="1" noTextEdit="1"/>
          </p:cNvSpPr>
          <p:nvPr>
            <p:ph type="sldImg"/>
          </p:nvPr>
        </p:nvSpPr>
        <p:spPr>
          <a:xfrm>
            <a:off x="381000" y="685800"/>
            <a:ext cx="6096000" cy="3429000"/>
          </a:xfrm>
          <a:ln/>
        </p:spPr>
      </p:sp>
      <p:sp>
        <p:nvSpPr>
          <p:cNvPr id="106499" name="Rectangle 3"/>
          <p:cNvSpPr>
            <a:spLocks noGrp="1" noChangeArrowheads="1"/>
          </p:cNvSpPr>
          <p:nvPr>
            <p:ph type="body" idx="1"/>
          </p:nvPr>
        </p:nvSpPr>
        <p:spPr/>
        <p:txBody>
          <a:bodyPr/>
          <a:lstStyle/>
          <a:p>
            <a:r>
              <a:rPr lang="en-US" dirty="0"/>
              <a:t>This image comes from </a:t>
            </a:r>
            <a:r>
              <a:rPr lang="en-US" b="0" i="0" dirty="0">
                <a:solidFill>
                  <a:srgbClr val="202122"/>
                </a:solidFill>
                <a:effectLst/>
                <a:latin typeface="Arial" panose="020B0604020202020204" pitchFamily="34" charset="0"/>
              </a:rPr>
              <a:t>John Thornton </a:t>
            </a:r>
            <a:r>
              <a:rPr lang="en-US" dirty="0"/>
              <a:t>and is in the public domain, via Wikimedia Commons: https://commons.wikimedia.org/wiki/File:York_Minster_-_4th_horseman.jpg.</a:t>
            </a:r>
          </a:p>
          <a:p>
            <a:endParaRPr lang="en-US" dirty="0"/>
          </a:p>
          <a:p>
            <a:r>
              <a:rPr lang="en-US" dirty="0"/>
              <a:t>wiki03232018164318442016146</a:t>
            </a:r>
          </a:p>
        </p:txBody>
      </p:sp>
    </p:spTree>
    <p:extLst>
      <p:ext uri="{BB962C8B-B14F-4D97-AF65-F5344CB8AC3E}">
        <p14:creationId xmlns:p14="http://schemas.microsoft.com/office/powerpoint/2010/main" val="3232215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4841748"/>
            <a:ext cx="18288000" cy="877824"/>
          </a:xfrm>
          <a:noFill/>
        </p:spPr>
        <p:txBody>
          <a:bodyPr anchor="ctr" anchorCtr="0">
            <a:noAutofit/>
          </a:bodyPr>
          <a:lstStyle>
            <a:lvl1pPr marL="0" algn="ctr" defTabSz="1371600" rtl="0" eaLnBrk="1" fontAlgn="base" latinLnBrk="0" hangingPunct="1">
              <a:spcBef>
                <a:spcPct val="0"/>
              </a:spcBef>
              <a:spcAft>
                <a:spcPct val="0"/>
              </a:spcAft>
              <a:defRPr lang="en-US" sz="4200" b="1" i="0" cap="all" spc="45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
        <p:nvSpPr>
          <p:cNvPr id="11" name="Text Placeholder 10"/>
          <p:cNvSpPr>
            <a:spLocks noGrp="1"/>
          </p:cNvSpPr>
          <p:nvPr>
            <p:ph type="body" sz="quarter" idx="10" hasCustomPrompt="1"/>
          </p:nvPr>
        </p:nvSpPr>
        <p:spPr>
          <a:xfrm>
            <a:off x="0" y="9779508"/>
            <a:ext cx="16148304" cy="507492"/>
          </a:xfrm>
          <a:solidFill>
            <a:srgbClr val="010000"/>
          </a:solidFill>
        </p:spPr>
        <p:txBody>
          <a:bodyPr anchor="b" anchorCtr="0">
            <a:noAutofit/>
          </a:bodyPr>
          <a:lstStyle>
            <a:lvl1pPr marL="0" indent="0">
              <a:spcBef>
                <a:spcPts val="0"/>
              </a:spcBef>
              <a:buNone/>
              <a:defRPr sz="24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16148304" y="9779508"/>
            <a:ext cx="2139696" cy="507492"/>
          </a:xfrm>
          <a:solidFill>
            <a:srgbClr val="010000"/>
          </a:solidFill>
        </p:spPr>
        <p:txBody>
          <a:bodyPr anchor="b" anchorCtr="0">
            <a:noAutofit/>
          </a:bodyPr>
          <a:lstStyle>
            <a:lvl1pPr marL="514350" indent="-514350" algn="r">
              <a:spcBef>
                <a:spcPts val="0"/>
              </a:spcBef>
              <a:buFont typeface="+mj-lt"/>
              <a:buNone/>
              <a:defRPr lang="en-US" sz="24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53998"/>
          </a:xfrm>
          <a:solidFill>
            <a:srgbClr val="000000"/>
          </a:solidFill>
        </p:spPr>
        <p:txBody>
          <a:bodyPr anchor="ctr" anchorCtr="0">
            <a:noAutofit/>
          </a:bodyPr>
          <a:lstStyle>
            <a:lvl1pPr marL="0" algn="l" defTabSz="1371600" rtl="0" eaLnBrk="1" fontAlgn="base" latinLnBrk="0" hangingPunct="1">
              <a:spcBef>
                <a:spcPct val="0"/>
              </a:spcBef>
              <a:spcAft>
                <a:spcPct val="0"/>
              </a:spcAft>
              <a:defRPr lang="en-US" sz="27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9779508"/>
            <a:ext cx="16148304" cy="461665"/>
          </a:xfrm>
          <a:solidFill>
            <a:schemeClr val="bg1"/>
          </a:solidFill>
        </p:spPr>
        <p:txBody>
          <a:bodyPr>
            <a:spAutoFit/>
          </a:bodyPr>
          <a:lstStyle>
            <a:lvl1pPr marL="0" indent="0">
              <a:spcBef>
                <a:spcPts val="0"/>
              </a:spcBef>
              <a:buNone/>
              <a:defRPr sz="2400"/>
            </a:lvl1pPr>
          </a:lstStyle>
          <a:p>
            <a:pPr lvl="0"/>
            <a:r>
              <a:rPr lang="en-US" dirty="0"/>
              <a:t>Description</a:t>
            </a:r>
          </a:p>
        </p:txBody>
      </p:sp>
      <p:sp>
        <p:nvSpPr>
          <p:cNvPr id="15" name="Text Placeholder 14"/>
          <p:cNvSpPr>
            <a:spLocks noGrp="1"/>
          </p:cNvSpPr>
          <p:nvPr>
            <p:ph type="body" sz="quarter" idx="12" hasCustomPrompt="1"/>
          </p:nvPr>
        </p:nvSpPr>
        <p:spPr>
          <a:xfrm>
            <a:off x="16148304" y="9779509"/>
            <a:ext cx="2139696" cy="461665"/>
          </a:xfrm>
          <a:solidFill>
            <a:schemeClr val="bg1"/>
          </a:solidFill>
        </p:spPr>
        <p:txBody>
          <a:bodyPr>
            <a:spAutoFit/>
          </a:bodyPr>
          <a:lstStyle>
            <a:lvl1pPr marL="514350" indent="-514350" algn="r">
              <a:spcBef>
                <a:spcPts val="0"/>
              </a:spcBef>
              <a:buFont typeface="+mj-lt"/>
              <a:buNone/>
              <a:defRPr lang="en-US" sz="2400" kern="1200" dirty="0">
                <a:solidFill>
                  <a:schemeClr val="tx1"/>
                </a:solidFill>
                <a:latin typeface="+mn-lt"/>
                <a:ea typeface="+mn-ea"/>
                <a:cs typeface="+mn-cs"/>
              </a:defRPr>
            </a:lvl1pPr>
          </a:lstStyle>
          <a:p>
            <a:pPr marL="0" lvl="0" indent="0" algn="r" defTabSz="1371600" rtl="0" eaLnBrk="1" latinLnBrk="0" hangingPunct="1">
              <a:spcBef>
                <a:spcPct val="20000"/>
              </a:spcBef>
            </a:pPr>
            <a:r>
              <a:rPr lang="en-US" dirty="0"/>
              <a:t>1:1</a:t>
            </a:r>
          </a:p>
        </p:txBody>
      </p:sp>
      <p:sp>
        <p:nvSpPr>
          <p:cNvPr id="18" name="Title 17"/>
          <p:cNvSpPr>
            <a:spLocks noGrp="1"/>
          </p:cNvSpPr>
          <p:nvPr>
            <p:ph type="title"/>
          </p:nvPr>
        </p:nvSpPr>
        <p:spPr>
          <a:xfrm>
            <a:off x="0" y="0"/>
            <a:ext cx="18288000" cy="507831"/>
          </a:xfrm>
          <a:solidFill>
            <a:schemeClr val="bg1"/>
          </a:solidFill>
        </p:spPr>
        <p:txBody>
          <a:bodyPr anchor="t" anchorCtr="0">
            <a:spAutoFit/>
          </a:bodyPr>
          <a:lstStyle>
            <a:lvl1pPr marL="0" algn="l" defTabSz="1371600" rtl="0" eaLnBrk="1" fontAlgn="base" latinLnBrk="0" hangingPunct="1">
              <a:spcBef>
                <a:spcPct val="0"/>
              </a:spcBef>
              <a:spcAft>
                <a:spcPct val="0"/>
              </a:spcAft>
              <a:defRPr lang="en-US" sz="27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63511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1"/>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643A83-CC93-44D9-BC3E-EFDFB76602A7}" type="datetimeFigureOut">
              <a:rPr lang="en-US" smtClean="0"/>
              <a:t>2/15/2024</a:t>
            </a:fld>
            <a:endParaRPr lang="en-US"/>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10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12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163.jpg"/></Relationships>
</file>

<file path=ppt/slides/_rels/slide15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07C81-4B15-AEE3-EE77-37AA4FF4F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p:cNvSpPr>
            <a:spLocks noGrp="1"/>
          </p:cNvSpPr>
          <p:nvPr>
            <p:ph type="title"/>
          </p:nvPr>
        </p:nvSpPr>
        <p:spPr>
          <a:xfrm>
            <a:off x="0" y="5432298"/>
            <a:ext cx="18288000" cy="877824"/>
          </a:xfrm>
        </p:spPr>
        <p:txBody>
          <a:bodyPr/>
          <a:lstStyle/>
          <a:p>
            <a:r>
              <a:rPr lang="en-US" dirty="0"/>
              <a:t>Revelation 6</a:t>
            </a:r>
          </a:p>
        </p:txBody>
      </p:sp>
      <p:pic>
        <p:nvPicPr>
          <p:cNvPr id="10" name="Picture 9">
            <a:extLst>
              <a:ext uri="{FF2B5EF4-FFF2-40B4-BE49-F238E27FC236}">
                <a16:creationId xmlns:a16="http://schemas.microsoft.com/office/drawing/2014/main" id="{F69A44B0-5219-4DFF-8D5A-60F4C4545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24718"/>
            <a:ext cx="7269480" cy="408758"/>
          </a:xfrm>
          <a:prstGeom prst="rect">
            <a:avLst/>
          </a:prstGeom>
        </p:spPr>
      </p:pic>
    </p:spTree>
    <p:extLst>
      <p:ext uri="{BB962C8B-B14F-4D97-AF65-F5344CB8AC3E}">
        <p14:creationId xmlns:p14="http://schemas.microsoft.com/office/powerpoint/2010/main" val="220369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ris\Downloads\White horse sm.jpg">
            <a:extLst>
              <a:ext uri="{FF2B5EF4-FFF2-40B4-BE49-F238E27FC236}">
                <a16:creationId xmlns:a16="http://schemas.microsoft.com/office/drawing/2014/main" id="{E1080B17-3929-2274-313D-FC7FAABC3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587" y="1"/>
            <a:ext cx="14278827" cy="977950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A white horse</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 looked, and behold, a white horse</a:t>
            </a:r>
          </a:p>
        </p:txBody>
      </p:sp>
    </p:spTree>
    <p:extLst>
      <p:ext uri="{BB962C8B-B14F-4D97-AF65-F5344CB8AC3E}">
        <p14:creationId xmlns:p14="http://schemas.microsoft.com/office/powerpoint/2010/main" val="19415801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tapestry&#10;&#10;Description automatically generated">
            <a:extLst>
              <a:ext uri="{FF2B5EF4-FFF2-40B4-BE49-F238E27FC236}">
                <a16:creationId xmlns:a16="http://schemas.microsoft.com/office/drawing/2014/main" id="{9AC5E12F-361F-1EA3-DF80-DAE925486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Fourth horseman, Angers Apocalypse tapestry</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42170279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stone&#10;&#10;Description automatically generated">
            <a:extLst>
              <a:ext uri="{FF2B5EF4-FFF2-40B4-BE49-F238E27FC236}">
                <a16:creationId xmlns:a16="http://schemas.microsoft.com/office/drawing/2014/main" id="{F62B5E42-FE73-A9BC-34DC-66607B0D23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Cemetery on the Mount of Olives</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authority was given to them over a fourth of the earth, to kill</a:t>
            </a:r>
          </a:p>
        </p:txBody>
      </p:sp>
    </p:spTree>
    <p:extLst>
      <p:ext uri="{BB962C8B-B14F-4D97-AF65-F5344CB8AC3E}">
        <p14:creationId xmlns:p14="http://schemas.microsoft.com/office/powerpoint/2010/main" val="4258302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riding a horse&#10;&#10;Description automatically generated with low confidence">
            <a:extLst>
              <a:ext uri="{FF2B5EF4-FFF2-40B4-BE49-F238E27FC236}">
                <a16:creationId xmlns:a16="http://schemas.microsoft.com/office/drawing/2014/main" id="{DB15BD21-FB46-FADA-FC3D-9C23CF31C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353" y="249380"/>
            <a:ext cx="9529295" cy="9684243"/>
          </a:xfrm>
          <a:prstGeom prst="rect">
            <a:avLst/>
          </a:prstGeom>
        </p:spPr>
      </p:pic>
      <p:sp>
        <p:nvSpPr>
          <p:cNvPr id="2" name="Text Placeholder 1"/>
          <p:cNvSpPr>
            <a:spLocks noGrp="1"/>
          </p:cNvSpPr>
          <p:nvPr>
            <p:ph type="body" sz="quarter" idx="10"/>
          </p:nvPr>
        </p:nvSpPr>
        <p:spPr/>
        <p:txBody>
          <a:bodyPr/>
          <a:lstStyle/>
          <a:p>
            <a:r>
              <a:rPr lang="en-US" dirty="0"/>
              <a:t>Bronze relief of a Roman soldier killing a barbarian, circa AD 200</a:t>
            </a:r>
          </a:p>
        </p:txBody>
      </p:sp>
      <p:sp>
        <p:nvSpPr>
          <p:cNvPr id="10" name="Text Placeholder 2"/>
          <p:cNvSpPr>
            <a:spLocks noGrp="1"/>
          </p:cNvSpPr>
          <p:nvPr>
            <p:ph type="body" sz="quarter" idx="12"/>
          </p:nvPr>
        </p:nvSpPr>
        <p:spPr/>
        <p:txBody>
          <a:bodyPr/>
          <a:lstStyle/>
          <a:p>
            <a:r>
              <a:rPr lang="en-US" dirty="0"/>
              <a:t>6:8</a:t>
            </a:r>
          </a:p>
        </p:txBody>
      </p:sp>
      <p:sp>
        <p:nvSpPr>
          <p:cNvPr id="11" name="Title 3"/>
          <p:cNvSpPr>
            <a:spLocks noGrp="1"/>
          </p:cNvSpPr>
          <p:nvPr>
            <p:ph type="title"/>
          </p:nvPr>
        </p:nvSpPr>
        <p:spPr/>
        <p:txBody>
          <a:bodyPr/>
          <a:lstStyle/>
          <a:p>
            <a:r>
              <a:rPr lang="en-US" dirty="0"/>
              <a:t>To kill with sword</a:t>
            </a:r>
          </a:p>
        </p:txBody>
      </p:sp>
    </p:spTree>
    <p:extLst>
      <p:ext uri="{BB962C8B-B14F-4D97-AF65-F5344CB8AC3E}">
        <p14:creationId xmlns:p14="http://schemas.microsoft.com/office/powerpoint/2010/main" val="9150985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sculpture, posing, old&#10;&#10;Description automatically generated">
            <a:extLst>
              <a:ext uri="{FF2B5EF4-FFF2-40B4-BE49-F238E27FC236}">
                <a16:creationId xmlns:a16="http://schemas.microsoft.com/office/drawing/2014/main" id="{FDA0D23F-40AE-1E29-61D9-2EC78E51B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8"/>
            <a:ext cx="18288000" cy="10288416"/>
          </a:xfrm>
          <a:prstGeom prst="rect">
            <a:avLst/>
          </a:prstGeom>
        </p:spPr>
      </p:pic>
      <p:sp>
        <p:nvSpPr>
          <p:cNvPr id="2" name="Text Placeholder 1">
            <a:extLst>
              <a:ext uri="{FF2B5EF4-FFF2-40B4-BE49-F238E27FC236}">
                <a16:creationId xmlns:a16="http://schemas.microsoft.com/office/drawing/2014/main" id="{689EC4B2-B64F-422F-9727-ABBE8813D4B6}"/>
              </a:ext>
            </a:extLst>
          </p:cNvPr>
          <p:cNvSpPr>
            <a:spLocks noGrp="1"/>
          </p:cNvSpPr>
          <p:nvPr>
            <p:ph type="body" sz="quarter" idx="10"/>
          </p:nvPr>
        </p:nvSpPr>
        <p:spPr/>
        <p:txBody>
          <a:bodyPr/>
          <a:lstStyle/>
          <a:p>
            <a:r>
              <a:rPr lang="en-US" altLang="ja-JP" dirty="0"/>
              <a:t>Sarcophagus with Orestes killing </a:t>
            </a:r>
            <a:r>
              <a:rPr lang="en-US" dirty="0"/>
              <a:t>Clytemnestra and </a:t>
            </a:r>
            <a:r>
              <a:rPr lang="en-US" dirty="0" err="1"/>
              <a:t>Aegisthus</a:t>
            </a:r>
            <a:r>
              <a:rPr lang="en-US" dirty="0"/>
              <a:t>, circa AD 100–125</a:t>
            </a:r>
            <a:endParaRPr lang="ja-JP" dirty="0"/>
          </a:p>
        </p:txBody>
      </p:sp>
      <p:sp>
        <p:nvSpPr>
          <p:cNvPr id="3" name="Text Placeholder 2">
            <a:extLst>
              <a:ext uri="{FF2B5EF4-FFF2-40B4-BE49-F238E27FC236}">
                <a16:creationId xmlns:a16="http://schemas.microsoft.com/office/drawing/2014/main" id="{7B2639EF-F7B2-4AE7-9636-68A433D85AFF}"/>
              </a:ext>
            </a:extLst>
          </p:cNvPr>
          <p:cNvSpPr>
            <a:spLocks noGrp="1"/>
          </p:cNvSpPr>
          <p:nvPr>
            <p:ph type="body" sz="quarter" idx="12"/>
          </p:nvPr>
        </p:nvSpPr>
        <p:spPr/>
        <p:txBody>
          <a:bodyPr/>
          <a:lstStyle/>
          <a:p>
            <a:r>
              <a:rPr lang="en-US" dirty="0"/>
              <a:t>6:8</a:t>
            </a:r>
          </a:p>
        </p:txBody>
      </p:sp>
      <p:sp>
        <p:nvSpPr>
          <p:cNvPr id="4" name="Title 3">
            <a:extLst>
              <a:ext uri="{FF2B5EF4-FFF2-40B4-BE49-F238E27FC236}">
                <a16:creationId xmlns:a16="http://schemas.microsoft.com/office/drawing/2014/main" id="{6824CE20-5810-48C1-AB98-158DBD3F60DC}"/>
              </a:ext>
            </a:extLst>
          </p:cNvPr>
          <p:cNvSpPr>
            <a:spLocks noGrp="1"/>
          </p:cNvSpPr>
          <p:nvPr>
            <p:ph type="title"/>
          </p:nvPr>
        </p:nvSpPr>
        <p:spPr/>
        <p:txBody>
          <a:bodyPr/>
          <a:lstStyle/>
          <a:p>
            <a:r>
              <a:rPr lang="en-US" dirty="0"/>
              <a:t>To kill with sword</a:t>
            </a:r>
          </a:p>
        </p:txBody>
      </p:sp>
      <p:sp>
        <p:nvSpPr>
          <p:cNvPr id="5" name="Oval 4"/>
          <p:cNvSpPr/>
          <p:nvPr/>
        </p:nvSpPr>
        <p:spPr>
          <a:xfrm>
            <a:off x="8748395" y="5009197"/>
            <a:ext cx="628650" cy="700088"/>
          </a:xfrm>
          <a:prstGeom prst="ellipse">
            <a:avLst/>
          </a:prstGeom>
          <a:gradFill flip="none" rotWithShape="1">
            <a:gsLst>
              <a:gs pos="0">
                <a:srgbClr val="5C4938"/>
              </a:gs>
              <a:gs pos="39000">
                <a:srgbClr val="5C4938"/>
              </a:gs>
              <a:gs pos="67000">
                <a:srgbClr val="5C4938">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21"/>
          </a:p>
        </p:txBody>
      </p:sp>
    </p:spTree>
    <p:extLst>
      <p:ext uri="{BB962C8B-B14F-4D97-AF65-F5344CB8AC3E}">
        <p14:creationId xmlns:p14="http://schemas.microsoft.com/office/powerpoint/2010/main" val="292553829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Kris\Downloads\945px-Akhilleus_Charun_Cdm_Paris_27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1483" y="0"/>
            <a:ext cx="9025035" cy="977950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Etruscan </a:t>
            </a:r>
            <a:r>
              <a:rPr lang="en-US" i="1" dirty="0"/>
              <a:t>krater</a:t>
            </a:r>
            <a:r>
              <a:rPr lang="en-US" dirty="0"/>
              <a:t> depicting Ajax murdering a Trojan prisoner in front of Charon, circa 300 BC</a:t>
            </a:r>
            <a:endParaRPr lang="ja-JP" dirty="0"/>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a:t>
            </a:r>
          </a:p>
        </p:txBody>
      </p:sp>
      <p:pic>
        <p:nvPicPr>
          <p:cNvPr id="6" name="Picture 2">
            <a:extLst>
              <a:ext uri="{FF2B5EF4-FFF2-40B4-BE49-F238E27FC236}">
                <a16:creationId xmlns:a16="http://schemas.microsoft.com/office/drawing/2014/main" id="{92A52BA6-196B-475C-B891-8DBCDAE47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9303" y="7564745"/>
            <a:ext cx="858698" cy="707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92449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A163CDDD-0880-153C-844D-71B6E8974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681" y="0"/>
            <a:ext cx="9192638" cy="10287000"/>
          </a:xfrm>
          <a:prstGeom prst="rect">
            <a:avLst/>
          </a:prstGeom>
        </p:spPr>
      </p:pic>
      <p:sp>
        <p:nvSpPr>
          <p:cNvPr id="2" name="Text Placeholder 1">
            <a:extLst>
              <a:ext uri="{FF2B5EF4-FFF2-40B4-BE49-F238E27FC236}">
                <a16:creationId xmlns:a16="http://schemas.microsoft.com/office/drawing/2014/main" id="{F535D2A3-1762-47C1-A24B-18B5097F8708}"/>
              </a:ext>
            </a:extLst>
          </p:cNvPr>
          <p:cNvSpPr>
            <a:spLocks noGrp="1"/>
          </p:cNvSpPr>
          <p:nvPr>
            <p:ph type="body" sz="quarter" idx="10"/>
          </p:nvPr>
        </p:nvSpPr>
        <p:spPr/>
        <p:txBody>
          <a:bodyPr/>
          <a:lstStyle/>
          <a:p>
            <a:r>
              <a:rPr lang="en-US" dirty="0"/>
              <a:t>Commemorative relief of gladiator, from Appian Way in Rome, 3rd century AD</a:t>
            </a:r>
          </a:p>
        </p:txBody>
      </p:sp>
      <p:sp>
        <p:nvSpPr>
          <p:cNvPr id="3" name="Text Placeholder 2">
            <a:extLst>
              <a:ext uri="{FF2B5EF4-FFF2-40B4-BE49-F238E27FC236}">
                <a16:creationId xmlns:a16="http://schemas.microsoft.com/office/drawing/2014/main" id="{28CDD97A-D759-4B40-B3EE-0BB7111AA1BF}"/>
              </a:ext>
            </a:extLst>
          </p:cNvPr>
          <p:cNvSpPr>
            <a:spLocks noGrp="1"/>
          </p:cNvSpPr>
          <p:nvPr>
            <p:ph type="body" sz="quarter" idx="12"/>
          </p:nvPr>
        </p:nvSpPr>
        <p:spPr/>
        <p:txBody>
          <a:bodyPr/>
          <a:lstStyle/>
          <a:p>
            <a:r>
              <a:rPr lang="en-US" dirty="0"/>
              <a:t>6:8</a:t>
            </a:r>
          </a:p>
        </p:txBody>
      </p:sp>
      <p:sp>
        <p:nvSpPr>
          <p:cNvPr id="4" name="Title 3">
            <a:extLst>
              <a:ext uri="{FF2B5EF4-FFF2-40B4-BE49-F238E27FC236}">
                <a16:creationId xmlns:a16="http://schemas.microsoft.com/office/drawing/2014/main" id="{4D43AA7D-D975-4F36-8D25-BB2F26818923}"/>
              </a:ext>
            </a:extLst>
          </p:cNvPr>
          <p:cNvSpPr>
            <a:spLocks noGrp="1"/>
          </p:cNvSpPr>
          <p:nvPr>
            <p:ph type="title"/>
          </p:nvPr>
        </p:nvSpPr>
        <p:spPr/>
        <p:txBody>
          <a:bodyPr/>
          <a:lstStyle/>
          <a:p>
            <a:r>
              <a:rPr lang="en-US" dirty="0"/>
              <a:t>To kill with sword</a:t>
            </a:r>
          </a:p>
        </p:txBody>
      </p:sp>
    </p:spTree>
    <p:extLst>
      <p:ext uri="{BB962C8B-B14F-4D97-AF65-F5344CB8AC3E}">
        <p14:creationId xmlns:p14="http://schemas.microsoft.com/office/powerpoint/2010/main" val="68899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building material, stone&#10;&#10;Description automatically generated">
            <a:extLst>
              <a:ext uri="{FF2B5EF4-FFF2-40B4-BE49-F238E27FC236}">
                <a16:creationId xmlns:a16="http://schemas.microsoft.com/office/drawing/2014/main" id="{67B73CFE-ED73-A6BF-D202-AECBD89C6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Mud cracking in Nahal </a:t>
            </a:r>
            <a:r>
              <a:rPr lang="en-US" dirty="0" err="1"/>
              <a:t>Nekarot</a:t>
            </a:r>
            <a:r>
              <a:rPr lang="en-US" dirty="0"/>
              <a:t> on the Spice Route</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To kill with sword and with famine</a:t>
            </a:r>
          </a:p>
        </p:txBody>
      </p:sp>
    </p:spTree>
    <p:extLst>
      <p:ext uri="{BB962C8B-B14F-4D97-AF65-F5344CB8AC3E}">
        <p14:creationId xmlns:p14="http://schemas.microsoft.com/office/powerpoint/2010/main" val="40979354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rock, mountain, rocky, outdoor&#10;&#10;Description automatically generated">
            <a:extLst>
              <a:ext uri="{FF2B5EF4-FFF2-40B4-BE49-F238E27FC236}">
                <a16:creationId xmlns:a16="http://schemas.microsoft.com/office/drawing/2014/main" id="{7925EAA8-3C74-7A3F-D263-3B0F5164E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Famine Stele from </a:t>
            </a:r>
            <a:r>
              <a:rPr lang="en-US" dirty="0" err="1"/>
              <a:t>Sehel</a:t>
            </a:r>
            <a:r>
              <a:rPr lang="en-US" dirty="0"/>
              <a:t> Island near Aswan, Egypt, Ptolemaic period, 305–30 BC</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 and with famine</a:t>
            </a:r>
          </a:p>
        </p:txBody>
      </p:sp>
    </p:spTree>
    <p:extLst>
      <p:ext uri="{BB962C8B-B14F-4D97-AF65-F5344CB8AC3E}">
        <p14:creationId xmlns:p14="http://schemas.microsoft.com/office/powerpoint/2010/main" val="36194281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A8D022-E38C-208A-85C0-70D0E8EEA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Statue of Odysseus’s dead companion, from the Odysseus-Polyphemus Group, 1st century BC</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 and with famine and with pestilence</a:t>
            </a:r>
          </a:p>
        </p:txBody>
      </p:sp>
    </p:spTree>
    <p:extLst>
      <p:ext uri="{BB962C8B-B14F-4D97-AF65-F5344CB8AC3E}">
        <p14:creationId xmlns:p14="http://schemas.microsoft.com/office/powerpoint/2010/main" val="21272819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carving of a person and a child&#10;&#10;Description automatically generated">
            <a:extLst>
              <a:ext uri="{FF2B5EF4-FFF2-40B4-BE49-F238E27FC236}">
                <a16:creationId xmlns:a16="http://schemas.microsoft.com/office/drawing/2014/main" id="{962D0DE0-C6B2-216C-6AC5-95B10F465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272" y="0"/>
            <a:ext cx="13935456" cy="10287000"/>
          </a:xfrm>
          <a:prstGeom prst="rect">
            <a:avLst/>
          </a:prstGeom>
        </p:spPr>
      </p:pic>
      <p:sp>
        <p:nvSpPr>
          <p:cNvPr id="2" name="Text Placeholder 1">
            <a:extLst>
              <a:ext uri="{FF2B5EF4-FFF2-40B4-BE49-F238E27FC236}">
                <a16:creationId xmlns:a16="http://schemas.microsoft.com/office/drawing/2014/main" id="{2137A872-ABD9-42BD-93E8-7EF46BB54063}"/>
              </a:ext>
            </a:extLst>
          </p:cNvPr>
          <p:cNvSpPr>
            <a:spLocks noGrp="1"/>
          </p:cNvSpPr>
          <p:nvPr>
            <p:ph type="body" sz="quarter" idx="10"/>
          </p:nvPr>
        </p:nvSpPr>
        <p:spPr/>
        <p:txBody>
          <a:bodyPr/>
          <a:lstStyle/>
          <a:p>
            <a:r>
              <a:rPr lang="en-US" dirty="0"/>
              <a:t>Physician Jason with a child patient with an enlarged belly, from Athens, 2nd century AD</a:t>
            </a:r>
          </a:p>
        </p:txBody>
      </p:sp>
      <p:sp>
        <p:nvSpPr>
          <p:cNvPr id="3" name="Text Placeholder 2">
            <a:extLst>
              <a:ext uri="{FF2B5EF4-FFF2-40B4-BE49-F238E27FC236}">
                <a16:creationId xmlns:a16="http://schemas.microsoft.com/office/drawing/2014/main" id="{00665F18-AF56-4EE9-A267-F165703F644C}"/>
              </a:ext>
            </a:extLst>
          </p:cNvPr>
          <p:cNvSpPr>
            <a:spLocks noGrp="1"/>
          </p:cNvSpPr>
          <p:nvPr>
            <p:ph type="body" sz="quarter" idx="12"/>
          </p:nvPr>
        </p:nvSpPr>
        <p:spPr/>
        <p:txBody>
          <a:bodyPr/>
          <a:lstStyle/>
          <a:p>
            <a:r>
              <a:rPr lang="en-US" dirty="0"/>
              <a:t>6:8</a:t>
            </a:r>
          </a:p>
        </p:txBody>
      </p:sp>
      <p:sp>
        <p:nvSpPr>
          <p:cNvPr id="4" name="Title 3">
            <a:extLst>
              <a:ext uri="{FF2B5EF4-FFF2-40B4-BE49-F238E27FC236}">
                <a16:creationId xmlns:a16="http://schemas.microsoft.com/office/drawing/2014/main" id="{97D0819B-E2CA-4DC3-AA36-1D6FE700777B}"/>
              </a:ext>
            </a:extLst>
          </p:cNvPr>
          <p:cNvSpPr>
            <a:spLocks noGrp="1"/>
          </p:cNvSpPr>
          <p:nvPr>
            <p:ph type="title"/>
          </p:nvPr>
        </p:nvSpPr>
        <p:spPr/>
        <p:txBody>
          <a:bodyPr/>
          <a:lstStyle/>
          <a:p>
            <a:r>
              <a:rPr lang="en-US" dirty="0"/>
              <a:t>To kill with sword and with famine and with pestilence</a:t>
            </a:r>
          </a:p>
        </p:txBody>
      </p:sp>
    </p:spTree>
    <p:extLst>
      <p:ext uri="{BB962C8B-B14F-4D97-AF65-F5344CB8AC3E}">
        <p14:creationId xmlns:p14="http://schemas.microsoft.com/office/powerpoint/2010/main" val="690481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mammal&#10;&#10;Description automatically generated">
            <a:extLst>
              <a:ext uri="{FF2B5EF4-FFF2-40B4-BE49-F238E27FC236}">
                <a16:creationId xmlns:a16="http://schemas.microsoft.com/office/drawing/2014/main" id="{2AD5992B-8A78-CCA6-7EA5-2571943F4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368" y="0"/>
            <a:ext cx="12399264" cy="10287000"/>
          </a:xfrm>
          <a:prstGeom prst="rect">
            <a:avLst/>
          </a:prstGeom>
        </p:spPr>
      </p:pic>
      <p:sp>
        <p:nvSpPr>
          <p:cNvPr id="3" name="Text Placeholder 2"/>
          <p:cNvSpPr>
            <a:spLocks noGrp="1"/>
          </p:cNvSpPr>
          <p:nvPr>
            <p:ph type="body" sz="quarter" idx="10"/>
          </p:nvPr>
        </p:nvSpPr>
        <p:spPr/>
        <p:txBody>
          <a:bodyPr/>
          <a:lstStyle/>
          <a:p>
            <a:r>
              <a:rPr lang="en-US" dirty="0"/>
              <a:t>Fresco of running horses, from Villa Ariadne, Stabiae, 1st century AD</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 looked, and behold, a white horse</a:t>
            </a:r>
          </a:p>
        </p:txBody>
      </p:sp>
    </p:spTree>
    <p:extLst>
      <p:ext uri="{BB962C8B-B14F-4D97-AF65-F5344CB8AC3E}">
        <p14:creationId xmlns:p14="http://schemas.microsoft.com/office/powerpoint/2010/main" val="1635486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lant, jar, cup, counter&#10;&#10;Description automatically generated">
            <a:extLst>
              <a:ext uri="{FF2B5EF4-FFF2-40B4-BE49-F238E27FC236}">
                <a16:creationId xmlns:a16="http://schemas.microsoft.com/office/drawing/2014/main" id="{51782D95-8830-A980-917B-62C435F3B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7692" y="0"/>
            <a:ext cx="14072616" cy="10287000"/>
          </a:xfrm>
          <a:prstGeom prst="rect">
            <a:avLst/>
          </a:prstGeom>
        </p:spPr>
      </p:pic>
      <p:sp>
        <p:nvSpPr>
          <p:cNvPr id="2" name="Text Placeholder 1">
            <a:extLst>
              <a:ext uri="{FF2B5EF4-FFF2-40B4-BE49-F238E27FC236}">
                <a16:creationId xmlns:a16="http://schemas.microsoft.com/office/drawing/2014/main" id="{2137A872-ABD9-42BD-93E8-7EF46BB54063}"/>
              </a:ext>
            </a:extLst>
          </p:cNvPr>
          <p:cNvSpPr>
            <a:spLocks noGrp="1"/>
          </p:cNvSpPr>
          <p:nvPr>
            <p:ph type="body" sz="quarter" idx="10"/>
          </p:nvPr>
        </p:nvSpPr>
        <p:spPr/>
        <p:txBody>
          <a:bodyPr/>
          <a:lstStyle/>
          <a:p>
            <a:r>
              <a:rPr lang="en-US" dirty="0"/>
              <a:t>Perfume container with a physician treating a patient, circa 470 BC</a:t>
            </a:r>
          </a:p>
        </p:txBody>
      </p:sp>
      <p:sp>
        <p:nvSpPr>
          <p:cNvPr id="3" name="Text Placeholder 2">
            <a:extLst>
              <a:ext uri="{FF2B5EF4-FFF2-40B4-BE49-F238E27FC236}">
                <a16:creationId xmlns:a16="http://schemas.microsoft.com/office/drawing/2014/main" id="{00665F18-AF56-4EE9-A267-F165703F644C}"/>
              </a:ext>
            </a:extLst>
          </p:cNvPr>
          <p:cNvSpPr>
            <a:spLocks noGrp="1"/>
          </p:cNvSpPr>
          <p:nvPr>
            <p:ph type="body" sz="quarter" idx="12"/>
          </p:nvPr>
        </p:nvSpPr>
        <p:spPr/>
        <p:txBody>
          <a:bodyPr/>
          <a:lstStyle/>
          <a:p>
            <a:r>
              <a:rPr lang="en-US" dirty="0"/>
              <a:t>6:8</a:t>
            </a:r>
          </a:p>
        </p:txBody>
      </p:sp>
      <p:sp>
        <p:nvSpPr>
          <p:cNvPr id="4" name="Title 3">
            <a:extLst>
              <a:ext uri="{FF2B5EF4-FFF2-40B4-BE49-F238E27FC236}">
                <a16:creationId xmlns:a16="http://schemas.microsoft.com/office/drawing/2014/main" id="{97D0819B-E2CA-4DC3-AA36-1D6FE700777B}"/>
              </a:ext>
            </a:extLst>
          </p:cNvPr>
          <p:cNvSpPr>
            <a:spLocks noGrp="1"/>
          </p:cNvSpPr>
          <p:nvPr>
            <p:ph type="title"/>
          </p:nvPr>
        </p:nvSpPr>
        <p:spPr/>
        <p:txBody>
          <a:bodyPr/>
          <a:lstStyle/>
          <a:p>
            <a:r>
              <a:rPr lang="en-US" dirty="0"/>
              <a:t>To kill with sword and with famine and with pestilence</a:t>
            </a:r>
          </a:p>
        </p:txBody>
      </p:sp>
      <p:pic>
        <p:nvPicPr>
          <p:cNvPr id="8195" name="Picture 3" descr="C:\Users\Kris\Downloads\Aryball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4412" y="4755068"/>
            <a:ext cx="1145028" cy="116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6116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building&#10;&#10;Description automatically generated">
            <a:extLst>
              <a:ext uri="{FF2B5EF4-FFF2-40B4-BE49-F238E27FC236}">
                <a16:creationId xmlns:a16="http://schemas.microsoft.com/office/drawing/2014/main" id="{1449556C-E494-A17B-C445-F4AB58410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Forum of Pompeii with Mount Vesuvius in background</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 and with famine and with pestilence</a:t>
            </a:r>
          </a:p>
        </p:txBody>
      </p:sp>
    </p:spTree>
    <p:extLst>
      <p:ext uri="{BB962C8B-B14F-4D97-AF65-F5344CB8AC3E}">
        <p14:creationId xmlns:p14="http://schemas.microsoft.com/office/powerpoint/2010/main" val="4059354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stone, old, dirty&#10;&#10;Description automatically generated">
            <a:extLst>
              <a:ext uri="{FF2B5EF4-FFF2-40B4-BE49-F238E27FC236}">
                <a16:creationId xmlns:a16="http://schemas.microsoft.com/office/drawing/2014/main" id="{965C4860-B535-FBD8-4495-6B03E67A1D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Room at Pompeii with plaster casts of the dead </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 and with famine and with pestilence</a:t>
            </a:r>
          </a:p>
        </p:txBody>
      </p:sp>
    </p:spTree>
    <p:extLst>
      <p:ext uri="{BB962C8B-B14F-4D97-AF65-F5344CB8AC3E}">
        <p14:creationId xmlns:p14="http://schemas.microsoft.com/office/powerpoint/2010/main" val="25118626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mmal&#10;&#10;Description automatically generated">
            <a:extLst>
              <a:ext uri="{FF2B5EF4-FFF2-40B4-BE49-F238E27FC236}">
                <a16:creationId xmlns:a16="http://schemas.microsoft.com/office/drawing/2014/main" id="{8D67D7D1-B8AD-E14C-5C86-5A677ADA2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
            <a:ext cx="18288000" cy="10195560"/>
          </a:xfrm>
          <a:prstGeom prst="rect">
            <a:avLst/>
          </a:prstGeom>
        </p:spPr>
      </p:pic>
      <p:sp>
        <p:nvSpPr>
          <p:cNvPr id="3" name="Text Placeholder 2"/>
          <p:cNvSpPr>
            <a:spLocks noGrp="1"/>
          </p:cNvSpPr>
          <p:nvPr>
            <p:ph type="body" sz="quarter" idx="10"/>
          </p:nvPr>
        </p:nvSpPr>
        <p:spPr/>
        <p:txBody>
          <a:bodyPr/>
          <a:lstStyle/>
          <a:p>
            <a:r>
              <a:rPr lang="en-US" dirty="0"/>
              <a:t>Fresco of a man hunting a lioness, from the amphitheater at Merida, 1st century AD</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 and with famine and with pestilence and by wild beasts of the earth</a:t>
            </a:r>
          </a:p>
        </p:txBody>
      </p:sp>
    </p:spTree>
    <p:extLst>
      <p:ext uri="{BB962C8B-B14F-4D97-AF65-F5344CB8AC3E}">
        <p14:creationId xmlns:p14="http://schemas.microsoft.com/office/powerpoint/2010/main" val="21116214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AD5E28CD-FFC2-EF3C-D9DF-6F84846AB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Mosaic at the Roman Colosseum, 2nd century AD</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To kill with sword and with famine and with pestilence and by wild beasts of the earth</a:t>
            </a:r>
          </a:p>
        </p:txBody>
      </p:sp>
    </p:spTree>
    <p:extLst>
      <p:ext uri="{BB962C8B-B14F-4D97-AF65-F5344CB8AC3E}">
        <p14:creationId xmlns:p14="http://schemas.microsoft.com/office/powerpoint/2010/main" val="22116193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saic of a person fighting a person&#10;&#10;Description automatically generated with medium confidence">
            <a:extLst>
              <a:ext uri="{FF2B5EF4-FFF2-40B4-BE49-F238E27FC236}">
                <a16:creationId xmlns:a16="http://schemas.microsoft.com/office/drawing/2014/main" id="{2CC27A97-6CD7-C32B-B722-6B90C6D08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912" y="279678"/>
            <a:ext cx="9640177" cy="10007322"/>
          </a:xfrm>
          <a:prstGeom prst="rect">
            <a:avLst/>
          </a:prstGeom>
        </p:spPr>
      </p:pic>
      <p:sp>
        <p:nvSpPr>
          <p:cNvPr id="2" name="Text Placeholder 1"/>
          <p:cNvSpPr>
            <a:spLocks noGrp="1"/>
          </p:cNvSpPr>
          <p:nvPr>
            <p:ph type="body" sz="quarter" idx="10"/>
          </p:nvPr>
        </p:nvSpPr>
        <p:spPr/>
        <p:txBody>
          <a:bodyPr/>
          <a:lstStyle/>
          <a:p>
            <a:r>
              <a:rPr lang="en-US" dirty="0"/>
              <a:t>Mosaic of gladiators and wild animals, from </a:t>
            </a:r>
            <a:r>
              <a:rPr lang="en-US" dirty="0" err="1"/>
              <a:t>Zliten</a:t>
            </a:r>
            <a:r>
              <a:rPr lang="en-US" dirty="0"/>
              <a:t>, 1st century AD</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To kill with sword and with famine and with pestilence and by wild beasts of the earth</a:t>
            </a:r>
          </a:p>
        </p:txBody>
      </p:sp>
    </p:spTree>
    <p:extLst>
      <p:ext uri="{BB962C8B-B14F-4D97-AF65-F5344CB8AC3E}">
        <p14:creationId xmlns:p14="http://schemas.microsoft.com/office/powerpoint/2010/main" val="347613529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nake&#10;&#10;Description automatically generated">
            <a:extLst>
              <a:ext uri="{FF2B5EF4-FFF2-40B4-BE49-F238E27FC236}">
                <a16:creationId xmlns:a16="http://schemas.microsoft.com/office/drawing/2014/main" id="{90D8FBBC-D95E-8384-7707-49A256C7D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Bronze bearded snake representing a protective spirit, 1st century AD</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To kill with sword and with famine and with pestilence and by wild beasts of the earth</a:t>
            </a:r>
          </a:p>
        </p:txBody>
      </p:sp>
    </p:spTree>
    <p:extLst>
      <p:ext uri="{BB962C8B-B14F-4D97-AF65-F5344CB8AC3E}">
        <p14:creationId xmlns:p14="http://schemas.microsoft.com/office/powerpoint/2010/main" val="29617108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870BB4CB-8647-A8D2-0624-056BF1580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60" y="0"/>
            <a:ext cx="9784080" cy="10287000"/>
          </a:xfrm>
          <a:prstGeom prst="rect">
            <a:avLst/>
          </a:prstGeom>
        </p:spPr>
      </p:pic>
      <p:sp>
        <p:nvSpPr>
          <p:cNvPr id="3" name="Text Placeholder 2"/>
          <p:cNvSpPr>
            <a:spLocks noGrp="1"/>
          </p:cNvSpPr>
          <p:nvPr>
            <p:ph type="body" sz="quarter" idx="10"/>
          </p:nvPr>
        </p:nvSpPr>
        <p:spPr/>
        <p:txBody>
          <a:bodyPr/>
          <a:lstStyle/>
          <a:p>
            <a:r>
              <a:rPr lang="en-US" dirty="0"/>
              <a:t>Carving of a lioness devouring a man, from Nimrud, 9th–8th centuries BC</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To kill with sword and with famine and with pestilence and by wild beasts of the earth</a:t>
            </a:r>
          </a:p>
        </p:txBody>
      </p:sp>
    </p:spTree>
    <p:extLst>
      <p:ext uri="{BB962C8B-B14F-4D97-AF65-F5344CB8AC3E}">
        <p14:creationId xmlns:p14="http://schemas.microsoft.com/office/powerpoint/2010/main" val="817803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tone with a picture on it&#10;&#10;Description automatically generated">
            <a:extLst>
              <a:ext uri="{FF2B5EF4-FFF2-40B4-BE49-F238E27FC236}">
                <a16:creationId xmlns:a16="http://schemas.microsoft.com/office/drawing/2014/main" id="{596ABCC0-BBF6-2E77-23A8-630A3A676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468" y="0"/>
            <a:ext cx="10799064" cy="10287000"/>
          </a:xfrm>
          <a:prstGeom prst="rect">
            <a:avLst/>
          </a:prstGeom>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Clay seal impression with an eagle and five emperors’ profiles, from Egypt, circa 30 BC–AD 395</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6:9</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When the Lamb broke the fifth seal</a:t>
            </a:r>
          </a:p>
        </p:txBody>
      </p:sp>
    </p:spTree>
    <p:extLst>
      <p:ext uri="{BB962C8B-B14F-4D97-AF65-F5344CB8AC3E}">
        <p14:creationId xmlns:p14="http://schemas.microsoft.com/office/powerpoint/2010/main" val="6896265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75B238-F2BD-2292-8C3C-E189D6F67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0"/>
            <a:ext cx="8686800" cy="10287000"/>
          </a:xfrm>
          <a:prstGeom prst="rect">
            <a:avLst/>
          </a:prstGeom>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Wax seal impression of King Philip II of Spain, July 20, 1590</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6:9</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When the Lamb broke the fifth seal</a:t>
            </a:r>
          </a:p>
        </p:txBody>
      </p:sp>
    </p:spTree>
    <p:extLst>
      <p:ext uri="{BB962C8B-B14F-4D97-AF65-F5344CB8AC3E}">
        <p14:creationId xmlns:p14="http://schemas.microsoft.com/office/powerpoint/2010/main" val="1937267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704D971B-B80B-86AA-D596-0D39756B9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i="1" dirty="0"/>
              <a:t>Krater</a:t>
            </a:r>
            <a:r>
              <a:rPr lang="en-US" dirty="0"/>
              <a:t> with Nike in a chariot drawn by four white horses, circa 320 BC</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 looked, and behold, a white horse</a:t>
            </a:r>
          </a:p>
        </p:txBody>
      </p:sp>
    </p:spTree>
    <p:extLst>
      <p:ext uri="{BB962C8B-B14F-4D97-AF65-F5344CB8AC3E}">
        <p14:creationId xmlns:p14="http://schemas.microsoft.com/office/powerpoint/2010/main" val="409316431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yellow&#10;&#10;Description automatically generated">
            <a:extLst>
              <a:ext uri="{FF2B5EF4-FFF2-40B4-BE49-F238E27FC236}">
                <a16:creationId xmlns:a16="http://schemas.microsoft.com/office/drawing/2014/main" id="{94EBBFC3-37E1-34E5-B051-D86209CB9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344" y="0"/>
            <a:ext cx="10497312" cy="10287000"/>
          </a:xfrm>
          <a:prstGeom prst="rect">
            <a:avLst/>
          </a:prstGeom>
        </p:spPr>
      </p:pic>
      <p:sp>
        <p:nvSpPr>
          <p:cNvPr id="3" name="Text Placeholder 2"/>
          <p:cNvSpPr>
            <a:spLocks noGrp="1"/>
          </p:cNvSpPr>
          <p:nvPr>
            <p:ph type="body" sz="quarter" idx="10"/>
          </p:nvPr>
        </p:nvSpPr>
        <p:spPr/>
        <p:txBody>
          <a:bodyPr/>
          <a:lstStyle/>
          <a:p>
            <a:r>
              <a:rPr lang="en-US" dirty="0"/>
              <a:t>Altar of incense in a tabernacle model</a:t>
            </a:r>
          </a:p>
        </p:txBody>
      </p:sp>
      <p:sp>
        <p:nvSpPr>
          <p:cNvPr id="4" name="Text Placeholder 3"/>
          <p:cNvSpPr>
            <a:spLocks noGrp="1"/>
          </p:cNvSpPr>
          <p:nvPr>
            <p:ph type="body" sz="quarter" idx="12"/>
          </p:nvPr>
        </p:nvSpPr>
        <p:spPr/>
        <p:txBody>
          <a:bodyPr/>
          <a:lstStyle/>
          <a:p>
            <a:r>
              <a:rPr lang="en-US" dirty="0"/>
              <a:t>6:9</a:t>
            </a:r>
          </a:p>
        </p:txBody>
      </p:sp>
      <p:sp>
        <p:nvSpPr>
          <p:cNvPr id="2" name="Title 1"/>
          <p:cNvSpPr>
            <a:spLocks noGrp="1"/>
          </p:cNvSpPr>
          <p:nvPr>
            <p:ph type="title"/>
          </p:nvPr>
        </p:nvSpPr>
        <p:spPr/>
        <p:txBody>
          <a:bodyPr/>
          <a:lstStyle/>
          <a:p>
            <a:r>
              <a:rPr lang="en-US" dirty="0"/>
              <a:t>I saw underneath the altar the souls of those who had been slain for the word of God</a:t>
            </a:r>
          </a:p>
        </p:txBody>
      </p:sp>
    </p:spTree>
    <p:extLst>
      <p:ext uri="{BB962C8B-B14F-4D97-AF65-F5344CB8AC3E}">
        <p14:creationId xmlns:p14="http://schemas.microsoft.com/office/powerpoint/2010/main" val="32460752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ttle with a painting on it&#10;&#10;Description automatically generated with low confidence">
            <a:extLst>
              <a:ext uri="{FF2B5EF4-FFF2-40B4-BE49-F238E27FC236}">
                <a16:creationId xmlns:a16="http://schemas.microsoft.com/office/drawing/2014/main" id="{1B3AD705-5977-B263-9294-F3CBDB2414D4}"/>
              </a:ext>
            </a:extLst>
          </p:cNvPr>
          <p:cNvPicPr>
            <a:picLocks noChangeAspect="1"/>
          </p:cNvPicPr>
          <p:nvPr/>
        </p:nvPicPr>
        <p:blipFill rotWithShape="1">
          <a:blip r:embed="rId3">
            <a:extLst>
              <a:ext uri="{28A0092B-C50C-407E-A947-70E740481C1C}">
                <a14:useLocalDpi xmlns:a14="http://schemas.microsoft.com/office/drawing/2010/main" val="0"/>
              </a:ext>
            </a:extLst>
          </a:blip>
          <a:srcRect r="2583"/>
          <a:stretch/>
        </p:blipFill>
        <p:spPr>
          <a:xfrm>
            <a:off x="0" y="0"/>
            <a:ext cx="6360160" cy="10287000"/>
          </a:xfrm>
          <a:prstGeom prst="rect">
            <a:avLst/>
          </a:prstGeom>
        </p:spPr>
      </p:pic>
      <p:pic>
        <p:nvPicPr>
          <p:cNvPr id="6" name="Picture 5" descr="Map&#10;&#10;Description automatically generated">
            <a:extLst>
              <a:ext uri="{FF2B5EF4-FFF2-40B4-BE49-F238E27FC236}">
                <a16:creationId xmlns:a16="http://schemas.microsoft.com/office/drawing/2014/main" id="{C834F2E7-9D89-04B7-1178-A86431E34D8B}"/>
              </a:ext>
            </a:extLst>
          </p:cNvPr>
          <p:cNvPicPr>
            <a:picLocks noChangeAspect="1"/>
          </p:cNvPicPr>
          <p:nvPr/>
        </p:nvPicPr>
        <p:blipFill rotWithShape="1">
          <a:blip r:embed="rId4">
            <a:extLst>
              <a:ext uri="{28A0092B-C50C-407E-A947-70E740481C1C}">
                <a14:useLocalDpi xmlns:a14="http://schemas.microsoft.com/office/drawing/2010/main" val="0"/>
              </a:ext>
            </a:extLst>
          </a:blip>
          <a:srcRect l="1000"/>
          <a:stretch/>
        </p:blipFill>
        <p:spPr>
          <a:xfrm>
            <a:off x="6528816" y="0"/>
            <a:ext cx="11759184" cy="10287000"/>
          </a:xfrm>
          <a:prstGeom prst="rect">
            <a:avLst/>
          </a:prstGeom>
        </p:spPr>
      </p:pic>
      <p:sp>
        <p:nvSpPr>
          <p:cNvPr id="3" name="Text Placeholder 2"/>
          <p:cNvSpPr>
            <a:spLocks noGrp="1"/>
          </p:cNvSpPr>
          <p:nvPr>
            <p:ph type="body" sz="quarter" idx="10"/>
          </p:nvPr>
        </p:nvSpPr>
        <p:spPr/>
        <p:txBody>
          <a:bodyPr/>
          <a:lstStyle/>
          <a:p>
            <a:r>
              <a:rPr lang="en-US" i="1" dirty="0"/>
              <a:t>Lekythos</a:t>
            </a:r>
            <a:r>
              <a:rPr lang="en-US" dirty="0"/>
              <a:t> with a youth at a tomb, from Eretria, circa 440 BC</a:t>
            </a:r>
          </a:p>
        </p:txBody>
      </p:sp>
      <p:sp>
        <p:nvSpPr>
          <p:cNvPr id="4" name="Text Placeholder 3"/>
          <p:cNvSpPr>
            <a:spLocks noGrp="1"/>
          </p:cNvSpPr>
          <p:nvPr>
            <p:ph type="body" sz="quarter" idx="12"/>
          </p:nvPr>
        </p:nvSpPr>
        <p:spPr/>
        <p:txBody>
          <a:bodyPr/>
          <a:lstStyle/>
          <a:p>
            <a:r>
              <a:rPr lang="en-US" dirty="0"/>
              <a:t>6:9</a:t>
            </a:r>
          </a:p>
        </p:txBody>
      </p:sp>
      <p:sp>
        <p:nvSpPr>
          <p:cNvPr id="2" name="Title 1"/>
          <p:cNvSpPr>
            <a:spLocks noGrp="1"/>
          </p:cNvSpPr>
          <p:nvPr>
            <p:ph type="title"/>
          </p:nvPr>
        </p:nvSpPr>
        <p:spPr/>
        <p:txBody>
          <a:bodyPr/>
          <a:lstStyle/>
          <a:p>
            <a:r>
              <a:rPr lang="en-US" dirty="0"/>
              <a:t>I saw underneath the altar the souls of those who had been slain for the word of God</a:t>
            </a:r>
          </a:p>
        </p:txBody>
      </p:sp>
    </p:spTree>
    <p:extLst>
      <p:ext uri="{BB962C8B-B14F-4D97-AF65-F5344CB8AC3E}">
        <p14:creationId xmlns:p14="http://schemas.microsoft.com/office/powerpoint/2010/main" val="31543664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one with writing on it&#10;&#10;Description automatically generated with low confidence">
            <a:extLst>
              <a:ext uri="{FF2B5EF4-FFF2-40B4-BE49-F238E27FC236}">
                <a16:creationId xmlns:a16="http://schemas.microsoft.com/office/drawing/2014/main" id="{954611B6-306C-1390-27C0-FD067FA2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614" y="0"/>
            <a:ext cx="13902771" cy="10287000"/>
          </a:xfrm>
          <a:prstGeom prst="rect">
            <a:avLst/>
          </a:prstGeom>
        </p:spPr>
      </p:pic>
      <p:sp>
        <p:nvSpPr>
          <p:cNvPr id="2" name="Text Placeholder 1">
            <a:extLst>
              <a:ext uri="{FF2B5EF4-FFF2-40B4-BE49-F238E27FC236}">
                <a16:creationId xmlns:a16="http://schemas.microsoft.com/office/drawing/2014/main" id="{3EC43AF2-F3A0-4B2F-A2B2-6FE95ED952EA}"/>
              </a:ext>
            </a:extLst>
          </p:cNvPr>
          <p:cNvSpPr>
            <a:spLocks noGrp="1"/>
          </p:cNvSpPr>
          <p:nvPr>
            <p:ph type="body" sz="quarter" idx="10"/>
          </p:nvPr>
        </p:nvSpPr>
        <p:spPr/>
        <p:txBody>
          <a:bodyPr/>
          <a:lstStyle/>
          <a:p>
            <a:r>
              <a:rPr lang="en-US" dirty="0"/>
              <a:t>Inscription mentioning the martyr Timothy, from Rome, 8th century AD</a:t>
            </a:r>
          </a:p>
        </p:txBody>
      </p:sp>
      <p:sp>
        <p:nvSpPr>
          <p:cNvPr id="3" name="Text Placeholder 2">
            <a:extLst>
              <a:ext uri="{FF2B5EF4-FFF2-40B4-BE49-F238E27FC236}">
                <a16:creationId xmlns:a16="http://schemas.microsoft.com/office/drawing/2014/main" id="{DF46580E-F2B0-4D76-B320-7B22C2CCB5BA}"/>
              </a:ext>
            </a:extLst>
          </p:cNvPr>
          <p:cNvSpPr>
            <a:spLocks noGrp="1"/>
          </p:cNvSpPr>
          <p:nvPr>
            <p:ph type="body" sz="quarter" idx="12"/>
          </p:nvPr>
        </p:nvSpPr>
        <p:spPr/>
        <p:txBody>
          <a:bodyPr/>
          <a:lstStyle/>
          <a:p>
            <a:r>
              <a:rPr lang="en-US" dirty="0"/>
              <a:t>6:9</a:t>
            </a:r>
          </a:p>
        </p:txBody>
      </p:sp>
      <p:sp>
        <p:nvSpPr>
          <p:cNvPr id="4" name="Title 3">
            <a:extLst>
              <a:ext uri="{FF2B5EF4-FFF2-40B4-BE49-F238E27FC236}">
                <a16:creationId xmlns:a16="http://schemas.microsoft.com/office/drawing/2014/main" id="{E71107DD-FBE3-46F3-8FEF-6247858E4B32}"/>
              </a:ext>
            </a:extLst>
          </p:cNvPr>
          <p:cNvSpPr>
            <a:spLocks noGrp="1"/>
          </p:cNvSpPr>
          <p:nvPr>
            <p:ph type="title"/>
          </p:nvPr>
        </p:nvSpPr>
        <p:spPr/>
        <p:txBody>
          <a:bodyPr/>
          <a:lstStyle/>
          <a:p>
            <a:r>
              <a:rPr lang="en-US" dirty="0"/>
              <a:t>And for the testimony which they held</a:t>
            </a:r>
          </a:p>
        </p:txBody>
      </p:sp>
    </p:spTree>
    <p:extLst>
      <p:ext uri="{BB962C8B-B14F-4D97-AF65-F5344CB8AC3E}">
        <p14:creationId xmlns:p14="http://schemas.microsoft.com/office/powerpoint/2010/main" val="20728027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handwriting, brown, book&#10;&#10;Description automatically generated">
            <a:extLst>
              <a:ext uri="{FF2B5EF4-FFF2-40B4-BE49-F238E27FC236}">
                <a16:creationId xmlns:a16="http://schemas.microsoft.com/office/drawing/2014/main" id="{B72DCEE7-13A8-E3C8-BAF5-08FA6E443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Torah scroll with Deuteronomy 32:43</a:t>
            </a:r>
          </a:p>
        </p:txBody>
      </p:sp>
      <p:sp>
        <p:nvSpPr>
          <p:cNvPr id="3" name="Text Placeholder 2"/>
          <p:cNvSpPr>
            <a:spLocks noGrp="1"/>
          </p:cNvSpPr>
          <p:nvPr>
            <p:ph type="body" sz="quarter" idx="12"/>
          </p:nvPr>
        </p:nvSpPr>
        <p:spPr/>
        <p:txBody>
          <a:bodyPr/>
          <a:lstStyle/>
          <a:p>
            <a:r>
              <a:rPr lang="en-US" dirty="0"/>
              <a:t>6:10</a:t>
            </a:r>
          </a:p>
        </p:txBody>
      </p:sp>
      <p:sp>
        <p:nvSpPr>
          <p:cNvPr id="4" name="Title 3"/>
          <p:cNvSpPr>
            <a:spLocks noGrp="1"/>
          </p:cNvSpPr>
          <p:nvPr>
            <p:ph type="title"/>
          </p:nvPr>
        </p:nvSpPr>
        <p:spPr/>
        <p:txBody>
          <a:bodyPr/>
          <a:lstStyle/>
          <a:p>
            <a:r>
              <a:rPr lang="en-US" dirty="0"/>
              <a:t>How long before You judge, and avenge our blood on those who dwell on the earth?</a:t>
            </a:r>
          </a:p>
        </p:txBody>
      </p:sp>
      <p:sp>
        <p:nvSpPr>
          <p:cNvPr id="7" name="Rectangle 6"/>
          <p:cNvSpPr/>
          <p:nvPr/>
        </p:nvSpPr>
        <p:spPr>
          <a:xfrm rot="21480000">
            <a:off x="3038798" y="3903161"/>
            <a:ext cx="12689939" cy="1382980"/>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3163824" y="6140490"/>
            <a:ext cx="12326111" cy="1615827"/>
          </a:xfrm>
          <a:prstGeom prst="rect">
            <a:avLst/>
          </a:prstGeom>
        </p:spPr>
        <p:txBody>
          <a:bodyPr wrap="square">
            <a:spAutoFit/>
          </a:bodyPr>
          <a:lstStyle/>
          <a:p>
            <a:pPr algn="ctr"/>
            <a:r>
              <a:rPr lang="en-US" sz="3300" dirty="0">
                <a:solidFill>
                  <a:srgbClr val="FEFFFF"/>
                </a:solidFill>
                <a:effectLst>
                  <a:glow rad="76200">
                    <a:srgbClr val="010000">
                      <a:alpha val="80000"/>
                    </a:srgbClr>
                  </a:glow>
                </a:effectLst>
              </a:rPr>
              <a:t>“Rejoice, O nations, with His people, for He will avenge the blood of His servants, and will render vengeance on His adversaries, and will make expiation for His land and for His people.”</a:t>
            </a:r>
          </a:p>
        </p:txBody>
      </p:sp>
    </p:spTree>
    <p:extLst>
      <p:ext uri="{BB962C8B-B14F-4D97-AF65-F5344CB8AC3E}">
        <p14:creationId xmlns:p14="http://schemas.microsoft.com/office/powerpoint/2010/main" val="3133476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fabric&#10;&#10;Description automatically generated">
            <a:extLst>
              <a:ext uri="{FF2B5EF4-FFF2-40B4-BE49-F238E27FC236}">
                <a16:creationId xmlns:a16="http://schemas.microsoft.com/office/drawing/2014/main" id="{CF7C7F56-C620-8CA9-2155-BBDEDA2D5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 Mark martyred in Alexandria, portrayed in St. Mark’s Coptic Orthodox Cathedral, Cairo</a:t>
            </a:r>
          </a:p>
        </p:txBody>
      </p:sp>
      <p:sp>
        <p:nvSpPr>
          <p:cNvPr id="3" name="Text Placeholder 2"/>
          <p:cNvSpPr>
            <a:spLocks noGrp="1"/>
          </p:cNvSpPr>
          <p:nvPr>
            <p:ph type="body" sz="quarter" idx="12"/>
          </p:nvPr>
        </p:nvSpPr>
        <p:spPr/>
        <p:txBody>
          <a:bodyPr/>
          <a:lstStyle/>
          <a:p>
            <a:r>
              <a:rPr lang="en-US" dirty="0"/>
              <a:t>6:10</a:t>
            </a:r>
          </a:p>
        </p:txBody>
      </p:sp>
      <p:sp>
        <p:nvSpPr>
          <p:cNvPr id="4" name="Title 3"/>
          <p:cNvSpPr>
            <a:spLocks noGrp="1"/>
          </p:cNvSpPr>
          <p:nvPr>
            <p:ph type="title"/>
          </p:nvPr>
        </p:nvSpPr>
        <p:spPr/>
        <p:txBody>
          <a:bodyPr/>
          <a:lstStyle/>
          <a:p>
            <a:r>
              <a:rPr lang="en-US" dirty="0"/>
              <a:t>How long before You judge, and avenge our blood on those who dwell on the earth?</a:t>
            </a:r>
          </a:p>
        </p:txBody>
      </p:sp>
    </p:spTree>
    <p:extLst>
      <p:ext uri="{BB962C8B-B14F-4D97-AF65-F5344CB8AC3E}">
        <p14:creationId xmlns:p14="http://schemas.microsoft.com/office/powerpoint/2010/main" val="5219715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10;&#10;Description automatically generated with medium confidence">
            <a:extLst>
              <a:ext uri="{FF2B5EF4-FFF2-40B4-BE49-F238E27FC236}">
                <a16:creationId xmlns:a16="http://schemas.microsoft.com/office/drawing/2014/main" id="{DEFEC20E-E993-0157-F3A7-A3907A17F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6858000" cy="10287000"/>
          </a:xfrm>
          <a:prstGeom prst="rect">
            <a:avLst/>
          </a:prstGeom>
        </p:spPr>
      </p:pic>
      <p:sp>
        <p:nvSpPr>
          <p:cNvPr id="2" name="Text Placeholder 1"/>
          <p:cNvSpPr>
            <a:spLocks noGrp="1"/>
          </p:cNvSpPr>
          <p:nvPr>
            <p:ph type="body" sz="quarter" idx="10"/>
          </p:nvPr>
        </p:nvSpPr>
        <p:spPr/>
        <p:txBody>
          <a:bodyPr/>
          <a:lstStyle/>
          <a:p>
            <a:r>
              <a:rPr lang="en-US" dirty="0"/>
              <a:t>Fresco of a philosopher or poet, from Pompeii, 1st century AD</a:t>
            </a:r>
          </a:p>
        </p:txBody>
      </p:sp>
      <p:sp>
        <p:nvSpPr>
          <p:cNvPr id="8" name="Text Placeholder 2"/>
          <p:cNvSpPr>
            <a:spLocks noGrp="1"/>
          </p:cNvSpPr>
          <p:nvPr>
            <p:ph type="body" sz="quarter" idx="12"/>
          </p:nvPr>
        </p:nvSpPr>
        <p:spPr/>
        <p:txBody>
          <a:bodyPr/>
          <a:lstStyle/>
          <a:p>
            <a:r>
              <a:rPr lang="en-US" dirty="0"/>
              <a:t>6:11</a:t>
            </a:r>
          </a:p>
        </p:txBody>
      </p:sp>
      <p:sp>
        <p:nvSpPr>
          <p:cNvPr id="9" name="Title 3"/>
          <p:cNvSpPr>
            <a:spLocks noGrp="1"/>
          </p:cNvSpPr>
          <p:nvPr>
            <p:ph type="title"/>
          </p:nvPr>
        </p:nvSpPr>
        <p:spPr/>
        <p:txBody>
          <a:bodyPr/>
          <a:lstStyle/>
          <a:p>
            <a:r>
              <a:rPr lang="en-US" dirty="0"/>
              <a:t>Then each of them was given a white robe</a:t>
            </a:r>
          </a:p>
        </p:txBody>
      </p:sp>
    </p:spTree>
    <p:extLst>
      <p:ext uri="{BB962C8B-B14F-4D97-AF65-F5344CB8AC3E}">
        <p14:creationId xmlns:p14="http://schemas.microsoft.com/office/powerpoint/2010/main" val="30320610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together outside&#10;&#10;Description automatically generated with low confidence">
            <a:extLst>
              <a:ext uri="{FF2B5EF4-FFF2-40B4-BE49-F238E27FC236}">
                <a16:creationId xmlns:a16="http://schemas.microsoft.com/office/drawing/2014/main" id="{F9BCEAF4-4D5E-980C-8B8D-005AA4DF9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DD15E22-921B-448A-A0E0-3B3329641AFA}"/>
              </a:ext>
            </a:extLst>
          </p:cNvPr>
          <p:cNvSpPr>
            <a:spLocks noGrp="1"/>
          </p:cNvSpPr>
          <p:nvPr>
            <p:ph type="body" sz="quarter" idx="10"/>
          </p:nvPr>
        </p:nvSpPr>
        <p:spPr/>
        <p:txBody>
          <a:bodyPr/>
          <a:lstStyle/>
          <a:p>
            <a:r>
              <a:rPr lang="en-US" dirty="0"/>
              <a:t>Samaritans in white robes praying during Passover, circa 1910</a:t>
            </a:r>
          </a:p>
        </p:txBody>
      </p:sp>
      <p:sp>
        <p:nvSpPr>
          <p:cNvPr id="3" name="Text Placeholder 2">
            <a:extLst>
              <a:ext uri="{FF2B5EF4-FFF2-40B4-BE49-F238E27FC236}">
                <a16:creationId xmlns:a16="http://schemas.microsoft.com/office/drawing/2014/main" id="{38386064-CA3C-4712-AB0A-EB13D48E0C07}"/>
              </a:ext>
            </a:extLst>
          </p:cNvPr>
          <p:cNvSpPr>
            <a:spLocks noGrp="1"/>
          </p:cNvSpPr>
          <p:nvPr>
            <p:ph type="body" sz="quarter" idx="12"/>
          </p:nvPr>
        </p:nvSpPr>
        <p:spPr/>
        <p:txBody>
          <a:bodyPr/>
          <a:lstStyle/>
          <a:p>
            <a:r>
              <a:rPr lang="en-US" dirty="0"/>
              <a:t>6:11</a:t>
            </a:r>
          </a:p>
        </p:txBody>
      </p:sp>
      <p:sp>
        <p:nvSpPr>
          <p:cNvPr id="4" name="Title 3">
            <a:extLst>
              <a:ext uri="{FF2B5EF4-FFF2-40B4-BE49-F238E27FC236}">
                <a16:creationId xmlns:a16="http://schemas.microsoft.com/office/drawing/2014/main" id="{9E1A796B-393A-4E5E-B5C2-A0480809D5B1}"/>
              </a:ext>
            </a:extLst>
          </p:cNvPr>
          <p:cNvSpPr>
            <a:spLocks noGrp="1"/>
          </p:cNvSpPr>
          <p:nvPr>
            <p:ph type="title"/>
          </p:nvPr>
        </p:nvSpPr>
        <p:spPr/>
        <p:txBody>
          <a:bodyPr/>
          <a:lstStyle/>
          <a:p>
            <a:r>
              <a:rPr lang="en-US" dirty="0"/>
              <a:t>Then each of them was given a white robe</a:t>
            </a:r>
          </a:p>
        </p:txBody>
      </p:sp>
    </p:spTree>
    <p:extLst>
      <p:ext uri="{BB962C8B-B14F-4D97-AF65-F5344CB8AC3E}">
        <p14:creationId xmlns:p14="http://schemas.microsoft.com/office/powerpoint/2010/main" val="33245669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4BA7442-C5FE-1B48-3812-3F982D556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18288000" cy="9372600"/>
          </a:xfrm>
          <a:prstGeom prst="rect">
            <a:avLst/>
          </a:prstGeom>
        </p:spPr>
      </p:pic>
      <p:sp>
        <p:nvSpPr>
          <p:cNvPr id="2" name="Text Placeholder 1">
            <a:extLst>
              <a:ext uri="{FF2B5EF4-FFF2-40B4-BE49-F238E27FC236}">
                <a16:creationId xmlns:a16="http://schemas.microsoft.com/office/drawing/2014/main" id="{8A38C590-84D1-4FEC-BCB3-A71AF584E74F}"/>
              </a:ext>
            </a:extLst>
          </p:cNvPr>
          <p:cNvSpPr>
            <a:spLocks noGrp="1"/>
          </p:cNvSpPr>
          <p:nvPr>
            <p:ph type="body" sz="quarter" idx="10"/>
          </p:nvPr>
        </p:nvSpPr>
        <p:spPr/>
        <p:txBody>
          <a:bodyPr/>
          <a:lstStyle/>
          <a:p>
            <a:r>
              <a:rPr lang="en-US" dirty="0">
                <a:latin typeface="Calibri"/>
                <a:cs typeface="Calibri"/>
              </a:rPr>
              <a:t>Relief of AD 62 earthquake in Pompeii, from Pompeii, 1st century AD, reproduction</a:t>
            </a:r>
            <a:endParaRPr lang="ja-JP" altLang="en-US" dirty="0"/>
          </a:p>
        </p:txBody>
      </p:sp>
      <p:sp>
        <p:nvSpPr>
          <p:cNvPr id="3" name="Text Placeholder 2">
            <a:extLst>
              <a:ext uri="{FF2B5EF4-FFF2-40B4-BE49-F238E27FC236}">
                <a16:creationId xmlns:a16="http://schemas.microsoft.com/office/drawing/2014/main" id="{4D16B838-F38F-4286-AE33-6FCB9F547F98}"/>
              </a:ext>
            </a:extLst>
          </p:cNvPr>
          <p:cNvSpPr>
            <a:spLocks noGrp="1"/>
          </p:cNvSpPr>
          <p:nvPr>
            <p:ph type="body" sz="quarter" idx="12"/>
          </p:nvPr>
        </p:nvSpPr>
        <p:spPr/>
        <p:txBody>
          <a:bodyPr/>
          <a:lstStyle/>
          <a:p>
            <a:r>
              <a:rPr lang="en-US" dirty="0"/>
              <a:t>6:12</a:t>
            </a:r>
          </a:p>
        </p:txBody>
      </p:sp>
      <p:sp>
        <p:nvSpPr>
          <p:cNvPr id="4" name="Title 3">
            <a:extLst>
              <a:ext uri="{FF2B5EF4-FFF2-40B4-BE49-F238E27FC236}">
                <a16:creationId xmlns:a16="http://schemas.microsoft.com/office/drawing/2014/main" id="{D0B37B02-3132-4036-A89A-53B13D0498E3}"/>
              </a:ext>
            </a:extLst>
          </p:cNvPr>
          <p:cNvSpPr>
            <a:spLocks noGrp="1"/>
          </p:cNvSpPr>
          <p:nvPr>
            <p:ph type="title"/>
          </p:nvPr>
        </p:nvSpPr>
        <p:spPr/>
        <p:txBody>
          <a:bodyPr/>
          <a:lstStyle/>
          <a:p>
            <a:r>
              <a:rPr lang="en-US" dirty="0"/>
              <a:t>I looked when He opened the sixth seal, and there was a great earthquake</a:t>
            </a:r>
          </a:p>
        </p:txBody>
      </p:sp>
    </p:spTree>
    <p:extLst>
      <p:ext uri="{BB962C8B-B14F-4D97-AF65-F5344CB8AC3E}">
        <p14:creationId xmlns:p14="http://schemas.microsoft.com/office/powerpoint/2010/main" val="3148716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rock, old&#10;&#10;Description automatically generated">
            <a:extLst>
              <a:ext uri="{FF2B5EF4-FFF2-40B4-BE49-F238E27FC236}">
                <a16:creationId xmlns:a16="http://schemas.microsoft.com/office/drawing/2014/main" id="{CAB8BC23-3B4C-F2A6-2239-A973FA455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A38C590-84D1-4FEC-BCB3-A71AF584E74F}"/>
              </a:ext>
            </a:extLst>
          </p:cNvPr>
          <p:cNvSpPr>
            <a:spLocks noGrp="1"/>
          </p:cNvSpPr>
          <p:nvPr>
            <p:ph type="body" sz="quarter" idx="10"/>
          </p:nvPr>
        </p:nvSpPr>
        <p:spPr/>
        <p:txBody>
          <a:bodyPr/>
          <a:lstStyle/>
          <a:p>
            <a:r>
              <a:rPr lang="en-US" dirty="0">
                <a:latin typeface="Calibri"/>
                <a:cs typeface="Calibri"/>
              </a:rPr>
              <a:t>Pillars and arches collapsed in an earthquake at Beth-</a:t>
            </a:r>
            <a:r>
              <a:rPr lang="en-US" dirty="0" err="1">
                <a:latin typeface="Calibri"/>
                <a:cs typeface="Calibri"/>
              </a:rPr>
              <a:t>shean</a:t>
            </a:r>
            <a:r>
              <a:rPr lang="en-US" dirty="0">
                <a:latin typeface="Calibri"/>
                <a:cs typeface="Calibri"/>
              </a:rPr>
              <a:t>, AD 749</a:t>
            </a:r>
            <a:endParaRPr lang="ja-JP" altLang="en-US" dirty="0"/>
          </a:p>
        </p:txBody>
      </p:sp>
      <p:sp>
        <p:nvSpPr>
          <p:cNvPr id="3" name="Text Placeholder 2">
            <a:extLst>
              <a:ext uri="{FF2B5EF4-FFF2-40B4-BE49-F238E27FC236}">
                <a16:creationId xmlns:a16="http://schemas.microsoft.com/office/drawing/2014/main" id="{4D16B838-F38F-4286-AE33-6FCB9F547F98}"/>
              </a:ext>
            </a:extLst>
          </p:cNvPr>
          <p:cNvSpPr>
            <a:spLocks noGrp="1"/>
          </p:cNvSpPr>
          <p:nvPr>
            <p:ph type="body" sz="quarter" idx="12"/>
          </p:nvPr>
        </p:nvSpPr>
        <p:spPr/>
        <p:txBody>
          <a:bodyPr/>
          <a:lstStyle/>
          <a:p>
            <a:r>
              <a:rPr lang="en-US" dirty="0"/>
              <a:t>6:12</a:t>
            </a:r>
          </a:p>
        </p:txBody>
      </p:sp>
      <p:sp>
        <p:nvSpPr>
          <p:cNvPr id="4" name="Title 3">
            <a:extLst>
              <a:ext uri="{FF2B5EF4-FFF2-40B4-BE49-F238E27FC236}">
                <a16:creationId xmlns:a16="http://schemas.microsoft.com/office/drawing/2014/main" id="{D0B37B02-3132-4036-A89A-53B13D0498E3}"/>
              </a:ext>
            </a:extLst>
          </p:cNvPr>
          <p:cNvSpPr>
            <a:spLocks noGrp="1"/>
          </p:cNvSpPr>
          <p:nvPr>
            <p:ph type="title"/>
          </p:nvPr>
        </p:nvSpPr>
        <p:spPr/>
        <p:txBody>
          <a:bodyPr/>
          <a:lstStyle/>
          <a:p>
            <a:r>
              <a:rPr lang="en-US" dirty="0"/>
              <a:t>I looked when He opened the sixth seal, and there was a great earthquake</a:t>
            </a:r>
          </a:p>
        </p:txBody>
      </p:sp>
    </p:spTree>
    <p:extLst>
      <p:ext uri="{BB962C8B-B14F-4D97-AF65-F5344CB8AC3E}">
        <p14:creationId xmlns:p14="http://schemas.microsoft.com/office/powerpoint/2010/main" val="18703897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net in space&#10;&#10;Description automatically generated with low confidence">
            <a:extLst>
              <a:ext uri="{FF2B5EF4-FFF2-40B4-BE49-F238E27FC236}">
                <a16:creationId xmlns:a16="http://schemas.microsoft.com/office/drawing/2014/main" id="{2900AA0C-9792-E512-EFFE-B27ACDE63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A38C590-84D1-4FEC-BCB3-A71AF584E74F}"/>
              </a:ext>
            </a:extLst>
          </p:cNvPr>
          <p:cNvSpPr>
            <a:spLocks noGrp="1"/>
          </p:cNvSpPr>
          <p:nvPr>
            <p:ph type="body" sz="quarter" idx="10"/>
          </p:nvPr>
        </p:nvSpPr>
        <p:spPr/>
        <p:txBody>
          <a:bodyPr/>
          <a:lstStyle/>
          <a:p>
            <a:r>
              <a:rPr lang="en-US" dirty="0"/>
              <a:t>Total solar eclipse, from </a:t>
            </a:r>
            <a:r>
              <a:rPr lang="en-US" dirty="0" err="1"/>
              <a:t>Makanda</a:t>
            </a:r>
            <a:r>
              <a:rPr lang="en-US" dirty="0"/>
              <a:t>, Illinois, August 21, 2017</a:t>
            </a:r>
          </a:p>
        </p:txBody>
      </p:sp>
      <p:sp>
        <p:nvSpPr>
          <p:cNvPr id="3" name="Text Placeholder 2">
            <a:extLst>
              <a:ext uri="{FF2B5EF4-FFF2-40B4-BE49-F238E27FC236}">
                <a16:creationId xmlns:a16="http://schemas.microsoft.com/office/drawing/2014/main" id="{4D16B838-F38F-4286-AE33-6FCB9F547F98}"/>
              </a:ext>
            </a:extLst>
          </p:cNvPr>
          <p:cNvSpPr>
            <a:spLocks noGrp="1"/>
          </p:cNvSpPr>
          <p:nvPr>
            <p:ph type="body" sz="quarter" idx="12"/>
          </p:nvPr>
        </p:nvSpPr>
        <p:spPr/>
        <p:txBody>
          <a:bodyPr/>
          <a:lstStyle/>
          <a:p>
            <a:r>
              <a:rPr lang="en-US" dirty="0"/>
              <a:t>6:12</a:t>
            </a:r>
          </a:p>
        </p:txBody>
      </p:sp>
      <p:sp>
        <p:nvSpPr>
          <p:cNvPr id="4" name="Title 3">
            <a:extLst>
              <a:ext uri="{FF2B5EF4-FFF2-40B4-BE49-F238E27FC236}">
                <a16:creationId xmlns:a16="http://schemas.microsoft.com/office/drawing/2014/main" id="{D0B37B02-3132-4036-A89A-53B13D0498E3}"/>
              </a:ext>
            </a:extLst>
          </p:cNvPr>
          <p:cNvSpPr>
            <a:spLocks noGrp="1"/>
          </p:cNvSpPr>
          <p:nvPr>
            <p:ph type="title"/>
          </p:nvPr>
        </p:nvSpPr>
        <p:spPr/>
        <p:txBody>
          <a:bodyPr/>
          <a:lstStyle/>
          <a:p>
            <a:r>
              <a:rPr lang="en-US" dirty="0"/>
              <a:t>And the sun became as black as sackcloth made of hair</a:t>
            </a:r>
          </a:p>
        </p:txBody>
      </p:sp>
    </p:spTree>
    <p:extLst>
      <p:ext uri="{BB962C8B-B14F-4D97-AF65-F5344CB8AC3E}">
        <p14:creationId xmlns:p14="http://schemas.microsoft.com/office/powerpoint/2010/main" val="4241896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1280px-The_Royal_lion_hunt_reliefs_from_the_Assyrian_palace_at_Nineveh_,_about_645-635_BC,_British_Museum_(122547036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328" y="0"/>
            <a:ext cx="13039344" cy="977950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a horseman, from the palace of Ashurbanipal at Nineveh, 7th century BC</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24975163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rope&#10;&#10;Description automatically generated with low confidence">
            <a:extLst>
              <a:ext uri="{FF2B5EF4-FFF2-40B4-BE49-F238E27FC236}">
                <a16:creationId xmlns:a16="http://schemas.microsoft.com/office/drawing/2014/main" id="{5A851FB9-6D0B-9F04-A8DE-E6C5A0CBF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8A38C590-84D1-4FEC-BCB3-A71AF584E74F}"/>
              </a:ext>
            </a:extLst>
          </p:cNvPr>
          <p:cNvSpPr>
            <a:spLocks noGrp="1"/>
          </p:cNvSpPr>
          <p:nvPr>
            <p:ph type="body" sz="quarter" idx="10"/>
          </p:nvPr>
        </p:nvSpPr>
        <p:spPr/>
        <p:txBody>
          <a:bodyPr/>
          <a:lstStyle/>
          <a:p>
            <a:r>
              <a:rPr lang="en-US" dirty="0"/>
              <a:t>Supporting pole and ceiling of goat hair tent</a:t>
            </a:r>
          </a:p>
        </p:txBody>
      </p:sp>
      <p:sp>
        <p:nvSpPr>
          <p:cNvPr id="3" name="Text Placeholder 2">
            <a:extLst>
              <a:ext uri="{FF2B5EF4-FFF2-40B4-BE49-F238E27FC236}">
                <a16:creationId xmlns:a16="http://schemas.microsoft.com/office/drawing/2014/main" id="{4D16B838-F38F-4286-AE33-6FCB9F547F98}"/>
              </a:ext>
            </a:extLst>
          </p:cNvPr>
          <p:cNvSpPr>
            <a:spLocks noGrp="1"/>
          </p:cNvSpPr>
          <p:nvPr>
            <p:ph type="body" sz="quarter" idx="12"/>
          </p:nvPr>
        </p:nvSpPr>
        <p:spPr/>
        <p:txBody>
          <a:bodyPr/>
          <a:lstStyle/>
          <a:p>
            <a:r>
              <a:rPr lang="en-US" dirty="0"/>
              <a:t>6:12</a:t>
            </a:r>
          </a:p>
        </p:txBody>
      </p:sp>
      <p:sp>
        <p:nvSpPr>
          <p:cNvPr id="4" name="Title 3">
            <a:extLst>
              <a:ext uri="{FF2B5EF4-FFF2-40B4-BE49-F238E27FC236}">
                <a16:creationId xmlns:a16="http://schemas.microsoft.com/office/drawing/2014/main" id="{D0B37B02-3132-4036-A89A-53B13D0498E3}"/>
              </a:ext>
            </a:extLst>
          </p:cNvPr>
          <p:cNvSpPr>
            <a:spLocks noGrp="1"/>
          </p:cNvSpPr>
          <p:nvPr>
            <p:ph type="title"/>
          </p:nvPr>
        </p:nvSpPr>
        <p:spPr/>
        <p:txBody>
          <a:bodyPr/>
          <a:lstStyle/>
          <a:p>
            <a:r>
              <a:rPr lang="en-US" dirty="0"/>
              <a:t>And the sun became as black as sackcloth made of hair</a:t>
            </a:r>
          </a:p>
        </p:txBody>
      </p:sp>
    </p:spTree>
    <p:extLst>
      <p:ext uri="{BB962C8B-B14F-4D97-AF65-F5344CB8AC3E}">
        <p14:creationId xmlns:p14="http://schemas.microsoft.com/office/powerpoint/2010/main" val="28991655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moon in the sky&#10;&#10;Description automatically generated with low confidence">
            <a:extLst>
              <a:ext uri="{FF2B5EF4-FFF2-40B4-BE49-F238E27FC236}">
                <a16:creationId xmlns:a16="http://schemas.microsoft.com/office/drawing/2014/main" id="{9FA52F31-6441-9B07-7F2A-FECF31B2CB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 y="877"/>
            <a:ext cx="18291120" cy="10285246"/>
          </a:xfrm>
          <a:prstGeom prst="rect">
            <a:avLst/>
          </a:prstGeom>
        </p:spPr>
      </p:pic>
      <p:sp>
        <p:nvSpPr>
          <p:cNvPr id="3" name="Text Placeholder 2"/>
          <p:cNvSpPr>
            <a:spLocks noGrp="1"/>
          </p:cNvSpPr>
          <p:nvPr>
            <p:ph type="body" sz="quarter" idx="10"/>
          </p:nvPr>
        </p:nvSpPr>
        <p:spPr/>
        <p:txBody>
          <a:bodyPr/>
          <a:lstStyle/>
          <a:p>
            <a:r>
              <a:rPr lang="en-US" dirty="0"/>
              <a:t>Waning gibbous moon rising red</a:t>
            </a:r>
          </a:p>
        </p:txBody>
      </p:sp>
      <p:sp>
        <p:nvSpPr>
          <p:cNvPr id="4" name="Text Placeholder 3"/>
          <p:cNvSpPr>
            <a:spLocks noGrp="1"/>
          </p:cNvSpPr>
          <p:nvPr>
            <p:ph type="body" sz="quarter" idx="12"/>
          </p:nvPr>
        </p:nvSpPr>
        <p:spPr/>
        <p:txBody>
          <a:bodyPr/>
          <a:lstStyle/>
          <a:p>
            <a:r>
              <a:rPr lang="en-US" dirty="0"/>
              <a:t>6:12</a:t>
            </a:r>
          </a:p>
        </p:txBody>
      </p:sp>
      <p:sp>
        <p:nvSpPr>
          <p:cNvPr id="2" name="Title 1"/>
          <p:cNvSpPr>
            <a:spLocks noGrp="1"/>
          </p:cNvSpPr>
          <p:nvPr>
            <p:ph type="title"/>
          </p:nvPr>
        </p:nvSpPr>
        <p:spPr/>
        <p:txBody>
          <a:bodyPr/>
          <a:lstStyle/>
          <a:p>
            <a:r>
              <a:rPr lang="en-US" dirty="0"/>
              <a:t>And the sun became as black as sackcloth made of hair, and the whole moon became like blood</a:t>
            </a:r>
          </a:p>
        </p:txBody>
      </p:sp>
    </p:spTree>
    <p:extLst>
      <p:ext uri="{BB962C8B-B14F-4D97-AF65-F5344CB8AC3E}">
        <p14:creationId xmlns:p14="http://schemas.microsoft.com/office/powerpoint/2010/main" val="299499308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paper&#10;&#10;Description automatically generated">
            <a:extLst>
              <a:ext uri="{FF2B5EF4-FFF2-40B4-BE49-F238E27FC236}">
                <a16:creationId xmlns:a16="http://schemas.microsoft.com/office/drawing/2014/main" id="{3A081D19-54E7-B52A-8E60-105F0F39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13:10 on the Great Isaiah Scroll, 2nd century BC</a:t>
            </a:r>
          </a:p>
        </p:txBody>
      </p:sp>
      <p:sp>
        <p:nvSpPr>
          <p:cNvPr id="3" name="Text Placeholder 2"/>
          <p:cNvSpPr>
            <a:spLocks noGrp="1"/>
          </p:cNvSpPr>
          <p:nvPr>
            <p:ph type="body" sz="quarter" idx="12"/>
          </p:nvPr>
        </p:nvSpPr>
        <p:spPr/>
        <p:txBody>
          <a:bodyPr/>
          <a:lstStyle/>
          <a:p>
            <a:r>
              <a:rPr lang="en-US" dirty="0"/>
              <a:t>6:12</a:t>
            </a:r>
          </a:p>
        </p:txBody>
      </p:sp>
      <p:sp>
        <p:nvSpPr>
          <p:cNvPr id="4" name="Title 3"/>
          <p:cNvSpPr>
            <a:spLocks noGrp="1"/>
          </p:cNvSpPr>
          <p:nvPr>
            <p:ph type="title"/>
          </p:nvPr>
        </p:nvSpPr>
        <p:spPr/>
        <p:txBody>
          <a:bodyPr/>
          <a:lstStyle/>
          <a:p>
            <a:r>
              <a:rPr lang="en-US" dirty="0"/>
              <a:t>And the sun became as black as sackcloth made of hair, and the whole moon became like blood</a:t>
            </a:r>
          </a:p>
        </p:txBody>
      </p:sp>
      <p:sp>
        <p:nvSpPr>
          <p:cNvPr id="5" name="Rectangle 4"/>
          <p:cNvSpPr/>
          <p:nvPr/>
        </p:nvSpPr>
        <p:spPr>
          <a:xfrm rot="21420000">
            <a:off x="3943909" y="4763901"/>
            <a:ext cx="11098010" cy="805704"/>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7" name="Rectangle 6"/>
          <p:cNvSpPr/>
          <p:nvPr/>
        </p:nvSpPr>
        <p:spPr>
          <a:xfrm>
            <a:off x="4172271" y="6506250"/>
            <a:ext cx="10641285" cy="1615827"/>
          </a:xfrm>
          <a:prstGeom prst="rect">
            <a:avLst/>
          </a:prstGeom>
        </p:spPr>
        <p:txBody>
          <a:bodyPr wrap="square">
            <a:spAutoFit/>
          </a:bodyPr>
          <a:lstStyle/>
          <a:p>
            <a:r>
              <a:rPr lang="en-US" sz="3300" dirty="0">
                <a:solidFill>
                  <a:srgbClr val="FEFFFF"/>
                </a:solidFill>
                <a:effectLst>
                  <a:glow rad="76200">
                    <a:srgbClr val="010000">
                      <a:alpha val="80000"/>
                    </a:srgbClr>
                  </a:glow>
                </a:effectLst>
              </a:rPr>
              <a:t>“For the stars of heaven and their constellations will not give their light; the sun will be dark when it comes up, and the moon will not shed its light.”</a:t>
            </a:r>
          </a:p>
        </p:txBody>
      </p:sp>
    </p:spTree>
    <p:extLst>
      <p:ext uri="{BB962C8B-B14F-4D97-AF65-F5344CB8AC3E}">
        <p14:creationId xmlns:p14="http://schemas.microsoft.com/office/powerpoint/2010/main" val="22290520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ater, outdoor, nature, lake&#10;&#10;Description automatically generated">
            <a:extLst>
              <a:ext uri="{FF2B5EF4-FFF2-40B4-BE49-F238E27FC236}">
                <a16:creationId xmlns:a16="http://schemas.microsoft.com/office/drawing/2014/main" id="{D4AC8CFC-F36E-3F69-1C66-24B10A8C2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Perseid meteor shower over Lithuania, August 12–13, 2016</a:t>
            </a:r>
          </a:p>
        </p:txBody>
      </p:sp>
      <p:sp>
        <p:nvSpPr>
          <p:cNvPr id="4" name="Text Placeholder 3"/>
          <p:cNvSpPr>
            <a:spLocks noGrp="1"/>
          </p:cNvSpPr>
          <p:nvPr>
            <p:ph type="body" sz="quarter" idx="12"/>
          </p:nvPr>
        </p:nvSpPr>
        <p:spPr/>
        <p:txBody>
          <a:bodyPr/>
          <a:lstStyle/>
          <a:p>
            <a:r>
              <a:rPr lang="en-US" dirty="0"/>
              <a:t>6:13</a:t>
            </a:r>
          </a:p>
        </p:txBody>
      </p:sp>
      <p:sp>
        <p:nvSpPr>
          <p:cNvPr id="2" name="Title 1"/>
          <p:cNvSpPr>
            <a:spLocks noGrp="1"/>
          </p:cNvSpPr>
          <p:nvPr>
            <p:ph type="title"/>
          </p:nvPr>
        </p:nvSpPr>
        <p:spPr/>
        <p:txBody>
          <a:bodyPr/>
          <a:lstStyle/>
          <a:p>
            <a:r>
              <a:rPr lang="en-US" dirty="0"/>
              <a:t>The stars . . . fell to the earth, like a fig tree drops its unripe fruit when shaken by a great wind</a:t>
            </a:r>
          </a:p>
        </p:txBody>
      </p:sp>
    </p:spTree>
    <p:extLst>
      <p:ext uri="{BB962C8B-B14F-4D97-AF65-F5344CB8AC3E}">
        <p14:creationId xmlns:p14="http://schemas.microsoft.com/office/powerpoint/2010/main" val="28882415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night sky&#10;&#10;Description automatically generated">
            <a:extLst>
              <a:ext uri="{FF2B5EF4-FFF2-40B4-BE49-F238E27FC236}">
                <a16:creationId xmlns:a16="http://schemas.microsoft.com/office/drawing/2014/main" id="{066D06E5-B0C3-0C72-FF52-20D9A4328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Trail of a </a:t>
            </a:r>
            <a:r>
              <a:rPr lang="en-US" dirty="0" err="1"/>
              <a:t>Perseid</a:t>
            </a:r>
            <a:r>
              <a:rPr lang="en-US" dirty="0"/>
              <a:t> meteor over the </a:t>
            </a:r>
            <a:r>
              <a:rPr lang="en-US" dirty="0" err="1"/>
              <a:t>Ojito</a:t>
            </a:r>
            <a:r>
              <a:rPr lang="en-US" dirty="0"/>
              <a:t> Wilderness, New Mexico, August 12, 2013</a:t>
            </a:r>
          </a:p>
        </p:txBody>
      </p:sp>
      <p:sp>
        <p:nvSpPr>
          <p:cNvPr id="4" name="Text Placeholder 3"/>
          <p:cNvSpPr>
            <a:spLocks noGrp="1"/>
          </p:cNvSpPr>
          <p:nvPr>
            <p:ph type="body" sz="quarter" idx="12"/>
          </p:nvPr>
        </p:nvSpPr>
        <p:spPr/>
        <p:txBody>
          <a:bodyPr/>
          <a:lstStyle/>
          <a:p>
            <a:r>
              <a:rPr lang="en-US" dirty="0"/>
              <a:t>6:13</a:t>
            </a:r>
          </a:p>
        </p:txBody>
      </p:sp>
      <p:sp>
        <p:nvSpPr>
          <p:cNvPr id="2" name="Title 1"/>
          <p:cNvSpPr>
            <a:spLocks noGrp="1"/>
          </p:cNvSpPr>
          <p:nvPr>
            <p:ph type="title"/>
          </p:nvPr>
        </p:nvSpPr>
        <p:spPr/>
        <p:txBody>
          <a:bodyPr/>
          <a:lstStyle/>
          <a:p>
            <a:r>
              <a:rPr lang="en-US" dirty="0"/>
              <a:t>The stars . . . fell to the earth, like a fig tree drops its unripe fruit when shaken by a great wind</a:t>
            </a:r>
          </a:p>
        </p:txBody>
      </p:sp>
    </p:spTree>
    <p:extLst>
      <p:ext uri="{BB962C8B-B14F-4D97-AF65-F5344CB8AC3E}">
        <p14:creationId xmlns:p14="http://schemas.microsoft.com/office/powerpoint/2010/main" val="32154272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sunset, lake&#10;&#10;Description automatically generated">
            <a:extLst>
              <a:ext uri="{FF2B5EF4-FFF2-40B4-BE49-F238E27FC236}">
                <a16:creationId xmlns:a16="http://schemas.microsoft.com/office/drawing/2014/main" id="{779717B5-0138-0024-27B1-130392B69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err="1"/>
              <a:t>Perseid</a:t>
            </a:r>
            <a:r>
              <a:rPr lang="en-US" dirty="0"/>
              <a:t> meteor shower over Germany, August 13, 2015</a:t>
            </a:r>
          </a:p>
        </p:txBody>
      </p:sp>
      <p:sp>
        <p:nvSpPr>
          <p:cNvPr id="4" name="Text Placeholder 3"/>
          <p:cNvSpPr>
            <a:spLocks noGrp="1"/>
          </p:cNvSpPr>
          <p:nvPr>
            <p:ph type="body" sz="quarter" idx="12"/>
          </p:nvPr>
        </p:nvSpPr>
        <p:spPr/>
        <p:txBody>
          <a:bodyPr/>
          <a:lstStyle/>
          <a:p>
            <a:r>
              <a:rPr lang="en-US" dirty="0"/>
              <a:t>6:13</a:t>
            </a:r>
          </a:p>
        </p:txBody>
      </p:sp>
      <p:sp>
        <p:nvSpPr>
          <p:cNvPr id="2" name="Title 1"/>
          <p:cNvSpPr>
            <a:spLocks noGrp="1"/>
          </p:cNvSpPr>
          <p:nvPr>
            <p:ph type="title"/>
          </p:nvPr>
        </p:nvSpPr>
        <p:spPr/>
        <p:txBody>
          <a:bodyPr/>
          <a:lstStyle/>
          <a:p>
            <a:r>
              <a:rPr lang="en-US" dirty="0"/>
              <a:t>The stars . . . fell to the earth, like a fig tree drops its unripe fruit when shaken by a great wind</a:t>
            </a:r>
          </a:p>
        </p:txBody>
      </p:sp>
    </p:spTree>
    <p:extLst>
      <p:ext uri="{BB962C8B-B14F-4D97-AF65-F5344CB8AC3E}">
        <p14:creationId xmlns:p14="http://schemas.microsoft.com/office/powerpoint/2010/main" val="29200198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with yellow flowers&#10;&#10;Description automatically generated with low confidence">
            <a:extLst>
              <a:ext uri="{FF2B5EF4-FFF2-40B4-BE49-F238E27FC236}">
                <a16:creationId xmlns:a16="http://schemas.microsoft.com/office/drawing/2014/main" id="{AD3A9953-6E62-AC43-8F8F-DA19D28E2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Fig tree near the </a:t>
            </a:r>
            <a:r>
              <a:rPr lang="en-US" dirty="0" err="1"/>
              <a:t>Aijalon</a:t>
            </a:r>
            <a:r>
              <a:rPr lang="en-US" dirty="0"/>
              <a:t> Valley</a:t>
            </a:r>
          </a:p>
        </p:txBody>
      </p:sp>
      <p:sp>
        <p:nvSpPr>
          <p:cNvPr id="4" name="Text Placeholder 3"/>
          <p:cNvSpPr>
            <a:spLocks noGrp="1"/>
          </p:cNvSpPr>
          <p:nvPr>
            <p:ph type="body" sz="quarter" idx="12"/>
          </p:nvPr>
        </p:nvSpPr>
        <p:spPr/>
        <p:txBody>
          <a:bodyPr/>
          <a:lstStyle/>
          <a:p>
            <a:r>
              <a:rPr lang="en-US" dirty="0"/>
              <a:t>6:13</a:t>
            </a:r>
          </a:p>
        </p:txBody>
      </p:sp>
      <p:sp>
        <p:nvSpPr>
          <p:cNvPr id="2" name="Title 1"/>
          <p:cNvSpPr>
            <a:spLocks noGrp="1"/>
          </p:cNvSpPr>
          <p:nvPr>
            <p:ph type="title"/>
          </p:nvPr>
        </p:nvSpPr>
        <p:spPr/>
        <p:txBody>
          <a:bodyPr/>
          <a:lstStyle/>
          <a:p>
            <a:r>
              <a:rPr lang="en-US" dirty="0"/>
              <a:t>The stars . . . fell to the earth, like a fig tree drops its unripe fruit when shaken by a great wind</a:t>
            </a:r>
          </a:p>
        </p:txBody>
      </p:sp>
    </p:spTree>
    <p:extLst>
      <p:ext uri="{BB962C8B-B14F-4D97-AF65-F5344CB8AC3E}">
        <p14:creationId xmlns:p14="http://schemas.microsoft.com/office/powerpoint/2010/main" val="263829712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plant, tree, dirt&#10;&#10;Description automatically generated">
            <a:extLst>
              <a:ext uri="{FF2B5EF4-FFF2-40B4-BE49-F238E27FC236}">
                <a16:creationId xmlns:a16="http://schemas.microsoft.com/office/drawing/2014/main" id="{B105DEB5-AD5B-8EE5-207B-4E2656B03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Fig tree at Ramat </a:t>
            </a:r>
            <a:r>
              <a:rPr lang="en-US" dirty="0" err="1"/>
              <a:t>HaNadiv</a:t>
            </a:r>
            <a:endParaRPr lang="en-US" dirty="0"/>
          </a:p>
        </p:txBody>
      </p:sp>
      <p:sp>
        <p:nvSpPr>
          <p:cNvPr id="4" name="Text Placeholder 3"/>
          <p:cNvSpPr>
            <a:spLocks noGrp="1"/>
          </p:cNvSpPr>
          <p:nvPr>
            <p:ph type="body" sz="quarter" idx="12"/>
          </p:nvPr>
        </p:nvSpPr>
        <p:spPr/>
        <p:txBody>
          <a:bodyPr/>
          <a:lstStyle/>
          <a:p>
            <a:r>
              <a:rPr lang="en-US" dirty="0"/>
              <a:t>6:13</a:t>
            </a:r>
          </a:p>
        </p:txBody>
      </p:sp>
      <p:sp>
        <p:nvSpPr>
          <p:cNvPr id="2" name="Title 1"/>
          <p:cNvSpPr>
            <a:spLocks noGrp="1"/>
          </p:cNvSpPr>
          <p:nvPr>
            <p:ph type="title"/>
          </p:nvPr>
        </p:nvSpPr>
        <p:spPr/>
        <p:txBody>
          <a:bodyPr/>
          <a:lstStyle/>
          <a:p>
            <a:r>
              <a:rPr lang="en-US" dirty="0"/>
              <a:t>The stars . . . fell to the earth, like a fig tree drops its unripe fruit when shaken by a great wind</a:t>
            </a:r>
          </a:p>
        </p:txBody>
      </p:sp>
    </p:spTree>
    <p:extLst>
      <p:ext uri="{BB962C8B-B14F-4D97-AF65-F5344CB8AC3E}">
        <p14:creationId xmlns:p14="http://schemas.microsoft.com/office/powerpoint/2010/main" val="27943268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E1F7E118-7794-B132-DE7F-D8891ECEC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Fresco still life with a partially rolled papyrus scroll, from Herculaneum, 1st century AD</a:t>
            </a:r>
          </a:p>
        </p:txBody>
      </p:sp>
      <p:sp>
        <p:nvSpPr>
          <p:cNvPr id="4" name="Text Placeholder 3"/>
          <p:cNvSpPr>
            <a:spLocks noGrp="1"/>
          </p:cNvSpPr>
          <p:nvPr>
            <p:ph type="body" sz="quarter" idx="12"/>
          </p:nvPr>
        </p:nvSpPr>
        <p:spPr/>
        <p:txBody>
          <a:bodyPr/>
          <a:lstStyle/>
          <a:p>
            <a:r>
              <a:rPr lang="en-US" dirty="0"/>
              <a:t>6:14</a:t>
            </a:r>
          </a:p>
        </p:txBody>
      </p:sp>
      <p:sp>
        <p:nvSpPr>
          <p:cNvPr id="2" name="Title 1"/>
          <p:cNvSpPr>
            <a:spLocks noGrp="1"/>
          </p:cNvSpPr>
          <p:nvPr>
            <p:ph type="title"/>
          </p:nvPr>
        </p:nvSpPr>
        <p:spPr/>
        <p:txBody>
          <a:bodyPr/>
          <a:lstStyle/>
          <a:p>
            <a:r>
              <a:rPr lang="en-US" dirty="0"/>
              <a:t>The sky receded like a scroll when it is rolled up</a:t>
            </a:r>
          </a:p>
        </p:txBody>
      </p:sp>
    </p:spTree>
    <p:extLst>
      <p:ext uri="{BB962C8B-B14F-4D97-AF65-F5344CB8AC3E}">
        <p14:creationId xmlns:p14="http://schemas.microsoft.com/office/powerpoint/2010/main" val="27252805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n&#10;&#10;Description automatically generated">
            <a:extLst>
              <a:ext uri="{FF2B5EF4-FFF2-40B4-BE49-F238E27FC236}">
                <a16:creationId xmlns:a16="http://schemas.microsoft.com/office/drawing/2014/main" id="{F3857FE8-50B5-F1E2-FF51-B26DB6083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DB798B3-F5D5-42D6-A31C-F5CC3BA0C385}"/>
              </a:ext>
            </a:extLst>
          </p:cNvPr>
          <p:cNvSpPr>
            <a:spLocks noGrp="1"/>
          </p:cNvSpPr>
          <p:nvPr>
            <p:ph type="body" sz="quarter" idx="10"/>
          </p:nvPr>
        </p:nvSpPr>
        <p:spPr/>
        <p:txBody>
          <a:bodyPr/>
          <a:lstStyle/>
          <a:p>
            <a:r>
              <a:rPr lang="en-US" dirty="0"/>
              <a:t>Statue of the Roman Emperor Titus holding a rolled scroll, from Rome, 1st century AD</a:t>
            </a:r>
          </a:p>
        </p:txBody>
      </p:sp>
      <p:sp>
        <p:nvSpPr>
          <p:cNvPr id="3" name="Text Placeholder 2">
            <a:extLst>
              <a:ext uri="{FF2B5EF4-FFF2-40B4-BE49-F238E27FC236}">
                <a16:creationId xmlns:a16="http://schemas.microsoft.com/office/drawing/2014/main" id="{7EEF23E2-AA76-4B17-9BB4-63445534E0B2}"/>
              </a:ext>
            </a:extLst>
          </p:cNvPr>
          <p:cNvSpPr>
            <a:spLocks noGrp="1"/>
          </p:cNvSpPr>
          <p:nvPr>
            <p:ph type="body" sz="quarter" idx="12"/>
          </p:nvPr>
        </p:nvSpPr>
        <p:spPr/>
        <p:txBody>
          <a:bodyPr/>
          <a:lstStyle/>
          <a:p>
            <a:r>
              <a:rPr lang="en-US" dirty="0"/>
              <a:t>6:14</a:t>
            </a:r>
          </a:p>
        </p:txBody>
      </p:sp>
      <p:sp>
        <p:nvSpPr>
          <p:cNvPr id="4" name="Title 3">
            <a:extLst>
              <a:ext uri="{FF2B5EF4-FFF2-40B4-BE49-F238E27FC236}">
                <a16:creationId xmlns:a16="http://schemas.microsoft.com/office/drawing/2014/main" id="{5D78F7E4-A8F7-466E-962D-2433F8439A58}"/>
              </a:ext>
            </a:extLst>
          </p:cNvPr>
          <p:cNvSpPr>
            <a:spLocks noGrp="1"/>
          </p:cNvSpPr>
          <p:nvPr>
            <p:ph type="title"/>
          </p:nvPr>
        </p:nvSpPr>
        <p:spPr/>
        <p:txBody>
          <a:bodyPr/>
          <a:lstStyle/>
          <a:p>
            <a:r>
              <a:rPr lang="en-US" dirty="0"/>
              <a:t>The sky receded like a scroll when it is rolled up</a:t>
            </a:r>
          </a:p>
        </p:txBody>
      </p:sp>
    </p:spTree>
    <p:extLst>
      <p:ext uri="{BB962C8B-B14F-4D97-AF65-F5344CB8AC3E}">
        <p14:creationId xmlns:p14="http://schemas.microsoft.com/office/powerpoint/2010/main" val="1709799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03A3D9-7CBC-F1ED-FD5A-065794FB8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1187"/>
            <a:ext cx="18287999" cy="9564623"/>
          </a:xfrm>
          <a:prstGeom prst="rect">
            <a:avLst/>
          </a:prstGeom>
        </p:spPr>
      </p:pic>
      <p:sp>
        <p:nvSpPr>
          <p:cNvPr id="2" name="Text Placeholder 1"/>
          <p:cNvSpPr>
            <a:spLocks noGrp="1"/>
          </p:cNvSpPr>
          <p:nvPr>
            <p:ph type="body" sz="quarter" idx="10"/>
          </p:nvPr>
        </p:nvSpPr>
        <p:spPr/>
        <p:txBody>
          <a:bodyPr/>
          <a:lstStyle/>
          <a:p>
            <a:r>
              <a:rPr lang="en-US" i="1" dirty="0"/>
              <a:t>Krater</a:t>
            </a:r>
            <a:r>
              <a:rPr lang="en-US" dirty="0"/>
              <a:t> depicting Apollos and </a:t>
            </a:r>
            <a:r>
              <a:rPr lang="en-US" dirty="0" err="1"/>
              <a:t>Tityos</a:t>
            </a:r>
            <a:r>
              <a:rPr lang="en-US" dirty="0"/>
              <a:t>, 5th century BC</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21432049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croll of a bible&#10;&#10;Description automatically generated">
            <a:extLst>
              <a:ext uri="{FF2B5EF4-FFF2-40B4-BE49-F238E27FC236}">
                <a16:creationId xmlns:a16="http://schemas.microsoft.com/office/drawing/2014/main" id="{DF8A10B7-BD54-9FC6-AB0E-93C618B66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428" y="0"/>
            <a:ext cx="16011144" cy="10287000"/>
          </a:xfrm>
          <a:prstGeom prst="rect">
            <a:avLst/>
          </a:prstGeom>
        </p:spPr>
      </p:pic>
      <p:sp>
        <p:nvSpPr>
          <p:cNvPr id="3" name="Text Placeholder 2"/>
          <p:cNvSpPr>
            <a:spLocks noGrp="1"/>
          </p:cNvSpPr>
          <p:nvPr>
            <p:ph type="body" sz="quarter" idx="10"/>
          </p:nvPr>
        </p:nvSpPr>
        <p:spPr/>
        <p:txBody>
          <a:bodyPr/>
          <a:lstStyle/>
          <a:p>
            <a:r>
              <a:rPr lang="en-US" dirty="0"/>
              <a:t>Ashkenazi Torah Scroll</a:t>
            </a:r>
          </a:p>
        </p:txBody>
      </p:sp>
      <p:sp>
        <p:nvSpPr>
          <p:cNvPr id="4" name="Text Placeholder 3"/>
          <p:cNvSpPr>
            <a:spLocks noGrp="1"/>
          </p:cNvSpPr>
          <p:nvPr>
            <p:ph type="body" sz="quarter" idx="12"/>
          </p:nvPr>
        </p:nvSpPr>
        <p:spPr/>
        <p:txBody>
          <a:bodyPr/>
          <a:lstStyle/>
          <a:p>
            <a:r>
              <a:rPr lang="en-US"/>
              <a:t>6:14</a:t>
            </a:r>
            <a:endParaRPr lang="en-US" dirty="0"/>
          </a:p>
        </p:txBody>
      </p:sp>
      <p:sp>
        <p:nvSpPr>
          <p:cNvPr id="2" name="Title 1"/>
          <p:cNvSpPr>
            <a:spLocks noGrp="1"/>
          </p:cNvSpPr>
          <p:nvPr>
            <p:ph type="title"/>
          </p:nvPr>
        </p:nvSpPr>
        <p:spPr/>
        <p:txBody>
          <a:bodyPr/>
          <a:lstStyle/>
          <a:p>
            <a:r>
              <a:rPr lang="en-US" dirty="0"/>
              <a:t>The sky receded like a scroll when it is rolled up</a:t>
            </a:r>
          </a:p>
        </p:txBody>
      </p:sp>
    </p:spTree>
    <p:extLst>
      <p:ext uri="{BB962C8B-B14F-4D97-AF65-F5344CB8AC3E}">
        <p14:creationId xmlns:p14="http://schemas.microsoft.com/office/powerpoint/2010/main" val="5639956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paper&#10;&#10;Description automatically generated">
            <a:extLst>
              <a:ext uri="{FF2B5EF4-FFF2-40B4-BE49-F238E27FC236}">
                <a16:creationId xmlns:a16="http://schemas.microsoft.com/office/drawing/2014/main" id="{0BD504BA-C3D8-C666-B9EB-3630FEFCF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Isaiah 34:4 on the Great Isaiah Scroll</a:t>
            </a:r>
          </a:p>
        </p:txBody>
      </p:sp>
      <p:sp>
        <p:nvSpPr>
          <p:cNvPr id="3" name="Text Placeholder 2"/>
          <p:cNvSpPr>
            <a:spLocks noGrp="1"/>
          </p:cNvSpPr>
          <p:nvPr>
            <p:ph type="body" sz="quarter" idx="12"/>
          </p:nvPr>
        </p:nvSpPr>
        <p:spPr/>
        <p:txBody>
          <a:bodyPr/>
          <a:lstStyle/>
          <a:p>
            <a:r>
              <a:rPr lang="en-US" dirty="0"/>
              <a:t>6:14</a:t>
            </a:r>
          </a:p>
        </p:txBody>
      </p:sp>
      <p:sp>
        <p:nvSpPr>
          <p:cNvPr id="4" name="Title 3"/>
          <p:cNvSpPr>
            <a:spLocks noGrp="1"/>
          </p:cNvSpPr>
          <p:nvPr>
            <p:ph type="title"/>
          </p:nvPr>
        </p:nvSpPr>
        <p:spPr/>
        <p:txBody>
          <a:bodyPr/>
          <a:lstStyle/>
          <a:p>
            <a:r>
              <a:rPr lang="en-US" dirty="0"/>
              <a:t>The sky receded like a scroll when it is rolled up</a:t>
            </a:r>
          </a:p>
        </p:txBody>
      </p:sp>
      <p:sp>
        <p:nvSpPr>
          <p:cNvPr id="5" name="Rectangle 4"/>
          <p:cNvSpPr/>
          <p:nvPr/>
        </p:nvSpPr>
        <p:spPr>
          <a:xfrm>
            <a:off x="3264408" y="2247692"/>
            <a:ext cx="11420856" cy="1867108"/>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3884980" y="4746665"/>
            <a:ext cx="10179711" cy="2123658"/>
          </a:xfrm>
          <a:prstGeom prst="rect">
            <a:avLst/>
          </a:prstGeom>
        </p:spPr>
        <p:txBody>
          <a:bodyPr wrap="square">
            <a:spAutoFit/>
          </a:bodyPr>
          <a:lstStyle/>
          <a:p>
            <a:r>
              <a:rPr lang="en-US" sz="3300" dirty="0">
                <a:solidFill>
                  <a:srgbClr val="FEFFFF"/>
                </a:solidFill>
                <a:effectLst>
                  <a:glow rad="76200">
                    <a:srgbClr val="010000">
                      <a:alpha val="80000"/>
                    </a:srgbClr>
                  </a:glow>
                </a:effectLst>
              </a:rPr>
              <a:t>“And all the host of heaven will be dissolved, and the heavens will be rolled together like a scroll, and all their host will fade away, like the leaf that falls off the vine, and like a fading leaf from the fig-tree.”</a:t>
            </a:r>
          </a:p>
        </p:txBody>
      </p:sp>
    </p:spTree>
    <p:extLst>
      <p:ext uri="{BB962C8B-B14F-4D97-AF65-F5344CB8AC3E}">
        <p14:creationId xmlns:p14="http://schemas.microsoft.com/office/powerpoint/2010/main" val="1849225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ky, water, outdoor, nature&#10;&#10;Description automatically generated">
            <a:extLst>
              <a:ext uri="{FF2B5EF4-FFF2-40B4-BE49-F238E27FC236}">
                <a16:creationId xmlns:a16="http://schemas.microsoft.com/office/drawing/2014/main" id="{8CC46530-685C-FF23-489C-99C1E8EC2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Plain of Asher coast from Rosh </a:t>
            </a:r>
            <a:r>
              <a:rPr lang="en-US" dirty="0" err="1"/>
              <a:t>HaNiqra</a:t>
            </a:r>
            <a:r>
              <a:rPr lang="en-US" dirty="0"/>
              <a:t> (from the north)</a:t>
            </a:r>
          </a:p>
        </p:txBody>
      </p:sp>
      <p:sp>
        <p:nvSpPr>
          <p:cNvPr id="3" name="Text Placeholder 2"/>
          <p:cNvSpPr>
            <a:spLocks noGrp="1"/>
          </p:cNvSpPr>
          <p:nvPr>
            <p:ph type="body" sz="quarter" idx="12"/>
          </p:nvPr>
        </p:nvSpPr>
        <p:spPr/>
        <p:txBody>
          <a:bodyPr/>
          <a:lstStyle/>
          <a:p>
            <a:r>
              <a:rPr lang="en-US" dirty="0"/>
              <a:t>6:14</a:t>
            </a:r>
          </a:p>
        </p:txBody>
      </p:sp>
      <p:sp>
        <p:nvSpPr>
          <p:cNvPr id="4" name="Title 3"/>
          <p:cNvSpPr>
            <a:spLocks noGrp="1"/>
          </p:cNvSpPr>
          <p:nvPr>
            <p:ph type="title"/>
          </p:nvPr>
        </p:nvSpPr>
        <p:spPr/>
        <p:txBody>
          <a:bodyPr/>
          <a:lstStyle/>
          <a:p>
            <a:r>
              <a:rPr lang="en-US" dirty="0"/>
              <a:t>And all the mountains and islands were moved from their places</a:t>
            </a:r>
          </a:p>
        </p:txBody>
      </p:sp>
    </p:spTree>
    <p:extLst>
      <p:ext uri="{BB962C8B-B14F-4D97-AF65-F5344CB8AC3E}">
        <p14:creationId xmlns:p14="http://schemas.microsoft.com/office/powerpoint/2010/main" val="21104941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 holding a staff&#10;&#10;Description automatically generated with medium confidence">
            <a:extLst>
              <a:ext uri="{FF2B5EF4-FFF2-40B4-BE49-F238E27FC236}">
                <a16:creationId xmlns:a16="http://schemas.microsoft.com/office/drawing/2014/main" id="{5414CF50-6A9E-C184-15C6-FE2E71A5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846" y="0"/>
            <a:ext cx="5918308" cy="10287000"/>
          </a:xfrm>
          <a:prstGeom prst="rect">
            <a:avLst/>
          </a:prstGeom>
        </p:spPr>
      </p:pic>
      <p:sp>
        <p:nvSpPr>
          <p:cNvPr id="2" name="Text Placeholder 1"/>
          <p:cNvSpPr>
            <a:spLocks noGrp="1"/>
          </p:cNvSpPr>
          <p:nvPr>
            <p:ph type="body" sz="quarter" idx="10"/>
          </p:nvPr>
        </p:nvSpPr>
        <p:spPr/>
        <p:txBody>
          <a:bodyPr/>
          <a:lstStyle/>
          <a:p>
            <a:r>
              <a:rPr lang="en-US"/>
              <a:t>Emperor Domitian, </a:t>
            </a:r>
            <a:r>
              <a:rPr lang="en-US" dirty="0"/>
              <a:t>from Palace </a:t>
            </a:r>
            <a:r>
              <a:rPr lang="en-US" dirty="0" err="1"/>
              <a:t>Giustiniani</a:t>
            </a:r>
            <a:r>
              <a:rPr lang="en-US" dirty="0"/>
              <a:t>, AD 81–96</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Then the kings of the earth</a:t>
            </a:r>
          </a:p>
        </p:txBody>
      </p:sp>
    </p:spTree>
    <p:extLst>
      <p:ext uri="{BB962C8B-B14F-4D97-AF65-F5344CB8AC3E}">
        <p14:creationId xmlns:p14="http://schemas.microsoft.com/office/powerpoint/2010/main" val="9873226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uilding material, stone&#10;&#10;Description automatically generated">
            <a:extLst>
              <a:ext uri="{FF2B5EF4-FFF2-40B4-BE49-F238E27FC236}">
                <a16:creationId xmlns:a16="http://schemas.microsoft.com/office/drawing/2014/main" id="{583C61A1-A4C9-1C1D-8B97-902392CE0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8288000" cy="10058400"/>
          </a:xfrm>
          <a:prstGeom prst="rect">
            <a:avLst/>
          </a:prstGeom>
        </p:spPr>
      </p:pic>
      <p:sp>
        <p:nvSpPr>
          <p:cNvPr id="2" name="Text Placeholder 1"/>
          <p:cNvSpPr>
            <a:spLocks noGrp="1"/>
          </p:cNvSpPr>
          <p:nvPr>
            <p:ph type="body" sz="quarter" idx="10"/>
          </p:nvPr>
        </p:nvSpPr>
        <p:spPr/>
        <p:txBody>
          <a:bodyPr/>
          <a:lstStyle/>
          <a:p>
            <a:r>
              <a:rPr lang="en-US" dirty="0"/>
              <a:t>Procession of Senators on the northern wall of the Ara Pacis </a:t>
            </a:r>
            <a:r>
              <a:rPr lang="en-US" dirty="0" err="1"/>
              <a:t>Augustae</a:t>
            </a:r>
            <a:r>
              <a:rPr lang="en-US" dirty="0"/>
              <a:t>, late 1st century BC</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the great men</a:t>
            </a:r>
          </a:p>
        </p:txBody>
      </p:sp>
    </p:spTree>
    <p:extLst>
      <p:ext uri="{BB962C8B-B14F-4D97-AF65-F5344CB8AC3E}">
        <p14:creationId xmlns:p14="http://schemas.microsoft.com/office/powerpoint/2010/main" val="32892320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culpture, stone, old&#10;&#10;Description automatically generated">
            <a:extLst>
              <a:ext uri="{FF2B5EF4-FFF2-40B4-BE49-F238E27FC236}">
                <a16:creationId xmlns:a16="http://schemas.microsoft.com/office/drawing/2014/main" id="{84150F3C-2C7D-5DE5-D3E8-EF58D4AB8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240" y="0"/>
            <a:ext cx="14447520" cy="10287000"/>
          </a:xfrm>
          <a:prstGeom prst="rect">
            <a:avLst/>
          </a:prstGeom>
        </p:spPr>
      </p:pic>
      <p:sp>
        <p:nvSpPr>
          <p:cNvPr id="2" name="Text Placeholder 1"/>
          <p:cNvSpPr>
            <a:spLocks noGrp="1"/>
          </p:cNvSpPr>
          <p:nvPr>
            <p:ph type="body" sz="quarter" idx="10"/>
          </p:nvPr>
        </p:nvSpPr>
        <p:spPr/>
        <p:txBody>
          <a:bodyPr/>
          <a:lstStyle/>
          <a:p>
            <a:r>
              <a:rPr lang="en-US" dirty="0"/>
              <a:t>Tribune depicted on the altar of </a:t>
            </a:r>
            <a:r>
              <a:rPr lang="en-US" dirty="0" err="1"/>
              <a:t>Domitius</a:t>
            </a:r>
            <a:r>
              <a:rPr lang="en-US" dirty="0"/>
              <a:t> </a:t>
            </a:r>
            <a:r>
              <a:rPr lang="en-US" dirty="0" err="1"/>
              <a:t>Ahenobarbus</a:t>
            </a:r>
            <a:r>
              <a:rPr lang="en-US" dirty="0"/>
              <a:t>, Rome, 2nd century BC​</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the commanders</a:t>
            </a:r>
          </a:p>
        </p:txBody>
      </p:sp>
    </p:spTree>
    <p:extLst>
      <p:ext uri="{BB962C8B-B14F-4D97-AF65-F5344CB8AC3E}">
        <p14:creationId xmlns:p14="http://schemas.microsoft.com/office/powerpoint/2010/main" val="22743403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abinet, indoor, wooden&#10;&#10;Description automatically generated">
            <a:extLst>
              <a:ext uri="{FF2B5EF4-FFF2-40B4-BE49-F238E27FC236}">
                <a16:creationId xmlns:a16="http://schemas.microsoft.com/office/drawing/2014/main" id="{F1DD3CCE-2C07-A6A7-A604-7F093DC2E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988" y="0"/>
            <a:ext cx="9336024" cy="10287000"/>
          </a:xfrm>
          <a:prstGeom prst="rect">
            <a:avLst/>
          </a:prstGeom>
        </p:spPr>
      </p:pic>
      <p:sp>
        <p:nvSpPr>
          <p:cNvPr id="2" name="Text Placeholder 1"/>
          <p:cNvSpPr>
            <a:spLocks noGrp="1"/>
          </p:cNvSpPr>
          <p:nvPr>
            <p:ph type="body" sz="quarter" idx="10"/>
          </p:nvPr>
        </p:nvSpPr>
        <p:spPr/>
        <p:txBody>
          <a:bodyPr/>
          <a:lstStyle/>
          <a:p>
            <a:r>
              <a:rPr lang="en-US" dirty="0"/>
              <a:t>Marble statue of Julia </a:t>
            </a:r>
            <a:r>
              <a:rPr lang="en-US" dirty="0" err="1"/>
              <a:t>Titi</a:t>
            </a:r>
            <a:r>
              <a:rPr lang="en-US" dirty="0"/>
              <a:t>, with traces of pigment, Roman, AD 90​</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the rich</a:t>
            </a:r>
          </a:p>
        </p:txBody>
      </p:sp>
    </p:spTree>
    <p:extLst>
      <p:ext uri="{BB962C8B-B14F-4D97-AF65-F5344CB8AC3E}">
        <p14:creationId xmlns:p14="http://schemas.microsoft.com/office/powerpoint/2010/main" val="20014615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C23C5B5D-0F3C-F89D-11DB-50FA07B2BD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2" name="Text Placeholder 1"/>
          <p:cNvSpPr>
            <a:spLocks noGrp="1"/>
          </p:cNvSpPr>
          <p:nvPr>
            <p:ph type="body" sz="quarter" idx="10"/>
          </p:nvPr>
        </p:nvSpPr>
        <p:spPr/>
        <p:txBody>
          <a:bodyPr/>
          <a:lstStyle/>
          <a:p>
            <a:r>
              <a:rPr lang="en-US" dirty="0"/>
              <a:t>Statue of the Greek boxer </a:t>
            </a:r>
            <a:r>
              <a:rPr lang="en-US" dirty="0" err="1"/>
              <a:t>Damoxenes</a:t>
            </a:r>
            <a:r>
              <a:rPr lang="en-US" dirty="0"/>
              <a:t> with a wrapped hand, AD 1801</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the powerful</a:t>
            </a:r>
          </a:p>
        </p:txBody>
      </p:sp>
    </p:spTree>
    <p:extLst>
      <p:ext uri="{BB962C8B-B14F-4D97-AF65-F5344CB8AC3E}">
        <p14:creationId xmlns:p14="http://schemas.microsoft.com/office/powerpoint/2010/main" val="28313226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BBEE5AFA-67B6-5B89-FC49-A8F7F74E9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412" y="0"/>
            <a:ext cx="13981176" cy="10287000"/>
          </a:xfrm>
          <a:prstGeom prst="rect">
            <a:avLst/>
          </a:prstGeom>
        </p:spPr>
      </p:pic>
      <p:sp>
        <p:nvSpPr>
          <p:cNvPr id="3" name="Text Placeholder 2"/>
          <p:cNvSpPr>
            <a:spLocks noGrp="1"/>
          </p:cNvSpPr>
          <p:nvPr>
            <p:ph type="body" sz="quarter" idx="10"/>
          </p:nvPr>
        </p:nvSpPr>
        <p:spPr/>
        <p:txBody>
          <a:bodyPr/>
          <a:lstStyle/>
          <a:p>
            <a:r>
              <a:rPr lang="en-US" dirty="0"/>
              <a:t>Bust of Lucius </a:t>
            </a:r>
            <a:r>
              <a:rPr lang="en-US" dirty="0" err="1"/>
              <a:t>Caecilius</a:t>
            </a:r>
            <a:r>
              <a:rPr lang="en-US" dirty="0"/>
              <a:t> </a:t>
            </a:r>
            <a:r>
              <a:rPr lang="en-US" dirty="0" err="1"/>
              <a:t>Iucundus</a:t>
            </a:r>
            <a:r>
              <a:rPr lang="en-US" dirty="0"/>
              <a:t>, banker and usurer, from Pompeii, 1st century AD</a:t>
            </a:r>
          </a:p>
        </p:txBody>
      </p:sp>
      <p:sp>
        <p:nvSpPr>
          <p:cNvPr id="4" name="Text Placeholder 3"/>
          <p:cNvSpPr>
            <a:spLocks noGrp="1"/>
          </p:cNvSpPr>
          <p:nvPr>
            <p:ph type="body" sz="quarter" idx="12"/>
          </p:nvPr>
        </p:nvSpPr>
        <p:spPr/>
        <p:txBody>
          <a:bodyPr/>
          <a:lstStyle/>
          <a:p>
            <a:r>
              <a:rPr lang="en-US" dirty="0"/>
              <a:t>12:17</a:t>
            </a:r>
          </a:p>
        </p:txBody>
      </p:sp>
      <p:sp>
        <p:nvSpPr>
          <p:cNvPr id="2" name="Title 1"/>
          <p:cNvSpPr>
            <a:spLocks noGrp="1"/>
          </p:cNvSpPr>
          <p:nvPr>
            <p:ph type="title"/>
          </p:nvPr>
        </p:nvSpPr>
        <p:spPr/>
        <p:txBody>
          <a:bodyPr/>
          <a:lstStyle/>
          <a:p>
            <a:r>
              <a:rPr lang="en-US" dirty="0"/>
              <a:t>And the powerful</a:t>
            </a:r>
          </a:p>
        </p:txBody>
      </p:sp>
    </p:spTree>
    <p:extLst>
      <p:ext uri="{BB962C8B-B14F-4D97-AF65-F5344CB8AC3E}">
        <p14:creationId xmlns:p14="http://schemas.microsoft.com/office/powerpoint/2010/main" val="9310786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74B45064-D73C-A51E-94E9-284172629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960" y="0"/>
            <a:ext cx="9784080" cy="10287000"/>
          </a:xfrm>
          <a:prstGeom prst="rect">
            <a:avLst/>
          </a:prstGeom>
        </p:spPr>
      </p:pic>
      <p:sp>
        <p:nvSpPr>
          <p:cNvPr id="2" name="Text Placeholder 1">
            <a:extLst>
              <a:ext uri="{FF2B5EF4-FFF2-40B4-BE49-F238E27FC236}">
                <a16:creationId xmlns:a16="http://schemas.microsoft.com/office/drawing/2014/main" id="{1894FE0C-D174-4778-91C4-DFC08154B7F3}"/>
              </a:ext>
            </a:extLst>
          </p:cNvPr>
          <p:cNvSpPr>
            <a:spLocks noGrp="1"/>
          </p:cNvSpPr>
          <p:nvPr>
            <p:ph type="body" sz="quarter" idx="10"/>
          </p:nvPr>
        </p:nvSpPr>
        <p:spPr/>
        <p:txBody>
          <a:bodyPr/>
          <a:lstStyle/>
          <a:p>
            <a:r>
              <a:rPr lang="it-IT" dirty="0"/>
              <a:t>Statue of Plancia Magna, from Perga, 2nd century AD</a:t>
            </a:r>
            <a:endParaRPr lang="en-US" dirty="0"/>
          </a:p>
        </p:txBody>
      </p:sp>
      <p:sp>
        <p:nvSpPr>
          <p:cNvPr id="3" name="Text Placeholder 2">
            <a:extLst>
              <a:ext uri="{FF2B5EF4-FFF2-40B4-BE49-F238E27FC236}">
                <a16:creationId xmlns:a16="http://schemas.microsoft.com/office/drawing/2014/main" id="{096D8DD8-E431-4960-871A-F743DCCDB168}"/>
              </a:ext>
            </a:extLst>
          </p:cNvPr>
          <p:cNvSpPr>
            <a:spLocks noGrp="1"/>
          </p:cNvSpPr>
          <p:nvPr>
            <p:ph type="body" sz="quarter" idx="12"/>
          </p:nvPr>
        </p:nvSpPr>
        <p:spPr/>
        <p:txBody>
          <a:bodyPr/>
          <a:lstStyle/>
          <a:p>
            <a:r>
              <a:rPr lang="en-US" dirty="0"/>
              <a:t>12:17</a:t>
            </a:r>
          </a:p>
        </p:txBody>
      </p:sp>
      <p:sp>
        <p:nvSpPr>
          <p:cNvPr id="4" name="Title 3">
            <a:extLst>
              <a:ext uri="{FF2B5EF4-FFF2-40B4-BE49-F238E27FC236}">
                <a16:creationId xmlns:a16="http://schemas.microsoft.com/office/drawing/2014/main" id="{73D03268-194D-4036-8108-516BF878D98A}"/>
              </a:ext>
            </a:extLst>
          </p:cNvPr>
          <p:cNvSpPr>
            <a:spLocks noGrp="1"/>
          </p:cNvSpPr>
          <p:nvPr>
            <p:ph type="title"/>
          </p:nvPr>
        </p:nvSpPr>
        <p:spPr/>
        <p:txBody>
          <a:bodyPr/>
          <a:lstStyle/>
          <a:p>
            <a:r>
              <a:rPr lang="en-US" dirty="0"/>
              <a:t>And the powerful</a:t>
            </a:r>
          </a:p>
        </p:txBody>
      </p:sp>
    </p:spTree>
    <p:extLst>
      <p:ext uri="{BB962C8B-B14F-4D97-AF65-F5344CB8AC3E}">
        <p14:creationId xmlns:p14="http://schemas.microsoft.com/office/powerpoint/2010/main" val="3114728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77FEC039-85C2-59AC-9E60-AF5703A2A5FB}"/>
              </a:ext>
            </a:extLst>
          </p:cNvPr>
          <p:cNvPicPr>
            <a:picLocks noChangeAspect="1"/>
          </p:cNvPicPr>
          <p:nvPr/>
        </p:nvPicPr>
        <p:blipFill rotWithShape="1">
          <a:blip r:embed="rId3">
            <a:extLst>
              <a:ext uri="{28A0092B-C50C-407E-A947-70E740481C1C}">
                <a14:useLocalDpi xmlns:a14="http://schemas.microsoft.com/office/drawing/2010/main" val="0"/>
              </a:ext>
            </a:extLst>
          </a:blip>
          <a:srcRect t="5519"/>
          <a:stretch/>
        </p:blipFill>
        <p:spPr>
          <a:xfrm>
            <a:off x="6172200" y="270163"/>
            <a:ext cx="5943600" cy="9649449"/>
          </a:xfrm>
          <a:prstGeom prst="rect">
            <a:avLst/>
          </a:prstGeom>
        </p:spPr>
      </p:pic>
      <p:sp>
        <p:nvSpPr>
          <p:cNvPr id="2" name="Text Placeholder 1"/>
          <p:cNvSpPr>
            <a:spLocks noGrp="1"/>
          </p:cNvSpPr>
          <p:nvPr>
            <p:ph type="body" sz="quarter" idx="10"/>
          </p:nvPr>
        </p:nvSpPr>
        <p:spPr/>
        <p:txBody>
          <a:bodyPr/>
          <a:lstStyle/>
          <a:p>
            <a:r>
              <a:rPr lang="en-US" dirty="0"/>
              <a:t>Fresco of Diana with her bow, from the Villa of Arianne at Stabia, 1st century AD</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224366341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carving of men&#10;&#10;Description automatically generated">
            <a:extLst>
              <a:ext uri="{FF2B5EF4-FFF2-40B4-BE49-F238E27FC236}">
                <a16:creationId xmlns:a16="http://schemas.microsoft.com/office/drawing/2014/main" id="{0659C3BE-266A-3EAE-7872-431CA578D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10"/>
            <a:ext cx="18283363" cy="10289610"/>
          </a:xfrm>
          <a:prstGeom prst="rect">
            <a:avLst/>
          </a:prstGeom>
        </p:spPr>
      </p:pic>
      <p:sp>
        <p:nvSpPr>
          <p:cNvPr id="2" name="Text Placeholder 1"/>
          <p:cNvSpPr>
            <a:spLocks noGrp="1"/>
          </p:cNvSpPr>
          <p:nvPr>
            <p:ph type="body" sz="quarter" idx="10"/>
          </p:nvPr>
        </p:nvSpPr>
        <p:spPr/>
        <p:txBody>
          <a:bodyPr/>
          <a:lstStyle/>
          <a:p>
            <a:r>
              <a:rPr lang="en-US" dirty="0"/>
              <a:t>Marble relief of Roman collared slaves, from Smyrna, circa AD 200</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every slave</a:t>
            </a:r>
          </a:p>
        </p:txBody>
      </p:sp>
    </p:spTree>
    <p:extLst>
      <p:ext uri="{BB962C8B-B14F-4D97-AF65-F5344CB8AC3E}">
        <p14:creationId xmlns:p14="http://schemas.microsoft.com/office/powerpoint/2010/main" val="340616622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ainting of two people&#10;&#10;Description automatically generated">
            <a:extLst>
              <a:ext uri="{FF2B5EF4-FFF2-40B4-BE49-F238E27FC236}">
                <a16:creationId xmlns:a16="http://schemas.microsoft.com/office/drawing/2014/main" id="{905A6D40-FB79-068C-894A-56C5152E1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0"/>
            <a:ext cx="16093440" cy="10287000"/>
          </a:xfrm>
          <a:prstGeom prst="rect">
            <a:avLst/>
          </a:prstGeom>
        </p:spPr>
      </p:pic>
      <p:sp>
        <p:nvSpPr>
          <p:cNvPr id="2" name="Text Placeholder 1"/>
          <p:cNvSpPr>
            <a:spLocks noGrp="1"/>
          </p:cNvSpPr>
          <p:nvPr>
            <p:ph type="body" sz="quarter" idx="10"/>
          </p:nvPr>
        </p:nvSpPr>
        <p:spPr/>
        <p:txBody>
          <a:bodyPr/>
          <a:lstStyle/>
          <a:p>
            <a:r>
              <a:rPr lang="en-US" dirty="0"/>
              <a:t>Fresco of a servant girl putting shoes on her master, from Pompeii, 1st century AD</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every slave</a:t>
            </a:r>
          </a:p>
        </p:txBody>
      </p:sp>
    </p:spTree>
    <p:extLst>
      <p:ext uri="{BB962C8B-B14F-4D97-AF65-F5344CB8AC3E}">
        <p14:creationId xmlns:p14="http://schemas.microsoft.com/office/powerpoint/2010/main" val="399702839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one, fabric&#10;&#10;Description automatically generated">
            <a:extLst>
              <a:ext uri="{FF2B5EF4-FFF2-40B4-BE49-F238E27FC236}">
                <a16:creationId xmlns:a16="http://schemas.microsoft.com/office/drawing/2014/main" id="{839913FD-6393-99F9-5476-82D0603BF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72CE57CD-4B1B-403C-B8AA-34954C9FBB4C}"/>
              </a:ext>
            </a:extLst>
          </p:cNvPr>
          <p:cNvSpPr>
            <a:spLocks noGrp="1"/>
          </p:cNvSpPr>
          <p:nvPr>
            <p:ph type="body" sz="quarter" idx="10"/>
          </p:nvPr>
        </p:nvSpPr>
        <p:spPr/>
        <p:txBody>
          <a:bodyPr/>
          <a:lstStyle/>
          <a:p>
            <a:r>
              <a:rPr lang="en-US" dirty="0"/>
              <a:t>Fresco of a female slave being sold, from Pompeii, 1st century AD</a:t>
            </a:r>
          </a:p>
        </p:txBody>
      </p:sp>
      <p:sp>
        <p:nvSpPr>
          <p:cNvPr id="3" name="Text Placeholder 2">
            <a:extLst>
              <a:ext uri="{FF2B5EF4-FFF2-40B4-BE49-F238E27FC236}">
                <a16:creationId xmlns:a16="http://schemas.microsoft.com/office/drawing/2014/main" id="{4C02E18F-2CA2-44E0-9178-530AB01E23A2}"/>
              </a:ext>
            </a:extLst>
          </p:cNvPr>
          <p:cNvSpPr>
            <a:spLocks noGrp="1"/>
          </p:cNvSpPr>
          <p:nvPr>
            <p:ph type="body" sz="quarter" idx="12"/>
          </p:nvPr>
        </p:nvSpPr>
        <p:spPr/>
        <p:txBody>
          <a:bodyPr/>
          <a:lstStyle/>
          <a:p>
            <a:r>
              <a:rPr lang="en-US" dirty="0"/>
              <a:t>6:15</a:t>
            </a:r>
          </a:p>
        </p:txBody>
      </p:sp>
      <p:sp>
        <p:nvSpPr>
          <p:cNvPr id="4" name="Title 3">
            <a:extLst>
              <a:ext uri="{FF2B5EF4-FFF2-40B4-BE49-F238E27FC236}">
                <a16:creationId xmlns:a16="http://schemas.microsoft.com/office/drawing/2014/main" id="{519517EE-50E8-464D-ADD9-09A49043E409}"/>
              </a:ext>
            </a:extLst>
          </p:cNvPr>
          <p:cNvSpPr>
            <a:spLocks noGrp="1"/>
          </p:cNvSpPr>
          <p:nvPr>
            <p:ph type="title"/>
          </p:nvPr>
        </p:nvSpPr>
        <p:spPr/>
        <p:txBody>
          <a:bodyPr/>
          <a:lstStyle/>
          <a:p>
            <a:r>
              <a:rPr lang="en-US" dirty="0"/>
              <a:t>And every slave</a:t>
            </a:r>
          </a:p>
        </p:txBody>
      </p:sp>
    </p:spTree>
    <p:extLst>
      <p:ext uri="{BB962C8B-B14F-4D97-AF65-F5344CB8AC3E}">
        <p14:creationId xmlns:p14="http://schemas.microsoft.com/office/powerpoint/2010/main" val="3055914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one sculpture of two people&#10;&#10;Description automatically generated">
            <a:extLst>
              <a:ext uri="{FF2B5EF4-FFF2-40B4-BE49-F238E27FC236}">
                <a16:creationId xmlns:a16="http://schemas.microsoft.com/office/drawing/2014/main" id="{FDF88E48-1DB6-7E79-808E-56C5431A7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648" y="0"/>
            <a:ext cx="7918704" cy="10287000"/>
          </a:xfrm>
          <a:prstGeom prst="rect">
            <a:avLst/>
          </a:prstGeom>
        </p:spPr>
      </p:pic>
      <p:sp>
        <p:nvSpPr>
          <p:cNvPr id="2" name="Text Placeholder 1">
            <a:extLst>
              <a:ext uri="{FF2B5EF4-FFF2-40B4-BE49-F238E27FC236}">
                <a16:creationId xmlns:a16="http://schemas.microsoft.com/office/drawing/2014/main" id="{90A3AB63-908B-4C84-AD3F-3A24C00FFFB6}"/>
              </a:ext>
            </a:extLst>
          </p:cNvPr>
          <p:cNvSpPr>
            <a:spLocks noGrp="1"/>
          </p:cNvSpPr>
          <p:nvPr>
            <p:ph type="body" sz="quarter" idx="10"/>
          </p:nvPr>
        </p:nvSpPr>
        <p:spPr/>
        <p:txBody>
          <a:bodyPr/>
          <a:lstStyle/>
          <a:p>
            <a:r>
              <a:rPr lang="en-US" dirty="0"/>
              <a:t>Marble relief depicting the manumission of two slaves, 1st century BC</a:t>
            </a:r>
          </a:p>
        </p:txBody>
      </p:sp>
      <p:sp>
        <p:nvSpPr>
          <p:cNvPr id="3" name="Text Placeholder 2">
            <a:extLst>
              <a:ext uri="{FF2B5EF4-FFF2-40B4-BE49-F238E27FC236}">
                <a16:creationId xmlns:a16="http://schemas.microsoft.com/office/drawing/2014/main" id="{88F03B18-4A81-473C-B8DE-7C8439DC94F2}"/>
              </a:ext>
            </a:extLst>
          </p:cNvPr>
          <p:cNvSpPr>
            <a:spLocks noGrp="1"/>
          </p:cNvSpPr>
          <p:nvPr>
            <p:ph type="body" sz="quarter" idx="12"/>
          </p:nvPr>
        </p:nvSpPr>
        <p:spPr/>
        <p:txBody>
          <a:bodyPr/>
          <a:lstStyle/>
          <a:p>
            <a:r>
              <a:rPr lang="en-US" dirty="0"/>
              <a:t>6:15</a:t>
            </a:r>
          </a:p>
        </p:txBody>
      </p:sp>
      <p:sp>
        <p:nvSpPr>
          <p:cNvPr id="4" name="Title 3">
            <a:extLst>
              <a:ext uri="{FF2B5EF4-FFF2-40B4-BE49-F238E27FC236}">
                <a16:creationId xmlns:a16="http://schemas.microsoft.com/office/drawing/2014/main" id="{72DA18FF-34A0-4F57-8C64-15E3AD002BCB}"/>
              </a:ext>
            </a:extLst>
          </p:cNvPr>
          <p:cNvSpPr>
            <a:spLocks noGrp="1"/>
          </p:cNvSpPr>
          <p:nvPr>
            <p:ph type="title"/>
          </p:nvPr>
        </p:nvSpPr>
        <p:spPr/>
        <p:txBody>
          <a:bodyPr/>
          <a:lstStyle/>
          <a:p>
            <a:r>
              <a:rPr lang="en-US" dirty="0"/>
              <a:t>And every slave and free man</a:t>
            </a:r>
          </a:p>
        </p:txBody>
      </p:sp>
    </p:spTree>
    <p:extLst>
      <p:ext uri="{BB962C8B-B14F-4D97-AF65-F5344CB8AC3E}">
        <p14:creationId xmlns:p14="http://schemas.microsoft.com/office/powerpoint/2010/main" val="318253387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kylix, cup, plant, tableware&#10;&#10;Description automatically generated">
            <a:extLst>
              <a:ext uri="{FF2B5EF4-FFF2-40B4-BE49-F238E27FC236}">
                <a16:creationId xmlns:a16="http://schemas.microsoft.com/office/drawing/2014/main" id="{EAFF368A-1545-9864-B13E-60F3E917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2" name="Text Placeholder 1"/>
          <p:cNvSpPr>
            <a:spLocks noGrp="1"/>
          </p:cNvSpPr>
          <p:nvPr>
            <p:ph type="body" sz="quarter" idx="10"/>
          </p:nvPr>
        </p:nvSpPr>
        <p:spPr/>
        <p:txBody>
          <a:bodyPr/>
          <a:lstStyle/>
          <a:p>
            <a:r>
              <a:rPr lang="en-US" dirty="0"/>
              <a:t>Man wearing the </a:t>
            </a:r>
            <a:r>
              <a:rPr lang="en-US" i="1" dirty="0"/>
              <a:t>pileus</a:t>
            </a:r>
            <a:r>
              <a:rPr lang="en-US" dirty="0"/>
              <a:t> (conical hat), plate decoration, late 4th century BC</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And every slave and free man</a:t>
            </a:r>
          </a:p>
        </p:txBody>
      </p:sp>
    </p:spTree>
    <p:extLst>
      <p:ext uri="{BB962C8B-B14F-4D97-AF65-F5344CB8AC3E}">
        <p14:creationId xmlns:p14="http://schemas.microsoft.com/office/powerpoint/2010/main" val="11633925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10;&#10;Description automatically generated">
            <a:extLst>
              <a:ext uri="{FF2B5EF4-FFF2-40B4-BE49-F238E27FC236}">
                <a16:creationId xmlns:a16="http://schemas.microsoft.com/office/drawing/2014/main" id="{A7DCDF86-A94F-3BC6-162D-370BC7A77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Qumran Cave 11</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They hid themselves in the caves and among the rocks of the mountains</a:t>
            </a:r>
          </a:p>
        </p:txBody>
      </p:sp>
    </p:spTree>
    <p:extLst>
      <p:ext uri="{BB962C8B-B14F-4D97-AF65-F5344CB8AC3E}">
        <p14:creationId xmlns:p14="http://schemas.microsoft.com/office/powerpoint/2010/main" val="27433381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rock, outdoor, rocky&#10;&#10;Description automatically generated">
            <a:extLst>
              <a:ext uri="{FF2B5EF4-FFF2-40B4-BE49-F238E27FC236}">
                <a16:creationId xmlns:a16="http://schemas.microsoft.com/office/drawing/2014/main" id="{DB280FDD-6DFE-33CF-8D2F-630AE895C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2968" y="0"/>
            <a:ext cx="11942064" cy="10287000"/>
          </a:xfrm>
          <a:prstGeom prst="rect">
            <a:avLst/>
          </a:prstGeom>
        </p:spPr>
      </p:pic>
      <p:sp>
        <p:nvSpPr>
          <p:cNvPr id="2" name="Text Placeholder 1"/>
          <p:cNvSpPr>
            <a:spLocks noGrp="1"/>
          </p:cNvSpPr>
          <p:nvPr>
            <p:ph type="body" sz="quarter" idx="10"/>
          </p:nvPr>
        </p:nvSpPr>
        <p:spPr/>
        <p:txBody>
          <a:bodyPr/>
          <a:lstStyle/>
          <a:p>
            <a:r>
              <a:rPr lang="en-US" dirty="0"/>
              <a:t>Cave of the Letters during excavation, 1950s</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They hid themselves in the caves and among the rocks of the mountains</a:t>
            </a:r>
          </a:p>
        </p:txBody>
      </p:sp>
    </p:spTree>
    <p:extLst>
      <p:ext uri="{BB962C8B-B14F-4D97-AF65-F5344CB8AC3E}">
        <p14:creationId xmlns:p14="http://schemas.microsoft.com/office/powerpoint/2010/main" val="22656493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paper&#10;&#10;Description automatically generated">
            <a:extLst>
              <a:ext uri="{FF2B5EF4-FFF2-40B4-BE49-F238E27FC236}">
                <a16:creationId xmlns:a16="http://schemas.microsoft.com/office/drawing/2014/main" id="{4F6EA1B9-0B80-006A-9256-4EC8D71BA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4376"/>
            <a:ext cx="18288000" cy="5010912"/>
          </a:xfrm>
          <a:prstGeom prst="rect">
            <a:avLst/>
          </a:prstGeom>
        </p:spPr>
      </p:pic>
      <p:pic>
        <p:nvPicPr>
          <p:cNvPr id="10" name="Picture 9" descr="A close up of a text&#10;&#10;Description automatically generated">
            <a:extLst>
              <a:ext uri="{FF2B5EF4-FFF2-40B4-BE49-F238E27FC236}">
                <a16:creationId xmlns:a16="http://schemas.microsoft.com/office/drawing/2014/main" id="{30BA16EC-5B65-23F3-8B01-13F2354DE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5010912"/>
          </a:xfrm>
          <a:prstGeom prst="rect">
            <a:avLst/>
          </a:prstGeom>
        </p:spPr>
      </p:pic>
      <p:sp>
        <p:nvSpPr>
          <p:cNvPr id="2" name="Text Placeholder 1"/>
          <p:cNvSpPr>
            <a:spLocks noGrp="1"/>
          </p:cNvSpPr>
          <p:nvPr>
            <p:ph type="body" sz="quarter" idx="10"/>
          </p:nvPr>
        </p:nvSpPr>
        <p:spPr/>
        <p:txBody>
          <a:bodyPr/>
          <a:lstStyle/>
          <a:p>
            <a:r>
              <a:rPr lang="en-US"/>
              <a:t>Isaiah 2:19-21 on </a:t>
            </a:r>
            <a:r>
              <a:rPr lang="en-US" dirty="0"/>
              <a:t>the Great Isaiah Scroll, 2nd century BC</a:t>
            </a:r>
          </a:p>
        </p:txBody>
      </p:sp>
      <p:sp>
        <p:nvSpPr>
          <p:cNvPr id="3" name="Text Placeholder 2"/>
          <p:cNvSpPr>
            <a:spLocks noGrp="1"/>
          </p:cNvSpPr>
          <p:nvPr>
            <p:ph type="body" sz="quarter" idx="12"/>
          </p:nvPr>
        </p:nvSpPr>
        <p:spPr/>
        <p:txBody>
          <a:bodyPr/>
          <a:lstStyle/>
          <a:p>
            <a:r>
              <a:rPr lang="en-US" dirty="0"/>
              <a:t>6:15</a:t>
            </a:r>
          </a:p>
        </p:txBody>
      </p:sp>
      <p:sp>
        <p:nvSpPr>
          <p:cNvPr id="4" name="Title 3"/>
          <p:cNvSpPr>
            <a:spLocks noGrp="1"/>
          </p:cNvSpPr>
          <p:nvPr>
            <p:ph type="title"/>
          </p:nvPr>
        </p:nvSpPr>
        <p:spPr/>
        <p:txBody>
          <a:bodyPr/>
          <a:lstStyle/>
          <a:p>
            <a:r>
              <a:rPr lang="en-US" dirty="0"/>
              <a:t>They hid themselves in the caves and among the rocks of the mountains</a:t>
            </a:r>
          </a:p>
        </p:txBody>
      </p:sp>
      <p:sp>
        <p:nvSpPr>
          <p:cNvPr id="5" name="Rectangle 4"/>
          <p:cNvSpPr/>
          <p:nvPr/>
        </p:nvSpPr>
        <p:spPr>
          <a:xfrm>
            <a:off x="4382262" y="837462"/>
            <a:ext cx="10723626" cy="3830943"/>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
        <p:nvSpPr>
          <p:cNvPr id="8" name="Rectangle 7"/>
          <p:cNvSpPr/>
          <p:nvPr/>
        </p:nvSpPr>
        <p:spPr>
          <a:xfrm>
            <a:off x="9290304" y="6449607"/>
            <a:ext cx="3035808" cy="810729"/>
          </a:xfrm>
          <a:prstGeom prst="rect">
            <a:avLst/>
          </a:prstGeom>
          <a:noFill/>
          <a:ln w="50800" cap="flat" cmpd="sng" algn="ctr">
            <a:solidFill>
              <a:srgbClr val="FEFFFF"/>
            </a:solidFill>
            <a:prstDash val="solid"/>
            <a:round/>
            <a:headEnd type="none" w="med" len="med"/>
            <a:tailEnd type="triangle" w="med" len="med"/>
          </a:ln>
          <a:effectLst>
            <a:glow rad="50800">
              <a:srgbClr val="010000">
                <a:alpha val="60000"/>
              </a:srgbClr>
            </a:glow>
            <a:outerShdw blurRad="40000" dist="20000" dir="5400000" rotWithShape="0">
              <a:srgbClr val="000000">
                <a:alpha val="38000"/>
              </a:srgbClr>
            </a:outerShdw>
          </a:effectLst>
        </p:spPr>
        <p:txBody>
          <a:bodyPr/>
          <a:lstStyle/>
          <a:p>
            <a:pPr fontAlgn="base">
              <a:spcBef>
                <a:spcPct val="0"/>
              </a:spcBef>
              <a:spcAft>
                <a:spcPct val="0"/>
              </a:spcAft>
            </a:pPr>
            <a:endParaRPr lang="en-US" sz="3600" kern="0">
              <a:solidFill>
                <a:srgbClr val="000000"/>
              </a:solidFill>
              <a:latin typeface="Arial"/>
            </a:endParaRPr>
          </a:p>
        </p:txBody>
      </p:sp>
    </p:spTree>
    <p:extLst>
      <p:ext uri="{BB962C8B-B14F-4D97-AF65-F5344CB8AC3E}">
        <p14:creationId xmlns:p14="http://schemas.microsoft.com/office/powerpoint/2010/main" val="119438630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field, nature&#10;&#10;Description automatically generated">
            <a:extLst>
              <a:ext uri="{FF2B5EF4-FFF2-40B4-BE49-F238E27FC236}">
                <a16:creationId xmlns:a16="http://schemas.microsoft.com/office/drawing/2014/main" id="{D7B4F799-7393-8760-F49D-9E564D68D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Cliffs and caves of Mount Arbel</a:t>
            </a:r>
          </a:p>
        </p:txBody>
      </p:sp>
      <p:sp>
        <p:nvSpPr>
          <p:cNvPr id="3" name="Text Placeholder 2"/>
          <p:cNvSpPr>
            <a:spLocks noGrp="1"/>
          </p:cNvSpPr>
          <p:nvPr>
            <p:ph type="body" sz="quarter" idx="12"/>
          </p:nvPr>
        </p:nvSpPr>
        <p:spPr/>
        <p:txBody>
          <a:bodyPr/>
          <a:lstStyle/>
          <a:p>
            <a:r>
              <a:rPr lang="en-US" dirty="0"/>
              <a:t>6:16</a:t>
            </a:r>
          </a:p>
        </p:txBody>
      </p:sp>
      <p:sp>
        <p:nvSpPr>
          <p:cNvPr id="4" name="Title 3"/>
          <p:cNvSpPr>
            <a:spLocks noGrp="1"/>
          </p:cNvSpPr>
          <p:nvPr>
            <p:ph type="title"/>
          </p:nvPr>
        </p:nvSpPr>
        <p:spPr/>
        <p:txBody>
          <a:bodyPr/>
          <a:lstStyle/>
          <a:p>
            <a:r>
              <a:rPr lang="en-US" dirty="0"/>
              <a:t>And they said to the mountains and to the rocks, “Fall on us!”</a:t>
            </a:r>
          </a:p>
        </p:txBody>
      </p:sp>
    </p:spTree>
    <p:extLst>
      <p:ext uri="{BB962C8B-B14F-4D97-AF65-F5344CB8AC3E}">
        <p14:creationId xmlns:p14="http://schemas.microsoft.com/office/powerpoint/2010/main" val="325046270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nature, outdoor, valley&#10;&#10;Description automatically generated">
            <a:extLst>
              <a:ext uri="{FF2B5EF4-FFF2-40B4-BE49-F238E27FC236}">
                <a16:creationId xmlns:a16="http://schemas.microsoft.com/office/drawing/2014/main" id="{C3704395-26B4-A171-1D38-B52E19F6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Fallen rocks in Nahal </a:t>
            </a:r>
            <a:r>
              <a:rPr lang="en-US" dirty="0" err="1"/>
              <a:t>Nekarot</a:t>
            </a:r>
            <a:r>
              <a:rPr lang="en-US" dirty="0"/>
              <a:t> on Spice Route</a:t>
            </a:r>
          </a:p>
        </p:txBody>
      </p:sp>
      <p:sp>
        <p:nvSpPr>
          <p:cNvPr id="3" name="Text Placeholder 2"/>
          <p:cNvSpPr>
            <a:spLocks noGrp="1"/>
          </p:cNvSpPr>
          <p:nvPr>
            <p:ph type="body" sz="quarter" idx="12"/>
          </p:nvPr>
        </p:nvSpPr>
        <p:spPr/>
        <p:txBody>
          <a:bodyPr/>
          <a:lstStyle/>
          <a:p>
            <a:r>
              <a:rPr lang="en-US" dirty="0"/>
              <a:t>6:16</a:t>
            </a:r>
          </a:p>
        </p:txBody>
      </p:sp>
      <p:sp>
        <p:nvSpPr>
          <p:cNvPr id="4" name="Title 3"/>
          <p:cNvSpPr>
            <a:spLocks noGrp="1"/>
          </p:cNvSpPr>
          <p:nvPr>
            <p:ph type="title"/>
          </p:nvPr>
        </p:nvSpPr>
        <p:spPr/>
        <p:txBody>
          <a:bodyPr/>
          <a:lstStyle/>
          <a:p>
            <a:r>
              <a:rPr lang="en-US" dirty="0"/>
              <a:t>And they said to the mountains and to the rocks, “Fall on us!”</a:t>
            </a:r>
          </a:p>
        </p:txBody>
      </p:sp>
    </p:spTree>
    <p:extLst>
      <p:ext uri="{BB962C8B-B14F-4D97-AF65-F5344CB8AC3E}">
        <p14:creationId xmlns:p14="http://schemas.microsoft.com/office/powerpoint/2010/main" val="1523659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holding a dog&#10;&#10;Description automatically generated with low confidence">
            <a:extLst>
              <a:ext uri="{FF2B5EF4-FFF2-40B4-BE49-F238E27FC236}">
                <a16:creationId xmlns:a16="http://schemas.microsoft.com/office/drawing/2014/main" id="{680FEEAF-F9BE-BF86-D8CC-B950DE58B07B}"/>
              </a:ext>
            </a:extLst>
          </p:cNvPr>
          <p:cNvPicPr>
            <a:picLocks noChangeAspect="1"/>
          </p:cNvPicPr>
          <p:nvPr/>
        </p:nvPicPr>
        <p:blipFill rotWithShape="1">
          <a:blip r:embed="rId3">
            <a:extLst>
              <a:ext uri="{28A0092B-C50C-407E-A947-70E740481C1C}">
                <a14:useLocalDpi xmlns:a14="http://schemas.microsoft.com/office/drawing/2010/main" val="0"/>
              </a:ext>
            </a:extLst>
          </a:blip>
          <a:srcRect b="3134"/>
          <a:stretch/>
        </p:blipFill>
        <p:spPr>
          <a:xfrm>
            <a:off x="5874047" y="140676"/>
            <a:ext cx="6539906" cy="9964616"/>
          </a:xfrm>
          <a:prstGeom prst="rect">
            <a:avLst/>
          </a:prstGeom>
        </p:spPr>
      </p:pic>
      <p:sp>
        <p:nvSpPr>
          <p:cNvPr id="3" name="Text Placeholder 2"/>
          <p:cNvSpPr>
            <a:spLocks noGrp="1"/>
          </p:cNvSpPr>
          <p:nvPr>
            <p:ph type="body" sz="quarter" idx="10"/>
          </p:nvPr>
        </p:nvSpPr>
        <p:spPr/>
        <p:txBody>
          <a:bodyPr/>
          <a:lstStyle/>
          <a:p>
            <a:r>
              <a:rPr lang="en-US" dirty="0"/>
              <a:t>Statue of Artemis with her bow, mid-2nd century AD</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565841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nature, valley&#10;&#10;Description automatically generated">
            <a:extLst>
              <a:ext uri="{FF2B5EF4-FFF2-40B4-BE49-F238E27FC236}">
                <a16:creationId xmlns:a16="http://schemas.microsoft.com/office/drawing/2014/main" id="{1C69F43F-6B6C-9068-2878-6574691DF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Valley of Boulders in Nahal Tseelim</a:t>
            </a:r>
          </a:p>
        </p:txBody>
      </p:sp>
      <p:sp>
        <p:nvSpPr>
          <p:cNvPr id="3" name="Text Placeholder 2"/>
          <p:cNvSpPr>
            <a:spLocks noGrp="1"/>
          </p:cNvSpPr>
          <p:nvPr>
            <p:ph type="body" sz="quarter" idx="12"/>
          </p:nvPr>
        </p:nvSpPr>
        <p:spPr/>
        <p:txBody>
          <a:bodyPr/>
          <a:lstStyle/>
          <a:p>
            <a:r>
              <a:rPr lang="en-US" dirty="0"/>
              <a:t>6:16</a:t>
            </a:r>
          </a:p>
        </p:txBody>
      </p:sp>
      <p:sp>
        <p:nvSpPr>
          <p:cNvPr id="4" name="Title 3"/>
          <p:cNvSpPr>
            <a:spLocks noGrp="1"/>
          </p:cNvSpPr>
          <p:nvPr>
            <p:ph type="title"/>
          </p:nvPr>
        </p:nvSpPr>
        <p:spPr/>
        <p:txBody>
          <a:bodyPr/>
          <a:lstStyle/>
          <a:p>
            <a:r>
              <a:rPr lang="en-US" dirty="0"/>
              <a:t>And they said to the mountains and to the rocks, “Fall on us!”</a:t>
            </a:r>
          </a:p>
        </p:txBody>
      </p:sp>
    </p:spTree>
    <p:extLst>
      <p:ext uri="{BB962C8B-B14F-4D97-AF65-F5344CB8AC3E}">
        <p14:creationId xmlns:p14="http://schemas.microsoft.com/office/powerpoint/2010/main" val="19517787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door, open&#10;&#10;Description automatically generated">
            <a:extLst>
              <a:ext uri="{FF2B5EF4-FFF2-40B4-BE49-F238E27FC236}">
                <a16:creationId xmlns:a16="http://schemas.microsoft.com/office/drawing/2014/main" id="{BFD7F703-AFAA-3BB2-F8E1-869200D79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5052" y="0"/>
            <a:ext cx="10597896" cy="10287000"/>
          </a:xfrm>
          <a:prstGeom prst="rect">
            <a:avLst/>
          </a:prstGeom>
        </p:spPr>
      </p:pic>
      <p:sp>
        <p:nvSpPr>
          <p:cNvPr id="2" name="Text Placeholder 1"/>
          <p:cNvSpPr>
            <a:spLocks noGrp="1"/>
          </p:cNvSpPr>
          <p:nvPr>
            <p:ph type="body" sz="quarter" idx="10"/>
          </p:nvPr>
        </p:nvSpPr>
        <p:spPr/>
        <p:txBody>
          <a:bodyPr/>
          <a:lstStyle/>
          <a:p>
            <a:r>
              <a:rPr lang="en-US" dirty="0"/>
              <a:t>Painting of Jesus on the throne, in St. Mark’s Coptic Orthodox Cathedral, Cairo</a:t>
            </a:r>
          </a:p>
        </p:txBody>
      </p:sp>
      <p:sp>
        <p:nvSpPr>
          <p:cNvPr id="3" name="Text Placeholder 2"/>
          <p:cNvSpPr>
            <a:spLocks noGrp="1"/>
          </p:cNvSpPr>
          <p:nvPr>
            <p:ph type="body" sz="quarter" idx="12"/>
          </p:nvPr>
        </p:nvSpPr>
        <p:spPr/>
        <p:txBody>
          <a:bodyPr/>
          <a:lstStyle/>
          <a:p>
            <a:r>
              <a:rPr lang="en-US" dirty="0"/>
              <a:t>6:16</a:t>
            </a:r>
          </a:p>
        </p:txBody>
      </p:sp>
      <p:sp>
        <p:nvSpPr>
          <p:cNvPr id="4" name="Title 3"/>
          <p:cNvSpPr>
            <a:spLocks noGrp="1"/>
          </p:cNvSpPr>
          <p:nvPr>
            <p:ph type="title"/>
          </p:nvPr>
        </p:nvSpPr>
        <p:spPr/>
        <p:txBody>
          <a:bodyPr/>
          <a:lstStyle/>
          <a:p>
            <a:r>
              <a:rPr lang="en-US" dirty="0"/>
              <a:t>Hide us from the face of Him who sits on the throne, and from the wrath of the Lamb</a:t>
            </a:r>
          </a:p>
        </p:txBody>
      </p:sp>
    </p:spTree>
    <p:extLst>
      <p:ext uri="{BB962C8B-B14F-4D97-AF65-F5344CB8AC3E}">
        <p14:creationId xmlns:p14="http://schemas.microsoft.com/office/powerpoint/2010/main" val="290084219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n a wall&#10;&#10;Description automatically generated with medium confidence">
            <a:extLst>
              <a:ext uri="{FF2B5EF4-FFF2-40B4-BE49-F238E27FC236}">
                <a16:creationId xmlns:a16="http://schemas.microsoft.com/office/drawing/2014/main" id="{4C500D3A-EB13-854D-DD7D-8D288DEC3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0"/>
            <a:ext cx="6583680" cy="10287000"/>
          </a:xfrm>
          <a:prstGeom prst="rect">
            <a:avLst/>
          </a:prstGeom>
        </p:spPr>
      </p:pic>
      <p:sp>
        <p:nvSpPr>
          <p:cNvPr id="2" name="Text Placeholder 1"/>
          <p:cNvSpPr>
            <a:spLocks noGrp="1"/>
          </p:cNvSpPr>
          <p:nvPr>
            <p:ph type="body" sz="quarter" idx="10"/>
          </p:nvPr>
        </p:nvSpPr>
        <p:spPr/>
        <p:txBody>
          <a:bodyPr/>
          <a:lstStyle/>
          <a:p>
            <a:r>
              <a:rPr lang="en-US" dirty="0"/>
              <a:t>Jesus and symbols of the four evangelists, in St. Mina Monastery, </a:t>
            </a:r>
            <a:r>
              <a:rPr lang="en-US" dirty="0" err="1"/>
              <a:t>Mariut</a:t>
            </a:r>
            <a:endParaRPr lang="en-US" dirty="0"/>
          </a:p>
        </p:txBody>
      </p:sp>
      <p:sp>
        <p:nvSpPr>
          <p:cNvPr id="3" name="Text Placeholder 2"/>
          <p:cNvSpPr>
            <a:spLocks noGrp="1"/>
          </p:cNvSpPr>
          <p:nvPr>
            <p:ph type="body" sz="quarter" idx="12"/>
          </p:nvPr>
        </p:nvSpPr>
        <p:spPr/>
        <p:txBody>
          <a:bodyPr/>
          <a:lstStyle/>
          <a:p>
            <a:r>
              <a:rPr lang="en-US" dirty="0"/>
              <a:t>6:16</a:t>
            </a:r>
          </a:p>
        </p:txBody>
      </p:sp>
      <p:sp>
        <p:nvSpPr>
          <p:cNvPr id="4" name="Title 3"/>
          <p:cNvSpPr>
            <a:spLocks noGrp="1"/>
          </p:cNvSpPr>
          <p:nvPr>
            <p:ph type="title"/>
          </p:nvPr>
        </p:nvSpPr>
        <p:spPr/>
        <p:txBody>
          <a:bodyPr/>
          <a:lstStyle/>
          <a:p>
            <a:r>
              <a:rPr lang="en-US" dirty="0"/>
              <a:t>Hide us from the face of Him who sits on the throne, and from the wrath of the Lamb</a:t>
            </a:r>
          </a:p>
        </p:txBody>
      </p:sp>
    </p:spTree>
    <p:extLst>
      <p:ext uri="{BB962C8B-B14F-4D97-AF65-F5344CB8AC3E}">
        <p14:creationId xmlns:p14="http://schemas.microsoft.com/office/powerpoint/2010/main" val="27755065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tone&#10;&#10;Description automatically generated">
            <a:extLst>
              <a:ext uri="{FF2B5EF4-FFF2-40B4-BE49-F238E27FC236}">
                <a16:creationId xmlns:a16="http://schemas.microsoft.com/office/drawing/2014/main" id="{A884F6E6-EEAE-0E8C-2793-7EC956D65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228" y="0"/>
            <a:ext cx="14639544" cy="10287000"/>
          </a:xfrm>
          <a:prstGeom prst="rect">
            <a:avLst/>
          </a:prstGeom>
        </p:spPr>
      </p:pic>
      <p:sp>
        <p:nvSpPr>
          <p:cNvPr id="2" name="Text Placeholder 1">
            <a:extLst>
              <a:ext uri="{FF2B5EF4-FFF2-40B4-BE49-F238E27FC236}">
                <a16:creationId xmlns:a16="http://schemas.microsoft.com/office/drawing/2014/main" id="{4BF686CE-AD79-624F-B37B-6C66C4A1CAC4}"/>
              </a:ext>
            </a:extLst>
          </p:cNvPr>
          <p:cNvSpPr>
            <a:spLocks noGrp="1"/>
          </p:cNvSpPr>
          <p:nvPr>
            <p:ph type="body" sz="quarter" idx="10"/>
          </p:nvPr>
        </p:nvSpPr>
        <p:spPr/>
        <p:txBody>
          <a:bodyPr/>
          <a:lstStyle/>
          <a:p>
            <a:r>
              <a:rPr lang="en-US" dirty="0"/>
              <a:t>Sculpture of an angry Roman theater mask, from Rome</a:t>
            </a:r>
          </a:p>
        </p:txBody>
      </p:sp>
      <p:sp>
        <p:nvSpPr>
          <p:cNvPr id="3" name="Text Placeholder 2">
            <a:extLst>
              <a:ext uri="{FF2B5EF4-FFF2-40B4-BE49-F238E27FC236}">
                <a16:creationId xmlns:a16="http://schemas.microsoft.com/office/drawing/2014/main" id="{FF01A8F0-08A9-B745-AC35-B654C6750817}"/>
              </a:ext>
            </a:extLst>
          </p:cNvPr>
          <p:cNvSpPr>
            <a:spLocks noGrp="1"/>
          </p:cNvSpPr>
          <p:nvPr>
            <p:ph type="body" sz="quarter" idx="12"/>
          </p:nvPr>
        </p:nvSpPr>
        <p:spPr/>
        <p:txBody>
          <a:bodyPr/>
          <a:lstStyle/>
          <a:p>
            <a:r>
              <a:rPr lang="en-US" dirty="0"/>
              <a:t>6:17</a:t>
            </a:r>
          </a:p>
        </p:txBody>
      </p:sp>
      <p:sp>
        <p:nvSpPr>
          <p:cNvPr id="4" name="Title 3">
            <a:extLst>
              <a:ext uri="{FF2B5EF4-FFF2-40B4-BE49-F238E27FC236}">
                <a16:creationId xmlns:a16="http://schemas.microsoft.com/office/drawing/2014/main" id="{DF653107-EE35-684C-A1CB-84676FD6A75F}"/>
              </a:ext>
            </a:extLst>
          </p:cNvPr>
          <p:cNvSpPr>
            <a:spLocks noGrp="1"/>
          </p:cNvSpPr>
          <p:nvPr>
            <p:ph type="title"/>
          </p:nvPr>
        </p:nvSpPr>
        <p:spPr/>
        <p:txBody>
          <a:bodyPr/>
          <a:lstStyle/>
          <a:p>
            <a:r>
              <a:rPr lang="en-US" dirty="0"/>
              <a:t>For the great day of their wrath has come</a:t>
            </a:r>
          </a:p>
        </p:txBody>
      </p:sp>
    </p:spTree>
    <p:extLst>
      <p:ext uri="{BB962C8B-B14F-4D97-AF65-F5344CB8AC3E}">
        <p14:creationId xmlns:p14="http://schemas.microsoft.com/office/powerpoint/2010/main" val="9029220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with medium confidence">
            <a:extLst>
              <a:ext uri="{FF2B5EF4-FFF2-40B4-BE49-F238E27FC236}">
                <a16:creationId xmlns:a16="http://schemas.microsoft.com/office/drawing/2014/main" id="{534729BE-CBAA-6BD9-BE19-6958413C98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844" y="0"/>
            <a:ext cx="13926312" cy="10287000"/>
          </a:xfrm>
          <a:prstGeom prst="rect">
            <a:avLst/>
          </a:prstGeom>
        </p:spPr>
      </p:pic>
      <p:sp>
        <p:nvSpPr>
          <p:cNvPr id="2" name="Text Placeholder 1"/>
          <p:cNvSpPr>
            <a:spLocks noGrp="1"/>
          </p:cNvSpPr>
          <p:nvPr>
            <p:ph type="body" sz="quarter" idx="10"/>
          </p:nvPr>
        </p:nvSpPr>
        <p:spPr/>
        <p:txBody>
          <a:bodyPr/>
          <a:lstStyle/>
          <a:p>
            <a:r>
              <a:rPr lang="en-US" dirty="0"/>
              <a:t>Statuette of a kneeling youth, 2nd–3rd centuries AD</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For the great day of their wrath has come, and who is able to stand?</a:t>
            </a:r>
          </a:p>
        </p:txBody>
      </p:sp>
    </p:spTree>
    <p:extLst>
      <p:ext uri="{BB962C8B-B14F-4D97-AF65-F5344CB8AC3E}">
        <p14:creationId xmlns:p14="http://schemas.microsoft.com/office/powerpoint/2010/main" val="34386196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ign with black text&#10;&#10;Description automatically generated with medium confidence">
            <a:extLst>
              <a:ext uri="{FF2B5EF4-FFF2-40B4-BE49-F238E27FC236}">
                <a16:creationId xmlns:a16="http://schemas.microsoft.com/office/drawing/2014/main" id="{9E24DBA8-0927-997B-24E0-51A2540C4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“Nahum Street” sign in Jerusalem</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For the great day of their wrath has come, and who is able to stand?</a:t>
            </a:r>
          </a:p>
        </p:txBody>
      </p:sp>
    </p:spTree>
    <p:extLst>
      <p:ext uri="{BB962C8B-B14F-4D97-AF65-F5344CB8AC3E}">
        <p14:creationId xmlns:p14="http://schemas.microsoft.com/office/powerpoint/2010/main" val="8557083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ooden, case&#10;&#10;Description automatically generated">
            <a:extLst>
              <a:ext uri="{FF2B5EF4-FFF2-40B4-BE49-F238E27FC236}">
                <a16:creationId xmlns:a16="http://schemas.microsoft.com/office/drawing/2014/main" id="{FE1AFEEE-89E9-4041-62D1-7028EC11A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780" y="0"/>
            <a:ext cx="12664440" cy="10287000"/>
          </a:xfrm>
          <a:prstGeom prst="rect">
            <a:avLst/>
          </a:prstGeom>
        </p:spPr>
      </p:pic>
      <p:sp>
        <p:nvSpPr>
          <p:cNvPr id="2" name="Text Placeholder 1"/>
          <p:cNvSpPr>
            <a:spLocks noGrp="1"/>
          </p:cNvSpPr>
          <p:nvPr>
            <p:ph type="body" sz="quarter" idx="10"/>
          </p:nvPr>
        </p:nvSpPr>
        <p:spPr/>
        <p:txBody>
          <a:bodyPr/>
          <a:lstStyle/>
          <a:p>
            <a:r>
              <a:rPr lang="en-US" dirty="0"/>
              <a:t>Anthology of psalms, ink on parchment, from Constantinople, circa AD 1300</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For the great day of their wrath has come, and who is able to stand?</a:t>
            </a:r>
          </a:p>
        </p:txBody>
      </p:sp>
    </p:spTree>
    <p:extLst>
      <p:ext uri="{BB962C8B-B14F-4D97-AF65-F5344CB8AC3E}">
        <p14:creationId xmlns:p14="http://schemas.microsoft.com/office/powerpoint/2010/main" val="25716454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a group of people&#10;&#10;Description automatically generated with low confidence">
            <a:extLst>
              <a:ext uri="{FF2B5EF4-FFF2-40B4-BE49-F238E27FC236}">
                <a16:creationId xmlns:a16="http://schemas.microsoft.com/office/drawing/2014/main" id="{FA55EBE2-1358-39E5-F0A8-46B261009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Fresco of a judgment scene, from triclinium C of the Villa Farnesina in Rome, 1st century BC</a:t>
            </a:r>
          </a:p>
        </p:txBody>
      </p:sp>
      <p:sp>
        <p:nvSpPr>
          <p:cNvPr id="3" name="Text Placeholder 2"/>
          <p:cNvSpPr>
            <a:spLocks noGrp="1"/>
          </p:cNvSpPr>
          <p:nvPr>
            <p:ph type="body" sz="quarter" idx="12"/>
          </p:nvPr>
        </p:nvSpPr>
        <p:spPr/>
        <p:txBody>
          <a:bodyPr/>
          <a:lstStyle/>
          <a:p>
            <a:r>
              <a:rPr lang="en-US" dirty="0"/>
              <a:t>6:17</a:t>
            </a:r>
          </a:p>
        </p:txBody>
      </p:sp>
      <p:sp>
        <p:nvSpPr>
          <p:cNvPr id="4" name="Title 3"/>
          <p:cNvSpPr>
            <a:spLocks noGrp="1"/>
          </p:cNvSpPr>
          <p:nvPr>
            <p:ph type="title"/>
          </p:nvPr>
        </p:nvSpPr>
        <p:spPr/>
        <p:txBody>
          <a:bodyPr/>
          <a:lstStyle/>
          <a:p>
            <a:r>
              <a:rPr lang="en-US" dirty="0"/>
              <a:t>For the great day of their wrath has come, and who is able to stand?</a:t>
            </a:r>
          </a:p>
        </p:txBody>
      </p:sp>
    </p:spTree>
    <p:extLst>
      <p:ext uri="{BB962C8B-B14F-4D97-AF65-F5344CB8AC3E}">
        <p14:creationId xmlns:p14="http://schemas.microsoft.com/office/powerpoint/2010/main" val="12090731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FD2A-0AE5-1E51-5E50-D792F5814E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2D63F6-0F23-D412-3D5F-823F3DBBC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646" y="538378"/>
            <a:ext cx="9288030" cy="8939729"/>
          </a:xfrm>
          <a:prstGeom prst="rect">
            <a:avLst/>
          </a:prstGeom>
        </p:spPr>
      </p:pic>
      <p:sp>
        <p:nvSpPr>
          <p:cNvPr id="8" name="Rectangle 7">
            <a:extLst>
              <a:ext uri="{FF2B5EF4-FFF2-40B4-BE49-F238E27FC236}">
                <a16:creationId xmlns:a16="http://schemas.microsoft.com/office/drawing/2014/main" id="{FA31ADFE-D774-3A48-688F-BCAB11E94786}"/>
              </a:ext>
            </a:extLst>
          </p:cNvPr>
          <p:cNvSpPr/>
          <p:nvPr/>
        </p:nvSpPr>
        <p:spPr>
          <a:xfrm>
            <a:off x="11049000" y="4686300"/>
            <a:ext cx="6477000" cy="1905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3,000 slides in PowerPoint format. Available now from BiblePlaces.com.</a:t>
            </a:r>
          </a:p>
        </p:txBody>
      </p:sp>
    </p:spTree>
    <p:extLst>
      <p:ext uri="{BB962C8B-B14F-4D97-AF65-F5344CB8AC3E}">
        <p14:creationId xmlns:p14="http://schemas.microsoft.com/office/powerpoint/2010/main" val="2688519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Silver coin of Mark Antony, with bow and arrow, 1st century BC</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its rider had a bow</a:t>
            </a:r>
          </a:p>
        </p:txBody>
      </p:sp>
      <p:pic>
        <p:nvPicPr>
          <p:cNvPr id="13314" name="Picture 2" descr="C:\Users\Kris\Downloads\Mark_Antony_to_left_Armenian_tiara_to_right,_over_crossed_bow_and_a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942" y="1670541"/>
            <a:ext cx="15404116" cy="694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967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fabric&#10;&#10;Description automatically generated">
            <a:extLst>
              <a:ext uri="{FF2B5EF4-FFF2-40B4-BE49-F238E27FC236}">
                <a16:creationId xmlns:a16="http://schemas.microsoft.com/office/drawing/2014/main" id="{80BE8D67-27B7-B762-B28A-27BF9DAE4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
            <a:ext cx="18288000" cy="10277856"/>
          </a:xfrm>
          <a:prstGeom prst="rect">
            <a:avLst/>
          </a:prstGeom>
        </p:spPr>
      </p:pic>
      <p:sp>
        <p:nvSpPr>
          <p:cNvPr id="3" name="Text Placeholder 2"/>
          <p:cNvSpPr>
            <a:spLocks noGrp="1"/>
          </p:cNvSpPr>
          <p:nvPr>
            <p:ph type="body" sz="quarter" idx="10"/>
          </p:nvPr>
        </p:nvSpPr>
        <p:spPr/>
        <p:txBody>
          <a:bodyPr/>
          <a:lstStyle/>
          <a:p>
            <a:r>
              <a:rPr lang="en-US" dirty="0"/>
              <a:t>First horseman of the Apocalypse, 15th-century illustration</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131814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ined glass window&#10;&#10;Description automatically generated with medium confidence">
            <a:extLst>
              <a:ext uri="{FF2B5EF4-FFF2-40B4-BE49-F238E27FC236}">
                <a16:creationId xmlns:a16="http://schemas.microsoft.com/office/drawing/2014/main" id="{CEE81EA6-5BDD-17F7-D361-DEEF62C74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2"/>
            <a:ext cx="18288000" cy="10289604"/>
          </a:xfrm>
          <a:prstGeom prst="rect">
            <a:avLst/>
          </a:prstGeom>
        </p:spPr>
      </p:pic>
      <p:sp>
        <p:nvSpPr>
          <p:cNvPr id="3" name="Text Placeholder 2"/>
          <p:cNvSpPr>
            <a:spLocks noGrp="1"/>
          </p:cNvSpPr>
          <p:nvPr>
            <p:ph type="body" sz="quarter" idx="10"/>
          </p:nvPr>
        </p:nvSpPr>
        <p:spPr/>
        <p:txBody>
          <a:bodyPr/>
          <a:lstStyle/>
          <a:p>
            <a:r>
              <a:rPr lang="en-US" dirty="0"/>
              <a:t>First horseman depicted on a stained-glass window in the Basilica of Saint Denis, 1854</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280422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718DA-E73A-4103-DADE-D114B2FED6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6B25F74-7EE4-28BF-A2A1-AE8B0AB74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5" name="Title 4">
            <a:extLst>
              <a:ext uri="{FF2B5EF4-FFF2-40B4-BE49-F238E27FC236}">
                <a16:creationId xmlns:a16="http://schemas.microsoft.com/office/drawing/2014/main" id="{3B1F8418-B694-1BC2-48CB-B723EC487270}"/>
              </a:ext>
            </a:extLst>
          </p:cNvPr>
          <p:cNvSpPr>
            <a:spLocks noGrp="1"/>
          </p:cNvSpPr>
          <p:nvPr>
            <p:ph type="title"/>
          </p:nvPr>
        </p:nvSpPr>
        <p:spPr>
          <a:xfrm>
            <a:off x="0" y="5432298"/>
            <a:ext cx="18288000" cy="877824"/>
          </a:xfrm>
        </p:spPr>
        <p:txBody>
          <a:bodyPr/>
          <a:lstStyle/>
          <a:p>
            <a:r>
              <a:rPr lang="en-US" dirty="0"/>
              <a:t>Revelation 6</a:t>
            </a:r>
          </a:p>
        </p:txBody>
      </p:sp>
      <p:pic>
        <p:nvPicPr>
          <p:cNvPr id="10" name="Picture 9">
            <a:extLst>
              <a:ext uri="{FF2B5EF4-FFF2-40B4-BE49-F238E27FC236}">
                <a16:creationId xmlns:a16="http://schemas.microsoft.com/office/drawing/2014/main" id="{BC4DCCFC-EBD4-8ABE-4046-01B68372EC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260" y="6624718"/>
            <a:ext cx="7269480" cy="408758"/>
          </a:xfrm>
          <a:prstGeom prst="rect">
            <a:avLst/>
          </a:prstGeom>
        </p:spPr>
      </p:pic>
      <p:sp>
        <p:nvSpPr>
          <p:cNvPr id="2" name="Title 4">
            <a:extLst>
              <a:ext uri="{FF2B5EF4-FFF2-40B4-BE49-F238E27FC236}">
                <a16:creationId xmlns:a16="http://schemas.microsoft.com/office/drawing/2014/main" id="{EBEDDBA2-45C1-5EBE-3D75-4D4AA5582FCB}"/>
              </a:ext>
            </a:extLst>
          </p:cNvPr>
          <p:cNvSpPr txBox="1">
            <a:spLocks/>
          </p:cNvSpPr>
          <p:nvPr/>
        </p:nvSpPr>
        <p:spPr>
          <a:xfrm>
            <a:off x="3383280" y="1712544"/>
            <a:ext cx="11094720" cy="7469556"/>
          </a:xfrm>
          <a:prstGeom prst="rect">
            <a:avLst/>
          </a:prstGeom>
          <a:solidFill>
            <a:srgbClr val="010000"/>
          </a:solidFill>
        </p:spPr>
        <p:txBody>
          <a:bodyPr vert="horz" lIns="91440" tIns="45720" rIns="91440" bIns="45720" rtlCol="0" anchor="ctr" anchorCtr="0">
            <a:noAutofit/>
          </a:bodyPr>
          <a:lstStyle>
            <a:lvl1pPr marL="0" algn="ctr" defTabSz="914400" rtl="0" eaLnBrk="1" fontAlgn="base" latinLnBrk="0" hangingPunct="1">
              <a:spcBef>
                <a:spcPct val="0"/>
              </a:spcBef>
              <a:spcAft>
                <a:spcPct val="0"/>
              </a:spcAft>
              <a:buNone/>
              <a:defRPr lang="en-US" sz="2800" b="1" i="0" kern="1200" cap="all" spc="300" baseline="0" dirty="0">
                <a:solidFill>
                  <a:srgbClr val="FEFFFF"/>
                </a:solidFill>
                <a:latin typeface="+mj-lt"/>
                <a:ea typeface="+mj-ea"/>
                <a:cs typeface="Calibri" panose="020F0502020204030204" pitchFamily="34" charset="0"/>
              </a:defRPr>
            </a:lvl1pPr>
          </a:lstStyle>
          <a:p>
            <a:r>
              <a:rPr lang="en-US" sz="3200" b="0" cap="none" spc="0" dirty="0"/>
              <a:t>This is a free sample of the Revelation 6 presentation from the Photo Companion to the Bible. To purchase the full volume, visit https://www.bibleplaces.com/revelation/</a:t>
            </a:r>
            <a:br>
              <a:rPr lang="en-US" sz="3200" b="0" cap="none" spc="0" dirty="0"/>
            </a:br>
            <a:br>
              <a:rPr lang="en-US" sz="3200" b="0" cap="none" spc="0" dirty="0"/>
            </a:br>
            <a:r>
              <a:rPr lang="en-US" sz="3200" b="0" cap="none" spc="0" dirty="0"/>
              <a:t>The Photo Companion to the Bible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3200" b="0" cap="none" spc="0" dirty="0"/>
            </a:br>
            <a:br>
              <a:rPr lang="en-US" sz="3200" b="0" cap="none" spc="0" dirty="0"/>
            </a:br>
            <a:r>
              <a:rPr lang="en-US" sz="3200" b="0" cap="none" spc="0" dirty="0"/>
              <a:t>For more details (for this and every slide), see the Notes section below.</a:t>
            </a:r>
            <a:br>
              <a:rPr lang="en-US" sz="3200" b="0" cap="none" spc="0" dirty="0"/>
            </a:br>
            <a:br>
              <a:rPr lang="en-US" sz="3200" b="0" cap="none" spc="0" dirty="0"/>
            </a:br>
            <a:endParaRPr lang="en-US" sz="3200" b="0" cap="none" spc="0" dirty="0"/>
          </a:p>
        </p:txBody>
      </p:sp>
      <p:sp>
        <p:nvSpPr>
          <p:cNvPr id="4" name="Arrow: Right 3">
            <a:extLst>
              <a:ext uri="{FF2B5EF4-FFF2-40B4-BE49-F238E27FC236}">
                <a16:creationId xmlns:a16="http://schemas.microsoft.com/office/drawing/2014/main" id="{51265482-34DF-634A-C4CB-E1A73720FA40}"/>
              </a:ext>
            </a:extLst>
          </p:cNvPr>
          <p:cNvSpPr/>
          <p:nvPr/>
        </p:nvSpPr>
        <p:spPr>
          <a:xfrm rot="5400000">
            <a:off x="8636000" y="8191661"/>
            <a:ext cx="589280" cy="454518"/>
          </a:xfrm>
          <a:prstGeom prst="rightArrow">
            <a:avLst/>
          </a:prstGeom>
          <a:noFill/>
          <a:ln w="50800">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90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sculpture&#10;&#10;Description automatically generated with low confidence">
            <a:extLst>
              <a:ext uri="{FF2B5EF4-FFF2-40B4-BE49-F238E27FC236}">
                <a16:creationId xmlns:a16="http://schemas.microsoft.com/office/drawing/2014/main" id="{C3863EEA-6719-6D66-7F5E-BEE556A20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440" y="406400"/>
            <a:ext cx="8579120" cy="9880600"/>
          </a:xfrm>
          <a:prstGeom prst="rect">
            <a:avLst/>
          </a:prstGeom>
        </p:spPr>
      </p:pic>
      <p:sp>
        <p:nvSpPr>
          <p:cNvPr id="3" name="Text Placeholder 2"/>
          <p:cNvSpPr>
            <a:spLocks noGrp="1"/>
          </p:cNvSpPr>
          <p:nvPr>
            <p:ph type="body" sz="quarter" idx="10"/>
          </p:nvPr>
        </p:nvSpPr>
        <p:spPr/>
        <p:txBody>
          <a:bodyPr/>
          <a:lstStyle/>
          <a:p>
            <a:r>
              <a:rPr lang="en-US" i="1" dirty="0"/>
              <a:t>First Horseman</a:t>
            </a:r>
            <a:r>
              <a:rPr lang="en-US" dirty="0"/>
              <a:t>, by Dirck </a:t>
            </a:r>
            <a:r>
              <a:rPr lang="en-US" dirty="0" err="1"/>
              <a:t>Jacobsz</a:t>
            </a:r>
            <a:r>
              <a:rPr lang="en-US" dirty="0"/>
              <a:t>, 16th century</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2621396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ox, fabric&#10;&#10;Description automatically generated">
            <a:extLst>
              <a:ext uri="{FF2B5EF4-FFF2-40B4-BE49-F238E27FC236}">
                <a16:creationId xmlns:a16="http://schemas.microsoft.com/office/drawing/2014/main" id="{F5782DDE-BD5A-42F8-ADCA-54F70B0419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286000" y="348258"/>
            <a:ext cx="13716000" cy="9590484"/>
          </a:xfrm>
          <a:prstGeom prst="rect">
            <a:avLst/>
          </a:prstGeom>
        </p:spPr>
      </p:pic>
      <p:sp>
        <p:nvSpPr>
          <p:cNvPr id="3" name="Text Placeholder 2"/>
          <p:cNvSpPr>
            <a:spLocks noGrp="1"/>
          </p:cNvSpPr>
          <p:nvPr>
            <p:ph type="body" sz="quarter" idx="10"/>
          </p:nvPr>
        </p:nvSpPr>
        <p:spPr/>
        <p:txBody>
          <a:bodyPr/>
          <a:lstStyle/>
          <a:p>
            <a:r>
              <a:rPr lang="en-US" dirty="0"/>
              <a:t>First horseman, Angers Apocalypse tapestry, 14th century AD</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its rider had a bow</a:t>
            </a:r>
          </a:p>
        </p:txBody>
      </p:sp>
    </p:spTree>
    <p:extLst>
      <p:ext uri="{BB962C8B-B14F-4D97-AF65-F5344CB8AC3E}">
        <p14:creationId xmlns:p14="http://schemas.microsoft.com/office/powerpoint/2010/main" val="3425463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tatue of a person&#10;&#10;Description automatically generated with medium confidence">
            <a:extLst>
              <a:ext uri="{FF2B5EF4-FFF2-40B4-BE49-F238E27FC236}">
                <a16:creationId xmlns:a16="http://schemas.microsoft.com/office/drawing/2014/main" id="{8BA8D655-3FAA-8EE6-DEFD-A2E20A511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Statue of Emperor Claudius with an oak leaf crown, from </a:t>
            </a:r>
            <a:r>
              <a:rPr lang="en-US" dirty="0" err="1"/>
              <a:t>Lanuvio</a:t>
            </a:r>
            <a:r>
              <a:rPr lang="en-US" dirty="0"/>
              <a:t>, AD 41–54</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a crown was given to him</a:t>
            </a:r>
          </a:p>
        </p:txBody>
      </p:sp>
    </p:spTree>
    <p:extLst>
      <p:ext uri="{BB962C8B-B14F-4D97-AF65-F5344CB8AC3E}">
        <p14:creationId xmlns:p14="http://schemas.microsoft.com/office/powerpoint/2010/main" val="415721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atue of a person&#10;&#10;Description automatically generated with medium confidence">
            <a:extLst>
              <a:ext uri="{FF2B5EF4-FFF2-40B4-BE49-F238E27FC236}">
                <a16:creationId xmlns:a16="http://schemas.microsoft.com/office/drawing/2014/main" id="{4B9E29A9-45C8-C3B6-A29F-23A7A8052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072" y="0"/>
            <a:ext cx="10277856" cy="10287000"/>
          </a:xfrm>
          <a:prstGeom prst="rect">
            <a:avLst/>
          </a:prstGeom>
        </p:spPr>
      </p:pic>
      <p:sp>
        <p:nvSpPr>
          <p:cNvPr id="3" name="Text Placeholder 2"/>
          <p:cNvSpPr>
            <a:spLocks noGrp="1"/>
          </p:cNvSpPr>
          <p:nvPr>
            <p:ph type="body" sz="quarter" idx="10"/>
          </p:nvPr>
        </p:nvSpPr>
        <p:spPr/>
        <p:txBody>
          <a:bodyPr/>
          <a:lstStyle/>
          <a:p>
            <a:r>
              <a:rPr lang="en-US" dirty="0"/>
              <a:t>Portrait of Emperor Claudius with an oak leaf crown, from the Basilica of </a:t>
            </a:r>
            <a:r>
              <a:rPr lang="en-US" dirty="0" err="1"/>
              <a:t>Otricoli</a:t>
            </a:r>
            <a:r>
              <a:rPr lang="en-US" dirty="0"/>
              <a:t>, AD 41–54</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a crown was given to him</a:t>
            </a:r>
          </a:p>
        </p:txBody>
      </p:sp>
    </p:spTree>
    <p:extLst>
      <p:ext uri="{BB962C8B-B14F-4D97-AF65-F5344CB8AC3E}">
        <p14:creationId xmlns:p14="http://schemas.microsoft.com/office/powerpoint/2010/main" val="206989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bug&#10;&#10;Description automatically generated with low confidence">
            <a:extLst>
              <a:ext uri="{FF2B5EF4-FFF2-40B4-BE49-F238E27FC236}">
                <a16:creationId xmlns:a16="http://schemas.microsoft.com/office/drawing/2014/main" id="{3A41DD5C-6186-8205-B3EC-6BAE4E828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Golden crown with olive leaves, Roman period</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a crown was given to him</a:t>
            </a:r>
          </a:p>
        </p:txBody>
      </p:sp>
    </p:spTree>
    <p:extLst>
      <p:ext uri="{BB962C8B-B14F-4D97-AF65-F5344CB8AC3E}">
        <p14:creationId xmlns:p14="http://schemas.microsoft.com/office/powerpoint/2010/main" val="2616935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ground, outdoor, old&#10;&#10;Description automatically generated">
            <a:extLst>
              <a:ext uri="{FF2B5EF4-FFF2-40B4-BE49-F238E27FC236}">
                <a16:creationId xmlns:a16="http://schemas.microsoft.com/office/drawing/2014/main" id="{1A3391F6-552F-14BF-1047-CEF41CE6D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004" y="0"/>
            <a:ext cx="15937992" cy="10287000"/>
          </a:xfrm>
          <a:prstGeom prst="rect">
            <a:avLst/>
          </a:prstGeom>
        </p:spPr>
      </p:pic>
      <p:sp>
        <p:nvSpPr>
          <p:cNvPr id="2" name="Text Placeholder 1"/>
          <p:cNvSpPr>
            <a:spLocks noGrp="1"/>
          </p:cNvSpPr>
          <p:nvPr>
            <p:ph type="body" sz="quarter" idx="10"/>
          </p:nvPr>
        </p:nvSpPr>
        <p:spPr/>
        <p:txBody>
          <a:bodyPr/>
          <a:lstStyle/>
          <a:p>
            <a:r>
              <a:rPr lang="en-US" dirty="0"/>
              <a:t>Relief of King Ashurbanipal on horseback, from Nineveh, circa 645–635 BC</a:t>
            </a:r>
          </a:p>
        </p:txBody>
      </p:sp>
      <p:sp>
        <p:nvSpPr>
          <p:cNvPr id="3" name="Text Placeholder 2"/>
          <p:cNvSpPr>
            <a:spLocks noGrp="1"/>
          </p:cNvSpPr>
          <p:nvPr>
            <p:ph type="body" sz="quarter" idx="12"/>
          </p:nvPr>
        </p:nvSpPr>
        <p:spPr/>
        <p:txBody>
          <a:bodyPr/>
          <a:lstStyle/>
          <a:p>
            <a:r>
              <a:rPr lang="en-US" dirty="0"/>
              <a:t>6:2</a:t>
            </a:r>
          </a:p>
        </p:txBody>
      </p:sp>
      <p:sp>
        <p:nvSpPr>
          <p:cNvPr id="4" name="Title 3"/>
          <p:cNvSpPr>
            <a:spLocks noGrp="1"/>
          </p:cNvSpPr>
          <p:nvPr>
            <p:ph type="title"/>
          </p:nvPr>
        </p:nvSpPr>
        <p:spPr/>
        <p:txBody>
          <a:bodyPr/>
          <a:lstStyle/>
          <a:p>
            <a:r>
              <a:rPr lang="en-US" dirty="0"/>
              <a:t>And he went out conquering and to conquer</a:t>
            </a:r>
          </a:p>
        </p:txBody>
      </p:sp>
    </p:spTree>
    <p:extLst>
      <p:ext uri="{BB962C8B-B14F-4D97-AF65-F5344CB8AC3E}">
        <p14:creationId xmlns:p14="http://schemas.microsoft.com/office/powerpoint/2010/main" val="2996747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in on a blue surface&#10;&#10;Description automatically generated with medium confidence">
            <a:extLst>
              <a:ext uri="{FF2B5EF4-FFF2-40B4-BE49-F238E27FC236}">
                <a16:creationId xmlns:a16="http://schemas.microsoft.com/office/drawing/2014/main" id="{E1661218-733D-BF05-8A19-1AE088CEA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Roman coin for Trajan’s conquest of Dacia, AD 103–111</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he went out conquering and to conquer</a:t>
            </a:r>
          </a:p>
        </p:txBody>
      </p:sp>
    </p:spTree>
    <p:extLst>
      <p:ext uri="{BB962C8B-B14F-4D97-AF65-F5344CB8AC3E}">
        <p14:creationId xmlns:p14="http://schemas.microsoft.com/office/powerpoint/2010/main" val="2205494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metalware, chain&#10;&#10;Description automatically generated">
            <a:extLst>
              <a:ext uri="{FF2B5EF4-FFF2-40B4-BE49-F238E27FC236}">
                <a16:creationId xmlns:a16="http://schemas.microsoft.com/office/drawing/2014/main" id="{E059BB17-35FB-8769-7C2B-6610BBD49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240" y="0"/>
            <a:ext cx="12161520" cy="10287000"/>
          </a:xfrm>
          <a:prstGeom prst="rect">
            <a:avLst/>
          </a:prstGeom>
        </p:spPr>
      </p:pic>
      <p:sp>
        <p:nvSpPr>
          <p:cNvPr id="3" name="Text Placeholder 2"/>
          <p:cNvSpPr>
            <a:spLocks noGrp="1"/>
          </p:cNvSpPr>
          <p:nvPr>
            <p:ph type="body" sz="quarter" idx="10"/>
          </p:nvPr>
        </p:nvSpPr>
        <p:spPr/>
        <p:txBody>
          <a:bodyPr/>
          <a:lstStyle/>
          <a:p>
            <a:r>
              <a:rPr lang="en-US" dirty="0"/>
              <a:t>Gold diadem with a Herakles knot, Hellenistic period, circa 200–150 BC</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he went out conquering and to conquer</a:t>
            </a:r>
          </a:p>
        </p:txBody>
      </p:sp>
    </p:spTree>
    <p:extLst>
      <p:ext uri="{BB962C8B-B14F-4D97-AF65-F5344CB8AC3E}">
        <p14:creationId xmlns:p14="http://schemas.microsoft.com/office/powerpoint/2010/main" val="3364829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Bell-krater_rider_Louvre_G4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73868"/>
            <a:ext cx="13716000" cy="973931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Red-figure </a:t>
            </a:r>
            <a:r>
              <a:rPr lang="en-US" i="1" dirty="0"/>
              <a:t>bell-krater</a:t>
            </a:r>
            <a:r>
              <a:rPr lang="en-US" dirty="0"/>
              <a:t> with a young rider crowned by Victory, circa 420 BC</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he went out conquering and to conquer</a:t>
            </a:r>
          </a:p>
        </p:txBody>
      </p:sp>
    </p:spTree>
    <p:extLst>
      <p:ext uri="{BB962C8B-B14F-4D97-AF65-F5344CB8AC3E}">
        <p14:creationId xmlns:p14="http://schemas.microsoft.com/office/powerpoint/2010/main" val="173879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ma-509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126" y="552642"/>
            <a:ext cx="8540804" cy="9225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Clay seal impression depicting a goddess, from Egypt, circa 305 BC–AD 337</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6:3</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When He opened the second seal</a:t>
            </a:r>
          </a:p>
        </p:txBody>
      </p:sp>
    </p:spTree>
    <p:extLst>
      <p:ext uri="{BB962C8B-B14F-4D97-AF65-F5344CB8AC3E}">
        <p14:creationId xmlns:p14="http://schemas.microsoft.com/office/powerpoint/2010/main" val="128568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sheep lying on grass&#10;&#10;Description automatically generated with low confidence">
            <a:extLst>
              <a:ext uri="{FF2B5EF4-FFF2-40B4-BE49-F238E27FC236}">
                <a16:creationId xmlns:a16="http://schemas.microsoft.com/office/drawing/2014/main" id="{66D54B54-7303-9F8D-0CCF-B2A06EF97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9C136-FB4F-4C00-8DBE-062E04993DD0}"/>
              </a:ext>
            </a:extLst>
          </p:cNvPr>
          <p:cNvSpPr>
            <a:spLocks noGrp="1"/>
          </p:cNvSpPr>
          <p:nvPr>
            <p:ph type="body" sz="quarter" idx="10"/>
          </p:nvPr>
        </p:nvSpPr>
        <p:spPr/>
        <p:txBody>
          <a:bodyPr/>
          <a:lstStyle/>
          <a:p>
            <a:r>
              <a:rPr lang="en-US" dirty="0"/>
              <a:t>Baby lambs in a Negev riverbed</a:t>
            </a:r>
          </a:p>
        </p:txBody>
      </p:sp>
      <p:sp>
        <p:nvSpPr>
          <p:cNvPr id="3" name="Text Placeholder 2">
            <a:extLst>
              <a:ext uri="{FF2B5EF4-FFF2-40B4-BE49-F238E27FC236}">
                <a16:creationId xmlns:a16="http://schemas.microsoft.com/office/drawing/2014/main" id="{B797B05B-88D1-4FE7-8F7C-7CAEE443F5D5}"/>
              </a:ext>
            </a:extLst>
          </p:cNvPr>
          <p:cNvSpPr>
            <a:spLocks noGrp="1"/>
          </p:cNvSpPr>
          <p:nvPr>
            <p:ph type="body" sz="quarter" idx="12"/>
          </p:nvPr>
        </p:nvSpPr>
        <p:spPr/>
        <p:txBody>
          <a:bodyPr/>
          <a:lstStyle/>
          <a:p>
            <a:r>
              <a:rPr lang="en-US" dirty="0"/>
              <a:t>6:1</a:t>
            </a:r>
          </a:p>
        </p:txBody>
      </p:sp>
      <p:sp>
        <p:nvSpPr>
          <p:cNvPr id="4" name="Title 3">
            <a:extLst>
              <a:ext uri="{FF2B5EF4-FFF2-40B4-BE49-F238E27FC236}">
                <a16:creationId xmlns:a16="http://schemas.microsoft.com/office/drawing/2014/main" id="{E67CD786-FA19-45CE-9B8C-7BFB36F5D627}"/>
              </a:ext>
            </a:extLst>
          </p:cNvPr>
          <p:cNvSpPr>
            <a:spLocks noGrp="1"/>
          </p:cNvSpPr>
          <p:nvPr>
            <p:ph type="title"/>
          </p:nvPr>
        </p:nvSpPr>
        <p:spPr/>
        <p:txBody>
          <a:bodyPr/>
          <a:lstStyle/>
          <a:p>
            <a:r>
              <a:rPr lang="en-US" dirty="0"/>
              <a:t>I saw when the Lamb opened one of the seven seals</a:t>
            </a:r>
          </a:p>
        </p:txBody>
      </p:sp>
    </p:spTree>
    <p:extLst>
      <p:ext uri="{BB962C8B-B14F-4D97-AF65-F5344CB8AC3E}">
        <p14:creationId xmlns:p14="http://schemas.microsoft.com/office/powerpoint/2010/main" val="3904271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CCE92792-8650-4459-5FE6-54EFD209F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9C136-FB4F-4C00-8DBE-062E04993DD0}"/>
              </a:ext>
            </a:extLst>
          </p:cNvPr>
          <p:cNvSpPr>
            <a:spLocks noGrp="1"/>
          </p:cNvSpPr>
          <p:nvPr>
            <p:ph type="body" sz="quarter" idx="10"/>
          </p:nvPr>
        </p:nvSpPr>
        <p:spPr/>
        <p:txBody>
          <a:bodyPr/>
          <a:lstStyle/>
          <a:p>
            <a:r>
              <a:rPr lang="en-US" dirty="0"/>
              <a:t>Sealing of a royal document of Amenemhet III, from Serra East, 19th–18th centuries BC</a:t>
            </a:r>
          </a:p>
        </p:txBody>
      </p:sp>
      <p:sp>
        <p:nvSpPr>
          <p:cNvPr id="3" name="Text Placeholder 2">
            <a:extLst>
              <a:ext uri="{FF2B5EF4-FFF2-40B4-BE49-F238E27FC236}">
                <a16:creationId xmlns:a16="http://schemas.microsoft.com/office/drawing/2014/main" id="{B797B05B-88D1-4FE7-8F7C-7CAEE443F5D5}"/>
              </a:ext>
            </a:extLst>
          </p:cNvPr>
          <p:cNvSpPr>
            <a:spLocks noGrp="1"/>
          </p:cNvSpPr>
          <p:nvPr>
            <p:ph type="body" sz="quarter" idx="12"/>
          </p:nvPr>
        </p:nvSpPr>
        <p:spPr/>
        <p:txBody>
          <a:bodyPr/>
          <a:lstStyle/>
          <a:p>
            <a:r>
              <a:rPr lang="en-US" dirty="0"/>
              <a:t>6:3</a:t>
            </a:r>
          </a:p>
        </p:txBody>
      </p:sp>
      <p:sp>
        <p:nvSpPr>
          <p:cNvPr id="4" name="Title 3">
            <a:extLst>
              <a:ext uri="{FF2B5EF4-FFF2-40B4-BE49-F238E27FC236}">
                <a16:creationId xmlns:a16="http://schemas.microsoft.com/office/drawing/2014/main" id="{E67CD786-FA19-45CE-9B8C-7BFB36F5D627}"/>
              </a:ext>
            </a:extLst>
          </p:cNvPr>
          <p:cNvSpPr>
            <a:spLocks noGrp="1"/>
          </p:cNvSpPr>
          <p:nvPr>
            <p:ph type="title"/>
          </p:nvPr>
        </p:nvSpPr>
        <p:spPr/>
        <p:txBody>
          <a:bodyPr/>
          <a:lstStyle/>
          <a:p>
            <a:r>
              <a:rPr lang="en-US" dirty="0"/>
              <a:t>When He opened the second seal</a:t>
            </a:r>
          </a:p>
        </p:txBody>
      </p:sp>
    </p:spTree>
    <p:extLst>
      <p:ext uri="{BB962C8B-B14F-4D97-AF65-F5344CB8AC3E}">
        <p14:creationId xmlns:p14="http://schemas.microsoft.com/office/powerpoint/2010/main" val="2960696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late with a painting on it&#10;&#10;Description automatically generated with low confidence">
            <a:extLst>
              <a:ext uri="{FF2B5EF4-FFF2-40B4-BE49-F238E27FC236}">
                <a16:creationId xmlns:a16="http://schemas.microsoft.com/office/drawing/2014/main" id="{AA3F3196-1A54-F9B3-DE5A-E735EC933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8981" y="0"/>
            <a:ext cx="11250038" cy="10287000"/>
          </a:xfrm>
          <a:prstGeom prst="rect">
            <a:avLst/>
          </a:prstGeom>
        </p:spPr>
      </p:pic>
      <p:sp>
        <p:nvSpPr>
          <p:cNvPr id="2" name="Text Placeholder 1">
            <a:extLst>
              <a:ext uri="{FF2B5EF4-FFF2-40B4-BE49-F238E27FC236}">
                <a16:creationId xmlns:a16="http://schemas.microsoft.com/office/drawing/2014/main" id="{1929C136-FB4F-4C00-8DBE-062E04993DD0}"/>
              </a:ext>
            </a:extLst>
          </p:cNvPr>
          <p:cNvSpPr>
            <a:spLocks noGrp="1"/>
          </p:cNvSpPr>
          <p:nvPr>
            <p:ph type="body" sz="quarter" idx="10"/>
          </p:nvPr>
        </p:nvSpPr>
        <p:spPr/>
        <p:txBody>
          <a:bodyPr/>
          <a:lstStyle/>
          <a:p>
            <a:r>
              <a:rPr lang="en-US" dirty="0"/>
              <a:t>Jesus with four evangelists, in St. Mina Monastery, in </a:t>
            </a:r>
            <a:r>
              <a:rPr lang="en-US" dirty="0" err="1"/>
              <a:t>Mariut</a:t>
            </a:r>
            <a:endParaRPr lang="en-US" dirty="0"/>
          </a:p>
        </p:txBody>
      </p:sp>
      <p:sp>
        <p:nvSpPr>
          <p:cNvPr id="3" name="Text Placeholder 2">
            <a:extLst>
              <a:ext uri="{FF2B5EF4-FFF2-40B4-BE49-F238E27FC236}">
                <a16:creationId xmlns:a16="http://schemas.microsoft.com/office/drawing/2014/main" id="{B797B05B-88D1-4FE7-8F7C-7CAEE443F5D5}"/>
              </a:ext>
            </a:extLst>
          </p:cNvPr>
          <p:cNvSpPr>
            <a:spLocks noGrp="1"/>
          </p:cNvSpPr>
          <p:nvPr>
            <p:ph type="body" sz="quarter" idx="12"/>
          </p:nvPr>
        </p:nvSpPr>
        <p:spPr/>
        <p:txBody>
          <a:bodyPr/>
          <a:lstStyle/>
          <a:p>
            <a:r>
              <a:rPr lang="en-US" dirty="0"/>
              <a:t>6:3</a:t>
            </a:r>
          </a:p>
        </p:txBody>
      </p:sp>
      <p:sp>
        <p:nvSpPr>
          <p:cNvPr id="4" name="Title 3">
            <a:extLst>
              <a:ext uri="{FF2B5EF4-FFF2-40B4-BE49-F238E27FC236}">
                <a16:creationId xmlns:a16="http://schemas.microsoft.com/office/drawing/2014/main" id="{E67CD786-FA19-45CE-9B8C-7BFB36F5D627}"/>
              </a:ext>
            </a:extLst>
          </p:cNvPr>
          <p:cNvSpPr>
            <a:spLocks noGrp="1"/>
          </p:cNvSpPr>
          <p:nvPr>
            <p:ph type="title"/>
          </p:nvPr>
        </p:nvSpPr>
        <p:spPr/>
        <p:txBody>
          <a:bodyPr/>
          <a:lstStyle/>
          <a:p>
            <a:r>
              <a:rPr lang="en-US" dirty="0"/>
              <a:t>I heard the second living creature saying, “Come!”</a:t>
            </a:r>
          </a:p>
        </p:txBody>
      </p:sp>
    </p:spTree>
    <p:extLst>
      <p:ext uri="{BB962C8B-B14F-4D97-AF65-F5344CB8AC3E}">
        <p14:creationId xmlns:p14="http://schemas.microsoft.com/office/powerpoint/2010/main" val="3260906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orse grazing on a hill&#10;&#10;Description automatically generated with low confidence">
            <a:extLst>
              <a:ext uri="{FF2B5EF4-FFF2-40B4-BE49-F238E27FC236}">
                <a16:creationId xmlns:a16="http://schemas.microsoft.com/office/drawing/2014/main" id="{BA60DC30-CAA6-835E-2D88-D7F2D01D8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Red horse on the Golan Heights</a:t>
            </a:r>
          </a:p>
        </p:txBody>
      </p:sp>
      <p:sp>
        <p:nvSpPr>
          <p:cNvPr id="4" name="Text Placeholder 3"/>
          <p:cNvSpPr>
            <a:spLocks noGrp="1"/>
          </p:cNvSpPr>
          <p:nvPr>
            <p:ph type="body" sz="quarter" idx="12"/>
          </p:nvPr>
        </p:nvSpPr>
        <p:spPr/>
        <p:txBody>
          <a:bodyPr/>
          <a:lstStyle/>
          <a:p>
            <a:r>
              <a:rPr lang="en-US" dirty="0"/>
              <a:t>6:4</a:t>
            </a:r>
          </a:p>
        </p:txBody>
      </p:sp>
      <p:sp>
        <p:nvSpPr>
          <p:cNvPr id="2" name="Title 1"/>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1104120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one wall with a painting of a person and a horse&#10;&#10;Description automatically generated">
            <a:extLst>
              <a:ext uri="{FF2B5EF4-FFF2-40B4-BE49-F238E27FC236}">
                <a16:creationId xmlns:a16="http://schemas.microsoft.com/office/drawing/2014/main" id="{8C3B444C-3AA7-BEAF-AD15-C8C85C16C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80" y="0"/>
            <a:ext cx="14950440" cy="10287000"/>
          </a:xfrm>
          <a:prstGeom prst="rect">
            <a:avLst/>
          </a:prstGeom>
        </p:spPr>
      </p:pic>
      <p:sp>
        <p:nvSpPr>
          <p:cNvPr id="2" name="Text Placeholder 1"/>
          <p:cNvSpPr>
            <a:spLocks noGrp="1"/>
          </p:cNvSpPr>
          <p:nvPr>
            <p:ph type="body" sz="quarter" idx="10"/>
          </p:nvPr>
        </p:nvSpPr>
        <p:spPr/>
        <p:txBody>
          <a:bodyPr/>
          <a:lstStyle/>
          <a:p>
            <a:r>
              <a:rPr lang="en-US" dirty="0"/>
              <a:t>Painted limestone funerary slab with a man controlling a rearing horse, circa 250 BC</a:t>
            </a:r>
          </a:p>
        </p:txBody>
      </p:sp>
      <p:sp>
        <p:nvSpPr>
          <p:cNvPr id="8" name="Text Placeholder 2"/>
          <p:cNvSpPr>
            <a:spLocks noGrp="1"/>
          </p:cNvSpPr>
          <p:nvPr>
            <p:ph type="body" sz="quarter" idx="12"/>
          </p:nvPr>
        </p:nvSpPr>
        <p:spPr/>
        <p:txBody>
          <a:bodyPr/>
          <a:lstStyle/>
          <a:p>
            <a:r>
              <a:rPr lang="en-US" dirty="0"/>
              <a:t>6:4</a:t>
            </a:r>
          </a:p>
        </p:txBody>
      </p:sp>
      <p:sp>
        <p:nvSpPr>
          <p:cNvPr id="9" name="Title 3"/>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1284602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coin&#10;&#10;Description automatically generated with medium confidence">
            <a:extLst>
              <a:ext uri="{FF2B5EF4-FFF2-40B4-BE49-F238E27FC236}">
                <a16:creationId xmlns:a16="http://schemas.microsoft.com/office/drawing/2014/main" id="{3A84E10E-5370-5BE5-F624-78ED28169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072" y="0"/>
            <a:ext cx="14849856" cy="10287000"/>
          </a:xfrm>
          <a:prstGeom prst="rect">
            <a:avLst/>
          </a:prstGeom>
        </p:spPr>
      </p:pic>
      <p:sp>
        <p:nvSpPr>
          <p:cNvPr id="2" name="Text Placeholder 1"/>
          <p:cNvSpPr>
            <a:spLocks noGrp="1"/>
          </p:cNvSpPr>
          <p:nvPr>
            <p:ph type="body" sz="quarter" idx="10"/>
          </p:nvPr>
        </p:nvSpPr>
        <p:spPr/>
        <p:txBody>
          <a:bodyPr/>
          <a:lstStyle/>
          <a:p>
            <a:r>
              <a:rPr lang="en-US" dirty="0"/>
              <a:t>Attic red-figure </a:t>
            </a:r>
            <a:r>
              <a:rPr lang="en-US" i="1" dirty="0"/>
              <a:t>kylix</a:t>
            </a:r>
            <a:r>
              <a:rPr lang="en-US" dirty="0"/>
              <a:t> depicting a Thracian warrior on horseback, circa 480 BC</a:t>
            </a:r>
          </a:p>
        </p:txBody>
      </p:sp>
      <p:sp>
        <p:nvSpPr>
          <p:cNvPr id="8" name="Text Placeholder 2"/>
          <p:cNvSpPr>
            <a:spLocks noGrp="1"/>
          </p:cNvSpPr>
          <p:nvPr>
            <p:ph type="body" sz="quarter" idx="12"/>
          </p:nvPr>
        </p:nvSpPr>
        <p:spPr/>
        <p:txBody>
          <a:bodyPr/>
          <a:lstStyle/>
          <a:p>
            <a:r>
              <a:rPr lang="en-US" dirty="0"/>
              <a:t>6:4</a:t>
            </a:r>
          </a:p>
        </p:txBody>
      </p:sp>
      <p:sp>
        <p:nvSpPr>
          <p:cNvPr id="9" name="Title 3"/>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509458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23D1A-FE73-2B96-59E2-1EAD5AC30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028" y="0"/>
            <a:ext cx="15553944" cy="10287000"/>
          </a:xfrm>
          <a:prstGeom prst="rect">
            <a:avLst/>
          </a:prstGeom>
        </p:spPr>
      </p:pic>
      <p:sp>
        <p:nvSpPr>
          <p:cNvPr id="2" name="Text Placeholder 1"/>
          <p:cNvSpPr>
            <a:spLocks noGrp="1"/>
          </p:cNvSpPr>
          <p:nvPr>
            <p:ph type="body" sz="quarter" idx="10"/>
          </p:nvPr>
        </p:nvSpPr>
        <p:spPr/>
        <p:txBody>
          <a:bodyPr/>
          <a:lstStyle/>
          <a:p>
            <a:r>
              <a:rPr lang="en-US" dirty="0"/>
              <a:t>Rider on a red horse engaging in combat, from </a:t>
            </a:r>
            <a:r>
              <a:rPr lang="en-US" dirty="0" err="1"/>
              <a:t>Begram</a:t>
            </a:r>
            <a:r>
              <a:rPr lang="en-US" dirty="0"/>
              <a:t>, 1st century AD</a:t>
            </a:r>
          </a:p>
        </p:txBody>
      </p:sp>
      <p:sp>
        <p:nvSpPr>
          <p:cNvPr id="8" name="Text Placeholder 2"/>
          <p:cNvSpPr>
            <a:spLocks noGrp="1"/>
          </p:cNvSpPr>
          <p:nvPr>
            <p:ph type="body" sz="quarter" idx="12"/>
          </p:nvPr>
        </p:nvSpPr>
        <p:spPr/>
        <p:txBody>
          <a:bodyPr/>
          <a:lstStyle/>
          <a:p>
            <a:r>
              <a:rPr lang="en-US" dirty="0"/>
              <a:t>6:4</a:t>
            </a:r>
          </a:p>
        </p:txBody>
      </p:sp>
      <p:sp>
        <p:nvSpPr>
          <p:cNvPr id="9" name="Title 3"/>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2415029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39BC901C-D66B-5664-1496-14D55234B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468" y="0"/>
            <a:ext cx="15371064" cy="10287000"/>
          </a:xfrm>
          <a:prstGeom prst="rect">
            <a:avLst/>
          </a:prstGeom>
        </p:spPr>
      </p:pic>
      <p:sp>
        <p:nvSpPr>
          <p:cNvPr id="3" name="Text Placeholder 2"/>
          <p:cNvSpPr>
            <a:spLocks noGrp="1"/>
          </p:cNvSpPr>
          <p:nvPr>
            <p:ph type="body" sz="quarter" idx="10"/>
          </p:nvPr>
        </p:nvSpPr>
        <p:spPr/>
        <p:txBody>
          <a:bodyPr/>
          <a:lstStyle/>
          <a:p>
            <a:r>
              <a:rPr lang="en-US" dirty="0"/>
              <a:t>Opening of the Second Seal, drawing from England, circa 1255–1260</a:t>
            </a:r>
          </a:p>
        </p:txBody>
      </p:sp>
      <p:sp>
        <p:nvSpPr>
          <p:cNvPr id="4" name="Text Placeholder 3"/>
          <p:cNvSpPr>
            <a:spLocks noGrp="1"/>
          </p:cNvSpPr>
          <p:nvPr>
            <p:ph type="body" sz="quarter" idx="12"/>
          </p:nvPr>
        </p:nvSpPr>
        <p:spPr/>
        <p:txBody>
          <a:bodyPr/>
          <a:lstStyle/>
          <a:p>
            <a:r>
              <a:rPr lang="en-US"/>
              <a:t>6:4</a:t>
            </a:r>
            <a:endParaRPr lang="en-US" dirty="0"/>
          </a:p>
        </p:txBody>
      </p:sp>
      <p:sp>
        <p:nvSpPr>
          <p:cNvPr id="2" name="Title 1"/>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7882183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book, porcelain&#10;&#10;Description automatically generated">
            <a:extLst>
              <a:ext uri="{FF2B5EF4-FFF2-40B4-BE49-F238E27FC236}">
                <a16:creationId xmlns:a16="http://schemas.microsoft.com/office/drawing/2014/main" id="{A32817BB-6933-8962-7C3A-0AA20337D0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239" y="0"/>
            <a:ext cx="9263522" cy="10287000"/>
          </a:xfrm>
          <a:prstGeom prst="rect">
            <a:avLst/>
          </a:prstGeom>
        </p:spPr>
      </p:pic>
      <p:sp>
        <p:nvSpPr>
          <p:cNvPr id="3" name="Text Placeholder 2"/>
          <p:cNvSpPr>
            <a:spLocks noGrp="1"/>
          </p:cNvSpPr>
          <p:nvPr>
            <p:ph type="body" sz="quarter" idx="10"/>
          </p:nvPr>
        </p:nvSpPr>
        <p:spPr/>
        <p:txBody>
          <a:bodyPr/>
          <a:lstStyle/>
          <a:p>
            <a:r>
              <a:rPr lang="en-US" i="1" dirty="0"/>
              <a:t>Second</a:t>
            </a:r>
            <a:r>
              <a:rPr lang="en-US" dirty="0"/>
              <a:t> </a:t>
            </a:r>
            <a:r>
              <a:rPr lang="en-US" i="1" dirty="0"/>
              <a:t>Horseman</a:t>
            </a:r>
            <a:r>
              <a:rPr lang="en-US" dirty="0"/>
              <a:t>, by Dirck </a:t>
            </a:r>
            <a:r>
              <a:rPr lang="en-US" dirty="0" err="1"/>
              <a:t>Jacobsz</a:t>
            </a:r>
            <a:r>
              <a:rPr lang="en-US" dirty="0"/>
              <a:t>, 16th century</a:t>
            </a:r>
          </a:p>
        </p:txBody>
      </p:sp>
      <p:sp>
        <p:nvSpPr>
          <p:cNvPr id="4" name="Text Placeholder 3"/>
          <p:cNvSpPr>
            <a:spLocks noGrp="1"/>
          </p:cNvSpPr>
          <p:nvPr>
            <p:ph type="body" sz="quarter" idx="12"/>
          </p:nvPr>
        </p:nvSpPr>
        <p:spPr/>
        <p:txBody>
          <a:bodyPr/>
          <a:lstStyle/>
          <a:p>
            <a:r>
              <a:rPr lang="en-US" dirty="0"/>
              <a:t>6:4</a:t>
            </a:r>
          </a:p>
        </p:txBody>
      </p:sp>
      <p:sp>
        <p:nvSpPr>
          <p:cNvPr id="2" name="Title 1"/>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2210822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ined glass window&#10;&#10;Description automatically generated">
            <a:extLst>
              <a:ext uri="{FF2B5EF4-FFF2-40B4-BE49-F238E27FC236}">
                <a16:creationId xmlns:a16="http://schemas.microsoft.com/office/drawing/2014/main" id="{57E8D11B-6A0E-D549-2397-62D5DB9FF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880" y="0"/>
            <a:ext cx="11064240" cy="10287000"/>
          </a:xfrm>
          <a:prstGeom prst="rect">
            <a:avLst/>
          </a:prstGeom>
        </p:spPr>
      </p:pic>
      <p:sp>
        <p:nvSpPr>
          <p:cNvPr id="3" name="Text Placeholder 2"/>
          <p:cNvSpPr>
            <a:spLocks noGrp="1"/>
          </p:cNvSpPr>
          <p:nvPr>
            <p:ph type="body" sz="quarter" idx="10"/>
          </p:nvPr>
        </p:nvSpPr>
        <p:spPr/>
        <p:txBody>
          <a:bodyPr/>
          <a:lstStyle/>
          <a:p>
            <a:r>
              <a:rPr lang="en-US" dirty="0"/>
              <a:t>Stained glass in the Basilica of Saint Denis, 1854</a:t>
            </a:r>
          </a:p>
        </p:txBody>
      </p:sp>
      <p:sp>
        <p:nvSpPr>
          <p:cNvPr id="4" name="Text Placeholder 3"/>
          <p:cNvSpPr>
            <a:spLocks noGrp="1"/>
          </p:cNvSpPr>
          <p:nvPr>
            <p:ph type="body" sz="quarter" idx="12"/>
          </p:nvPr>
        </p:nvSpPr>
        <p:spPr/>
        <p:txBody>
          <a:bodyPr/>
          <a:lstStyle/>
          <a:p>
            <a:r>
              <a:rPr lang="en-US"/>
              <a:t>6:4</a:t>
            </a:r>
            <a:endParaRPr lang="en-US" dirty="0"/>
          </a:p>
        </p:txBody>
      </p:sp>
      <p:sp>
        <p:nvSpPr>
          <p:cNvPr id="2" name="Title 1"/>
          <p:cNvSpPr>
            <a:spLocks noGrp="1"/>
          </p:cNvSpPr>
          <p:nvPr>
            <p:ph type="title"/>
          </p:nvPr>
        </p:nvSpPr>
        <p:spPr/>
        <p:txBody>
          <a:bodyPr/>
          <a:lstStyle/>
          <a:p>
            <a:r>
              <a:rPr lang="en-US" dirty="0"/>
              <a:t>And another horse went out, a red horse</a:t>
            </a:r>
          </a:p>
        </p:txBody>
      </p:sp>
    </p:spTree>
    <p:extLst>
      <p:ext uri="{BB962C8B-B14F-4D97-AF65-F5344CB8AC3E}">
        <p14:creationId xmlns:p14="http://schemas.microsoft.com/office/powerpoint/2010/main" val="3189177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fferent, pile, decorated, toppings&#10;&#10;Description automatically generated">
            <a:extLst>
              <a:ext uri="{FF2B5EF4-FFF2-40B4-BE49-F238E27FC236}">
                <a16:creationId xmlns:a16="http://schemas.microsoft.com/office/drawing/2014/main" id="{14B93141-1346-2C1C-78A9-3259AC3D8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6638D52-86C9-4A06-8DA1-9A85FCCDED31}"/>
              </a:ext>
            </a:extLst>
          </p:cNvPr>
          <p:cNvSpPr>
            <a:spLocks noGrp="1"/>
          </p:cNvSpPr>
          <p:nvPr>
            <p:ph type="body" sz="quarter" idx="10"/>
          </p:nvPr>
        </p:nvSpPr>
        <p:spPr/>
        <p:txBody>
          <a:bodyPr/>
          <a:lstStyle/>
          <a:p>
            <a:r>
              <a:rPr lang="en-US" dirty="0"/>
              <a:t>Deep relief of Roman horsemen in a melee of soldiers, from near via </a:t>
            </a:r>
            <a:r>
              <a:rPr lang="en-US" dirty="0" err="1"/>
              <a:t>Tiburtina</a:t>
            </a:r>
            <a:r>
              <a:rPr lang="en-US" dirty="0"/>
              <a:t>, circa AD 180</a:t>
            </a:r>
          </a:p>
        </p:txBody>
      </p:sp>
      <p:sp>
        <p:nvSpPr>
          <p:cNvPr id="3" name="Text Placeholder 2">
            <a:extLst>
              <a:ext uri="{FF2B5EF4-FFF2-40B4-BE49-F238E27FC236}">
                <a16:creationId xmlns:a16="http://schemas.microsoft.com/office/drawing/2014/main" id="{32B9621F-4F9A-41C3-A050-99C750359AB5}"/>
              </a:ext>
            </a:extLst>
          </p:cNvPr>
          <p:cNvSpPr>
            <a:spLocks noGrp="1"/>
          </p:cNvSpPr>
          <p:nvPr>
            <p:ph type="body" sz="quarter" idx="12"/>
          </p:nvPr>
        </p:nvSpPr>
        <p:spPr/>
        <p:txBody>
          <a:bodyPr/>
          <a:lstStyle/>
          <a:p>
            <a:r>
              <a:rPr lang="en-US" dirty="0"/>
              <a:t>6:4</a:t>
            </a:r>
          </a:p>
        </p:txBody>
      </p:sp>
      <p:sp>
        <p:nvSpPr>
          <p:cNvPr id="4" name="Title 3">
            <a:extLst>
              <a:ext uri="{FF2B5EF4-FFF2-40B4-BE49-F238E27FC236}">
                <a16:creationId xmlns:a16="http://schemas.microsoft.com/office/drawing/2014/main" id="{2C73D226-4D85-4447-9AF6-3E3F6D59C9C4}"/>
              </a:ext>
            </a:extLst>
          </p:cNvPr>
          <p:cNvSpPr>
            <a:spLocks noGrp="1"/>
          </p:cNvSpPr>
          <p:nvPr>
            <p:ph type="title"/>
          </p:nvPr>
        </p:nvSpPr>
        <p:spPr/>
        <p:txBody>
          <a:bodyPr/>
          <a:lstStyle/>
          <a:p>
            <a:r>
              <a:rPr lang="en-US" dirty="0"/>
              <a:t>It was granted to the rider to take away peace from the earth, that men would kill each other</a:t>
            </a:r>
          </a:p>
        </p:txBody>
      </p:sp>
    </p:spTree>
    <p:extLst>
      <p:ext uri="{BB962C8B-B14F-4D97-AF65-F5344CB8AC3E}">
        <p14:creationId xmlns:p14="http://schemas.microsoft.com/office/powerpoint/2010/main" val="349205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226A9E-C97E-B4B2-6357-ABD9B4EC9F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34339"/>
            <a:ext cx="18287999" cy="9418319"/>
          </a:xfrm>
          <a:prstGeom prst="rect">
            <a:avLst/>
          </a:prstGeom>
        </p:spPr>
      </p:pic>
      <p:sp>
        <p:nvSpPr>
          <p:cNvPr id="2" name="Text Placeholder 1">
            <a:extLst>
              <a:ext uri="{FF2B5EF4-FFF2-40B4-BE49-F238E27FC236}">
                <a16:creationId xmlns:a16="http://schemas.microsoft.com/office/drawing/2014/main" id="{1929C136-FB4F-4C00-8DBE-062E04993DD0}"/>
              </a:ext>
            </a:extLst>
          </p:cNvPr>
          <p:cNvSpPr>
            <a:spLocks noGrp="1"/>
          </p:cNvSpPr>
          <p:nvPr>
            <p:ph type="body" sz="quarter" idx="10"/>
          </p:nvPr>
        </p:nvSpPr>
        <p:spPr/>
        <p:txBody>
          <a:bodyPr/>
          <a:lstStyle/>
          <a:p>
            <a:r>
              <a:rPr lang="en-US" dirty="0"/>
              <a:t>Church altar with a depiction of the Lamb of God, in the Augusta Victoria Church</a:t>
            </a:r>
          </a:p>
        </p:txBody>
      </p:sp>
      <p:sp>
        <p:nvSpPr>
          <p:cNvPr id="3" name="Text Placeholder 2">
            <a:extLst>
              <a:ext uri="{FF2B5EF4-FFF2-40B4-BE49-F238E27FC236}">
                <a16:creationId xmlns:a16="http://schemas.microsoft.com/office/drawing/2014/main" id="{B797B05B-88D1-4FE7-8F7C-7CAEE443F5D5}"/>
              </a:ext>
            </a:extLst>
          </p:cNvPr>
          <p:cNvSpPr>
            <a:spLocks noGrp="1"/>
          </p:cNvSpPr>
          <p:nvPr>
            <p:ph type="body" sz="quarter" idx="12"/>
          </p:nvPr>
        </p:nvSpPr>
        <p:spPr/>
        <p:txBody>
          <a:bodyPr/>
          <a:lstStyle/>
          <a:p>
            <a:r>
              <a:rPr lang="en-US" dirty="0"/>
              <a:t>6:1</a:t>
            </a:r>
          </a:p>
        </p:txBody>
      </p:sp>
      <p:sp>
        <p:nvSpPr>
          <p:cNvPr id="4" name="Title 3">
            <a:extLst>
              <a:ext uri="{FF2B5EF4-FFF2-40B4-BE49-F238E27FC236}">
                <a16:creationId xmlns:a16="http://schemas.microsoft.com/office/drawing/2014/main" id="{E67CD786-FA19-45CE-9B8C-7BFB36F5D627}"/>
              </a:ext>
            </a:extLst>
          </p:cNvPr>
          <p:cNvSpPr>
            <a:spLocks noGrp="1"/>
          </p:cNvSpPr>
          <p:nvPr>
            <p:ph type="title"/>
          </p:nvPr>
        </p:nvSpPr>
        <p:spPr/>
        <p:txBody>
          <a:bodyPr/>
          <a:lstStyle/>
          <a:p>
            <a:r>
              <a:rPr lang="en-US" dirty="0"/>
              <a:t>I saw when the Lamb opened one of the seven seals</a:t>
            </a:r>
          </a:p>
        </p:txBody>
      </p:sp>
    </p:spTree>
    <p:extLst>
      <p:ext uri="{BB962C8B-B14F-4D97-AF65-F5344CB8AC3E}">
        <p14:creationId xmlns:p14="http://schemas.microsoft.com/office/powerpoint/2010/main" val="339681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FF27298-8F38-364A-D23A-A76FF5C92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96638D52-86C9-4A06-8DA1-9A85FCCDED31}"/>
              </a:ext>
            </a:extLst>
          </p:cNvPr>
          <p:cNvSpPr>
            <a:spLocks noGrp="1"/>
          </p:cNvSpPr>
          <p:nvPr>
            <p:ph type="body" sz="quarter" idx="10"/>
          </p:nvPr>
        </p:nvSpPr>
        <p:spPr/>
        <p:txBody>
          <a:bodyPr/>
          <a:lstStyle/>
          <a:p>
            <a:r>
              <a:rPr lang="en-US" dirty="0"/>
              <a:t>Mosaic of a battle between Alexander the Great and Darius III, from Pompeii, circa 125–120 BC</a:t>
            </a:r>
          </a:p>
        </p:txBody>
      </p:sp>
      <p:sp>
        <p:nvSpPr>
          <p:cNvPr id="3" name="Text Placeholder 2">
            <a:extLst>
              <a:ext uri="{FF2B5EF4-FFF2-40B4-BE49-F238E27FC236}">
                <a16:creationId xmlns:a16="http://schemas.microsoft.com/office/drawing/2014/main" id="{32B9621F-4F9A-41C3-A050-99C750359AB5}"/>
              </a:ext>
            </a:extLst>
          </p:cNvPr>
          <p:cNvSpPr>
            <a:spLocks noGrp="1"/>
          </p:cNvSpPr>
          <p:nvPr>
            <p:ph type="body" sz="quarter" idx="12"/>
          </p:nvPr>
        </p:nvSpPr>
        <p:spPr/>
        <p:txBody>
          <a:bodyPr/>
          <a:lstStyle/>
          <a:p>
            <a:r>
              <a:rPr lang="en-US" dirty="0"/>
              <a:t>6:4</a:t>
            </a:r>
          </a:p>
        </p:txBody>
      </p:sp>
      <p:sp>
        <p:nvSpPr>
          <p:cNvPr id="4" name="Title 3">
            <a:extLst>
              <a:ext uri="{FF2B5EF4-FFF2-40B4-BE49-F238E27FC236}">
                <a16:creationId xmlns:a16="http://schemas.microsoft.com/office/drawing/2014/main" id="{2C73D226-4D85-4447-9AF6-3E3F6D59C9C4}"/>
              </a:ext>
            </a:extLst>
          </p:cNvPr>
          <p:cNvSpPr>
            <a:spLocks noGrp="1"/>
          </p:cNvSpPr>
          <p:nvPr>
            <p:ph type="title"/>
          </p:nvPr>
        </p:nvSpPr>
        <p:spPr/>
        <p:txBody>
          <a:bodyPr/>
          <a:lstStyle/>
          <a:p>
            <a:r>
              <a:rPr lang="en-US" dirty="0"/>
              <a:t>It was granted to the rider to take away peace from the earth, that men would kill each other</a:t>
            </a:r>
          </a:p>
        </p:txBody>
      </p:sp>
    </p:spTree>
    <p:extLst>
      <p:ext uri="{BB962C8B-B14F-4D97-AF65-F5344CB8AC3E}">
        <p14:creationId xmlns:p14="http://schemas.microsoft.com/office/powerpoint/2010/main" val="3890053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saic of a person riding a horse&#10;&#10;Description automatically generated">
            <a:extLst>
              <a:ext uri="{FF2B5EF4-FFF2-40B4-BE49-F238E27FC236}">
                <a16:creationId xmlns:a16="http://schemas.microsoft.com/office/drawing/2014/main" id="{CB31C6F0-E4B8-6C8D-157E-258AA90C7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Alexander the Great leading the charge against Darius III, from Pompeii, circa 125–120 BC</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It was granted to the rider to take away peace from the earth, that men would kill each other</a:t>
            </a:r>
          </a:p>
        </p:txBody>
      </p:sp>
    </p:spTree>
    <p:extLst>
      <p:ext uri="{BB962C8B-B14F-4D97-AF65-F5344CB8AC3E}">
        <p14:creationId xmlns:p14="http://schemas.microsoft.com/office/powerpoint/2010/main" val="88609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B380ABF-7824-8E1B-602C-3A78EAA7FD1E}"/>
              </a:ext>
            </a:extLst>
          </p:cNvPr>
          <p:cNvGrpSpPr/>
          <p:nvPr/>
        </p:nvGrpSpPr>
        <p:grpSpPr>
          <a:xfrm>
            <a:off x="-1" y="-1"/>
            <a:ext cx="18287999" cy="10286999"/>
            <a:chOff x="-1" y="-1"/>
            <a:chExt cx="18287999" cy="10286999"/>
          </a:xfrm>
        </p:grpSpPr>
        <p:pic>
          <p:nvPicPr>
            <p:cNvPr id="9" name="Picture 8">
              <a:extLst>
                <a:ext uri="{FF2B5EF4-FFF2-40B4-BE49-F238E27FC236}">
                  <a16:creationId xmlns:a16="http://schemas.microsoft.com/office/drawing/2014/main" id="{81D8E841-900A-06D7-4ECC-BA2257C70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8287999" cy="10286999"/>
            </a:xfrm>
            <a:prstGeom prst="rect">
              <a:avLst/>
            </a:prstGeom>
          </p:spPr>
        </p:pic>
        <p:pic>
          <p:nvPicPr>
            <p:cNvPr id="7" name="Picture 6">
              <a:extLst>
                <a:ext uri="{FF2B5EF4-FFF2-40B4-BE49-F238E27FC236}">
                  <a16:creationId xmlns:a16="http://schemas.microsoft.com/office/drawing/2014/main" id="{78566F37-1958-4793-CA24-104784004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59367"/>
              <a:ext cx="1112520" cy="1057806"/>
            </a:xfrm>
            <a:prstGeom prst="rect">
              <a:avLst/>
            </a:prstGeom>
          </p:spPr>
        </p:pic>
      </p:grpSp>
      <p:sp>
        <p:nvSpPr>
          <p:cNvPr id="2" name="Text Placeholder 1"/>
          <p:cNvSpPr>
            <a:spLocks noGrp="1"/>
          </p:cNvSpPr>
          <p:nvPr>
            <p:ph type="body" sz="quarter" idx="10"/>
          </p:nvPr>
        </p:nvSpPr>
        <p:spPr/>
        <p:txBody>
          <a:bodyPr/>
          <a:lstStyle/>
          <a:p>
            <a:r>
              <a:rPr lang="en-US" dirty="0"/>
              <a:t>Roman sarcophagus with a battle scene, 2nd century AD</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It was granted to the rider to take away peace from the earth, that men would kill each other</a:t>
            </a:r>
          </a:p>
        </p:txBody>
      </p:sp>
    </p:spTree>
    <p:extLst>
      <p:ext uri="{BB962C8B-B14F-4D97-AF65-F5344CB8AC3E}">
        <p14:creationId xmlns:p14="http://schemas.microsoft.com/office/powerpoint/2010/main" val="2233816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10;&#10;Description automatically generated">
            <a:extLst>
              <a:ext uri="{FF2B5EF4-FFF2-40B4-BE49-F238E27FC236}">
                <a16:creationId xmlns:a16="http://schemas.microsoft.com/office/drawing/2014/main" id="{DD590FC3-FF45-53AA-BD84-E9CD16E59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3"/>
            <a:ext cx="18288000" cy="10282334"/>
          </a:xfrm>
          <a:prstGeom prst="rect">
            <a:avLst/>
          </a:prstGeom>
        </p:spPr>
      </p:pic>
      <p:sp>
        <p:nvSpPr>
          <p:cNvPr id="3" name="Text Placeholder 2"/>
          <p:cNvSpPr>
            <a:spLocks noGrp="1"/>
          </p:cNvSpPr>
          <p:nvPr>
            <p:ph type="body" sz="quarter" idx="10"/>
          </p:nvPr>
        </p:nvSpPr>
        <p:spPr/>
        <p:txBody>
          <a:bodyPr/>
          <a:lstStyle/>
          <a:p>
            <a:r>
              <a:rPr lang="en-US" dirty="0"/>
              <a:t>“May Peace Prevail on Earth” sign in Jerusalem</a:t>
            </a:r>
          </a:p>
        </p:txBody>
      </p:sp>
      <p:sp>
        <p:nvSpPr>
          <p:cNvPr id="4" name="Text Placeholder 3"/>
          <p:cNvSpPr>
            <a:spLocks noGrp="1"/>
          </p:cNvSpPr>
          <p:nvPr>
            <p:ph type="body" sz="quarter" idx="12"/>
          </p:nvPr>
        </p:nvSpPr>
        <p:spPr/>
        <p:txBody>
          <a:bodyPr/>
          <a:lstStyle/>
          <a:p>
            <a:r>
              <a:rPr lang="en-US"/>
              <a:t>6:4</a:t>
            </a:r>
            <a:endParaRPr lang="en-US" dirty="0"/>
          </a:p>
        </p:txBody>
      </p:sp>
      <p:sp>
        <p:nvSpPr>
          <p:cNvPr id="2" name="Title 1"/>
          <p:cNvSpPr>
            <a:spLocks noGrp="1"/>
          </p:cNvSpPr>
          <p:nvPr>
            <p:ph type="title"/>
          </p:nvPr>
        </p:nvSpPr>
        <p:spPr/>
        <p:txBody>
          <a:bodyPr/>
          <a:lstStyle/>
          <a:p>
            <a:r>
              <a:rPr lang="en-US" dirty="0"/>
              <a:t>It was granted to the rider to take away peace from the earth, that men would kill each other</a:t>
            </a:r>
          </a:p>
        </p:txBody>
      </p:sp>
    </p:spTree>
    <p:extLst>
      <p:ext uri="{BB962C8B-B14F-4D97-AF65-F5344CB8AC3E}">
        <p14:creationId xmlns:p14="http://schemas.microsoft.com/office/powerpoint/2010/main" val="343511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ulpture&#10;&#10;Description automatically generated">
            <a:extLst>
              <a:ext uri="{FF2B5EF4-FFF2-40B4-BE49-F238E27FC236}">
                <a16:creationId xmlns:a16="http://schemas.microsoft.com/office/drawing/2014/main" id="{35E61FD5-DEE3-F5F1-FBEB-32FBC874C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948" y="0"/>
            <a:ext cx="9976104" cy="10287000"/>
          </a:xfrm>
          <a:prstGeom prst="rect">
            <a:avLst/>
          </a:prstGeom>
        </p:spPr>
      </p:pic>
      <p:sp>
        <p:nvSpPr>
          <p:cNvPr id="3" name="Text Placeholder 2"/>
          <p:cNvSpPr>
            <a:spLocks noGrp="1"/>
          </p:cNvSpPr>
          <p:nvPr>
            <p:ph type="body" sz="quarter" idx="10"/>
          </p:nvPr>
        </p:nvSpPr>
        <p:spPr/>
        <p:txBody>
          <a:bodyPr/>
          <a:lstStyle/>
          <a:p>
            <a:r>
              <a:rPr lang="en-US" dirty="0"/>
              <a:t>Fragmentary marble relief of a horseman with a sword, from </a:t>
            </a:r>
            <a:r>
              <a:rPr lang="en-US" dirty="0" err="1"/>
              <a:t>Balat</a:t>
            </a:r>
            <a:r>
              <a:rPr lang="en-US" dirty="0"/>
              <a:t>, 4th–5th centuries AD</a:t>
            </a:r>
          </a:p>
        </p:txBody>
      </p:sp>
      <p:sp>
        <p:nvSpPr>
          <p:cNvPr id="4" name="Text Placeholder 3"/>
          <p:cNvSpPr>
            <a:spLocks noGrp="1"/>
          </p:cNvSpPr>
          <p:nvPr>
            <p:ph type="body" sz="quarter" idx="12"/>
          </p:nvPr>
        </p:nvSpPr>
        <p:spPr/>
        <p:txBody>
          <a:bodyPr/>
          <a:lstStyle/>
          <a:p>
            <a:r>
              <a:rPr lang="en-US"/>
              <a:t>6:4</a:t>
            </a:r>
            <a:endParaRPr lang="en-US" dirty="0"/>
          </a:p>
        </p:txBody>
      </p:sp>
      <p:sp>
        <p:nvSpPr>
          <p:cNvPr id="2" name="Title 1"/>
          <p:cNvSpPr>
            <a:spLocks noGrp="1"/>
          </p:cNvSpPr>
          <p:nvPr>
            <p:ph type="title"/>
          </p:nvPr>
        </p:nvSpPr>
        <p:spPr/>
        <p:txBody>
          <a:bodyPr/>
          <a:lstStyle/>
          <a:p>
            <a:r>
              <a:rPr lang="en-US"/>
              <a:t>And a large sword was given to him</a:t>
            </a:r>
            <a:endParaRPr lang="en-US" dirty="0"/>
          </a:p>
        </p:txBody>
      </p:sp>
    </p:spTree>
    <p:extLst>
      <p:ext uri="{BB962C8B-B14F-4D97-AF65-F5344CB8AC3E}">
        <p14:creationId xmlns:p14="http://schemas.microsoft.com/office/powerpoint/2010/main" val="3287468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outdoor&#10;&#10;Description automatically generated">
            <a:extLst>
              <a:ext uri="{FF2B5EF4-FFF2-40B4-BE49-F238E27FC236}">
                <a16:creationId xmlns:a16="http://schemas.microsoft.com/office/drawing/2014/main" id="{8511B563-A912-4160-CCFE-518B034B6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132" y="0"/>
            <a:ext cx="4745736" cy="10287000"/>
          </a:xfrm>
          <a:prstGeom prst="rect">
            <a:avLst/>
          </a:prstGeom>
        </p:spPr>
      </p:pic>
      <p:sp>
        <p:nvSpPr>
          <p:cNvPr id="3" name="Text Placeholder 2"/>
          <p:cNvSpPr>
            <a:spLocks noGrp="1"/>
          </p:cNvSpPr>
          <p:nvPr>
            <p:ph type="body" sz="quarter" idx="10"/>
          </p:nvPr>
        </p:nvSpPr>
        <p:spPr/>
        <p:txBody>
          <a:bodyPr/>
          <a:lstStyle/>
          <a:p>
            <a:r>
              <a:rPr lang="en-US" dirty="0"/>
              <a:t>Roman sword, recreated based on a sword found at Pompeii</a:t>
            </a:r>
          </a:p>
        </p:txBody>
      </p:sp>
      <p:sp>
        <p:nvSpPr>
          <p:cNvPr id="4" name="Text Placeholder 3"/>
          <p:cNvSpPr>
            <a:spLocks noGrp="1"/>
          </p:cNvSpPr>
          <p:nvPr>
            <p:ph type="body" sz="quarter" idx="12"/>
          </p:nvPr>
        </p:nvSpPr>
        <p:spPr/>
        <p:txBody>
          <a:bodyPr/>
          <a:lstStyle/>
          <a:p>
            <a:r>
              <a:rPr lang="en-US"/>
              <a:t>6:4</a:t>
            </a:r>
            <a:endParaRPr lang="en-US" dirty="0"/>
          </a:p>
        </p:txBody>
      </p:sp>
      <p:sp>
        <p:nvSpPr>
          <p:cNvPr id="2" name="Title 1"/>
          <p:cNvSpPr>
            <a:spLocks noGrp="1"/>
          </p:cNvSpPr>
          <p:nvPr>
            <p:ph type="title"/>
          </p:nvPr>
        </p:nvSpPr>
        <p:spPr/>
        <p:txBody>
          <a:bodyPr/>
          <a:lstStyle/>
          <a:p>
            <a:r>
              <a:rPr lang="en-US" dirty="0"/>
              <a:t>And a large sword was given to him</a:t>
            </a:r>
          </a:p>
        </p:txBody>
      </p:sp>
    </p:spTree>
    <p:extLst>
      <p:ext uri="{BB962C8B-B14F-4D97-AF65-F5344CB8AC3E}">
        <p14:creationId xmlns:p14="http://schemas.microsoft.com/office/powerpoint/2010/main" val="63244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B2A1C995-7DEF-39B1-86E7-20FC72FC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140"/>
            <a:ext cx="18288000" cy="8046720"/>
          </a:xfrm>
          <a:prstGeom prst="rect">
            <a:avLst/>
          </a:prstGeom>
        </p:spPr>
      </p:pic>
      <p:sp>
        <p:nvSpPr>
          <p:cNvPr id="2" name="Text Placeholder 1"/>
          <p:cNvSpPr>
            <a:spLocks noGrp="1"/>
          </p:cNvSpPr>
          <p:nvPr>
            <p:ph type="body" sz="quarter" idx="10"/>
          </p:nvPr>
        </p:nvSpPr>
        <p:spPr/>
        <p:txBody>
          <a:bodyPr/>
          <a:lstStyle/>
          <a:p>
            <a:r>
              <a:rPr lang="en-US" dirty="0"/>
              <a:t>Roman sword (</a:t>
            </a:r>
            <a:r>
              <a:rPr lang="en-US" i="1" dirty="0"/>
              <a:t>gladius</a:t>
            </a:r>
            <a:r>
              <a:rPr lang="en-US" dirty="0"/>
              <a:t>) and sheath, 1st century AD</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And a large sword was given to him</a:t>
            </a:r>
          </a:p>
        </p:txBody>
      </p:sp>
    </p:spTree>
    <p:extLst>
      <p:ext uri="{BB962C8B-B14F-4D97-AF65-F5344CB8AC3E}">
        <p14:creationId xmlns:p14="http://schemas.microsoft.com/office/powerpoint/2010/main" val="834007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eapon, knife&#10;&#10;Description automatically generated">
            <a:extLst>
              <a:ext uri="{FF2B5EF4-FFF2-40B4-BE49-F238E27FC236}">
                <a16:creationId xmlns:a16="http://schemas.microsoft.com/office/drawing/2014/main" id="{C0B17686-D4C9-66AE-06C6-74A5C6D1C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8288000" cy="8001000"/>
          </a:xfrm>
          <a:prstGeom prst="rect">
            <a:avLst/>
          </a:prstGeom>
        </p:spPr>
      </p:pic>
      <p:sp>
        <p:nvSpPr>
          <p:cNvPr id="2" name="Text Placeholder 1"/>
          <p:cNvSpPr>
            <a:spLocks noGrp="1"/>
          </p:cNvSpPr>
          <p:nvPr>
            <p:ph type="body" sz="quarter" idx="10"/>
          </p:nvPr>
        </p:nvSpPr>
        <p:spPr/>
        <p:txBody>
          <a:bodyPr/>
          <a:lstStyle/>
          <a:p>
            <a:r>
              <a:rPr lang="en-US" dirty="0"/>
              <a:t>Roman sword (</a:t>
            </a:r>
            <a:r>
              <a:rPr lang="en-US" i="1" dirty="0"/>
              <a:t>gladius</a:t>
            </a:r>
            <a:r>
              <a:rPr lang="en-US" dirty="0"/>
              <a:t>) and sheath, from </a:t>
            </a:r>
            <a:r>
              <a:rPr lang="en-US" dirty="0" err="1"/>
              <a:t>Mogontiacum</a:t>
            </a:r>
            <a:r>
              <a:rPr lang="en-US" dirty="0"/>
              <a:t> (</a:t>
            </a:r>
            <a:r>
              <a:rPr lang="en-US" dirty="0" err="1"/>
              <a:t>Mainze</a:t>
            </a:r>
            <a:r>
              <a:rPr lang="en-US" dirty="0"/>
              <a:t>), circa 15 BC</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And a large sword was given to him</a:t>
            </a:r>
          </a:p>
        </p:txBody>
      </p:sp>
    </p:spTree>
    <p:extLst>
      <p:ext uri="{BB962C8B-B14F-4D97-AF65-F5344CB8AC3E}">
        <p14:creationId xmlns:p14="http://schemas.microsoft.com/office/powerpoint/2010/main" val="405948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Sword and lance relief, from acropolis, Roman period, tb041505909c.jpg"/>
          <p:cNvPicPr>
            <a:picLocks noChangeAspect="1" noChangeArrowheads="1"/>
          </p:cNvPicPr>
          <p:nvPr/>
        </p:nvPicPr>
        <p:blipFill rotWithShape="1">
          <a:blip r:embed="rId3">
            <a:extLst>
              <a:ext uri="{28A0092B-C50C-407E-A947-70E740481C1C}">
                <a14:useLocalDpi xmlns:a14="http://schemas.microsoft.com/office/drawing/2010/main" val="0"/>
              </a:ext>
            </a:extLst>
          </a:blip>
          <a:srcRect b="12376"/>
          <a:stretch/>
        </p:blipFill>
        <p:spPr bwMode="auto">
          <a:xfrm>
            <a:off x="4670585" y="171450"/>
            <a:ext cx="8946833" cy="10115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Sword and lance relief from the Pergamum acropolis, Roman period</a:t>
            </a:r>
          </a:p>
        </p:txBody>
      </p:sp>
      <p:sp>
        <p:nvSpPr>
          <p:cNvPr id="4" name="Text Placeholder 3"/>
          <p:cNvSpPr>
            <a:spLocks noGrp="1"/>
          </p:cNvSpPr>
          <p:nvPr>
            <p:ph type="body" sz="quarter" idx="12"/>
          </p:nvPr>
        </p:nvSpPr>
        <p:spPr/>
        <p:txBody>
          <a:bodyPr/>
          <a:lstStyle/>
          <a:p>
            <a:r>
              <a:rPr lang="en-US" dirty="0"/>
              <a:t>6:4</a:t>
            </a:r>
          </a:p>
        </p:txBody>
      </p:sp>
      <p:sp>
        <p:nvSpPr>
          <p:cNvPr id="2" name="Title 1"/>
          <p:cNvSpPr>
            <a:spLocks noGrp="1"/>
          </p:cNvSpPr>
          <p:nvPr>
            <p:ph type="title"/>
          </p:nvPr>
        </p:nvSpPr>
        <p:spPr/>
        <p:txBody>
          <a:bodyPr/>
          <a:lstStyle/>
          <a:p>
            <a:r>
              <a:rPr lang="en-US" dirty="0"/>
              <a:t>And a large sword was given to him</a:t>
            </a:r>
          </a:p>
        </p:txBody>
      </p:sp>
    </p:spTree>
    <p:extLst>
      <p:ext uri="{BB962C8B-B14F-4D97-AF65-F5344CB8AC3E}">
        <p14:creationId xmlns:p14="http://schemas.microsoft.com/office/powerpoint/2010/main" val="1458933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metalware&#10;&#10;Description automatically generated">
            <a:extLst>
              <a:ext uri="{FF2B5EF4-FFF2-40B4-BE49-F238E27FC236}">
                <a16:creationId xmlns:a16="http://schemas.microsoft.com/office/drawing/2014/main" id="{08DB8EE7-1509-3B07-010F-A78C0AF13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844" y="0"/>
            <a:ext cx="7068312" cy="10287000"/>
          </a:xfrm>
          <a:prstGeom prst="rect">
            <a:avLst/>
          </a:prstGeom>
        </p:spPr>
      </p:pic>
      <p:sp>
        <p:nvSpPr>
          <p:cNvPr id="2" name="Text Placeholder 1"/>
          <p:cNvSpPr>
            <a:spLocks noGrp="1"/>
          </p:cNvSpPr>
          <p:nvPr>
            <p:ph type="body" sz="quarter" idx="10"/>
          </p:nvPr>
        </p:nvSpPr>
        <p:spPr/>
        <p:txBody>
          <a:bodyPr/>
          <a:lstStyle/>
          <a:p>
            <a:r>
              <a:rPr lang="en-US" dirty="0"/>
              <a:t>Sword of Godfrey in Jerusalem, circa 1910</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And a large sword was given to him</a:t>
            </a:r>
          </a:p>
        </p:txBody>
      </p:sp>
    </p:spTree>
    <p:extLst>
      <p:ext uri="{BB962C8B-B14F-4D97-AF65-F5344CB8AC3E}">
        <p14:creationId xmlns:p14="http://schemas.microsoft.com/office/powerpoint/2010/main" val="2762298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rock&#10;&#10;Description automatically generated with low confidence">
            <a:extLst>
              <a:ext uri="{FF2B5EF4-FFF2-40B4-BE49-F238E27FC236}">
                <a16:creationId xmlns:a16="http://schemas.microsoft.com/office/drawing/2014/main" id="{0C8AAA72-826E-0DD5-A45B-FBD4671B1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4113" y="0"/>
            <a:ext cx="11763487" cy="10287000"/>
          </a:xfrm>
          <a:prstGeom prst="rect">
            <a:avLst/>
          </a:prstGeom>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Clay seal impression depicting the goddess Hera, from Egypt, circa 30 BC–AD 395</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6:1</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I saw when the Lamb opened one of the seven seals</a:t>
            </a:r>
          </a:p>
        </p:txBody>
      </p:sp>
    </p:spTree>
    <p:extLst>
      <p:ext uri="{BB962C8B-B14F-4D97-AF65-F5344CB8AC3E}">
        <p14:creationId xmlns:p14="http://schemas.microsoft.com/office/powerpoint/2010/main" val="3932766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B883F0EA-34E7-8631-373A-150B3AE7AD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Sword in its scabbard, from Mount Zion, 1st century AD</a:t>
            </a:r>
          </a:p>
        </p:txBody>
      </p:sp>
      <p:sp>
        <p:nvSpPr>
          <p:cNvPr id="3" name="Text Placeholder 2"/>
          <p:cNvSpPr>
            <a:spLocks noGrp="1"/>
          </p:cNvSpPr>
          <p:nvPr>
            <p:ph type="body" sz="quarter" idx="12"/>
          </p:nvPr>
        </p:nvSpPr>
        <p:spPr/>
        <p:txBody>
          <a:bodyPr/>
          <a:lstStyle/>
          <a:p>
            <a:r>
              <a:rPr lang="en-US" dirty="0"/>
              <a:t>6:4</a:t>
            </a:r>
          </a:p>
        </p:txBody>
      </p:sp>
      <p:sp>
        <p:nvSpPr>
          <p:cNvPr id="4" name="Title 3"/>
          <p:cNvSpPr>
            <a:spLocks noGrp="1"/>
          </p:cNvSpPr>
          <p:nvPr>
            <p:ph type="title"/>
          </p:nvPr>
        </p:nvSpPr>
        <p:spPr/>
        <p:txBody>
          <a:bodyPr/>
          <a:lstStyle/>
          <a:p>
            <a:r>
              <a:rPr lang="en-US" dirty="0"/>
              <a:t>And a large sword was given to him</a:t>
            </a:r>
          </a:p>
        </p:txBody>
      </p:sp>
    </p:spTree>
    <p:extLst>
      <p:ext uri="{BB962C8B-B14F-4D97-AF65-F5344CB8AC3E}">
        <p14:creationId xmlns:p14="http://schemas.microsoft.com/office/powerpoint/2010/main" val="837919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ound brown object with a black mark&#10;&#10;Description automatically generated with medium confidence">
            <a:extLst>
              <a:ext uri="{FF2B5EF4-FFF2-40B4-BE49-F238E27FC236}">
                <a16:creationId xmlns:a16="http://schemas.microsoft.com/office/drawing/2014/main" id="{E857D8BA-07A4-531A-09BB-3F4630DC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4820" y="0"/>
            <a:ext cx="9738360" cy="10287000"/>
          </a:xfrm>
          <a:prstGeom prst="rect">
            <a:avLst/>
          </a:prstGeom>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Clay seal impression with a bull, from Egypt, circa 333 BC–AD 350</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6:5</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And when He broke the third seal</a:t>
            </a:r>
          </a:p>
        </p:txBody>
      </p:sp>
    </p:spTree>
    <p:extLst>
      <p:ext uri="{BB962C8B-B14F-4D97-AF65-F5344CB8AC3E}">
        <p14:creationId xmlns:p14="http://schemas.microsoft.com/office/powerpoint/2010/main" val="1141950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kitchenware, rack, surface&#10;&#10;Description automatically generated">
            <a:extLst>
              <a:ext uri="{FF2B5EF4-FFF2-40B4-BE49-F238E27FC236}">
                <a16:creationId xmlns:a16="http://schemas.microsoft.com/office/drawing/2014/main" id="{2B95DA14-C7A5-1A2B-4863-FAEF907FC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1248"/>
            <a:ext cx="18288000" cy="8604504"/>
          </a:xfrm>
          <a:prstGeom prst="rect">
            <a:avLst/>
          </a:prstGeom>
        </p:spPr>
      </p:pic>
      <p:sp>
        <p:nvSpPr>
          <p:cNvPr id="3" name="Text Placeholder 2"/>
          <p:cNvSpPr>
            <a:spLocks noGrp="1"/>
          </p:cNvSpPr>
          <p:nvPr>
            <p:ph type="body" sz="quarter" idx="10"/>
          </p:nvPr>
        </p:nvSpPr>
        <p:spPr/>
        <p:txBody>
          <a:bodyPr/>
          <a:lstStyle/>
          <a:p>
            <a:r>
              <a:rPr lang="en-US" dirty="0"/>
              <a:t>Clay seal impressions from the Bullae House, City of David, Jerusalem, early 6th century BC</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when He broke the third seal</a:t>
            </a:r>
          </a:p>
        </p:txBody>
      </p:sp>
    </p:spTree>
    <p:extLst>
      <p:ext uri="{BB962C8B-B14F-4D97-AF65-F5344CB8AC3E}">
        <p14:creationId xmlns:p14="http://schemas.microsoft.com/office/powerpoint/2010/main" val="2105287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olorful, different, painted&#10;&#10;Description automatically generated">
            <a:extLst>
              <a:ext uri="{FF2B5EF4-FFF2-40B4-BE49-F238E27FC236}">
                <a16:creationId xmlns:a16="http://schemas.microsoft.com/office/drawing/2014/main" id="{42A59D96-9838-9C73-FC7B-018A7D659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896" y="0"/>
            <a:ext cx="8422208" cy="10287000"/>
          </a:xfrm>
          <a:prstGeom prst="rect">
            <a:avLst/>
          </a:prstGeom>
        </p:spPr>
      </p:pic>
      <p:sp>
        <p:nvSpPr>
          <p:cNvPr id="3" name="Text Placeholder 2"/>
          <p:cNvSpPr>
            <a:spLocks noGrp="1"/>
          </p:cNvSpPr>
          <p:nvPr>
            <p:ph type="body" sz="quarter" idx="10"/>
          </p:nvPr>
        </p:nvSpPr>
        <p:spPr/>
        <p:txBody>
          <a:bodyPr/>
          <a:lstStyle/>
          <a:p>
            <a:r>
              <a:rPr lang="en-US" dirty="0"/>
              <a:t>Mosaic of Jesus and symbols of the four evangelists, in St. Mina Monastery, in </a:t>
            </a:r>
            <a:r>
              <a:rPr lang="en-US" dirty="0" err="1"/>
              <a:t>Mariut</a:t>
            </a:r>
            <a:endParaRPr lang="en-US" dirty="0"/>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when He broke the third seal, I heard the third living creature saying, “Come!”</a:t>
            </a:r>
          </a:p>
        </p:txBody>
      </p:sp>
    </p:spTree>
    <p:extLst>
      <p:ext uri="{BB962C8B-B14F-4D97-AF65-F5344CB8AC3E}">
        <p14:creationId xmlns:p14="http://schemas.microsoft.com/office/powerpoint/2010/main" val="29007334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mammal&#10;&#10;Description automatically generated">
            <a:extLst>
              <a:ext uri="{FF2B5EF4-FFF2-40B4-BE49-F238E27FC236}">
                <a16:creationId xmlns:a16="http://schemas.microsoft.com/office/drawing/2014/main" id="{AE50382B-01A4-41CE-1E3B-B7645E1E1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Friesian horse</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I looked, and behold, a black horse</a:t>
            </a:r>
          </a:p>
        </p:txBody>
      </p:sp>
    </p:spTree>
    <p:extLst>
      <p:ext uri="{BB962C8B-B14F-4D97-AF65-F5344CB8AC3E}">
        <p14:creationId xmlns:p14="http://schemas.microsoft.com/office/powerpoint/2010/main" val="3400860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ris\Downloads\1280px-Petit_Palais_Amphore_Amazonomachie_Attr_Psiax_13012018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5740"/>
            <a:ext cx="13716000" cy="9875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Amphora with a rider on a black horse, from </a:t>
            </a:r>
            <a:r>
              <a:rPr lang="en-US" dirty="0" err="1"/>
              <a:t>Vulci</a:t>
            </a:r>
            <a:r>
              <a:rPr lang="en-US" dirty="0"/>
              <a:t>, circa 520 BC</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I looked, and behold, a black horse</a:t>
            </a:r>
          </a:p>
        </p:txBody>
      </p:sp>
    </p:spTree>
    <p:extLst>
      <p:ext uri="{BB962C8B-B14F-4D97-AF65-F5344CB8AC3E}">
        <p14:creationId xmlns:p14="http://schemas.microsoft.com/office/powerpoint/2010/main" val="3313346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 pot, cup, jar&#10;&#10;Description automatically generated">
            <a:extLst>
              <a:ext uri="{FF2B5EF4-FFF2-40B4-BE49-F238E27FC236}">
                <a16:creationId xmlns:a16="http://schemas.microsoft.com/office/drawing/2014/main" id="{7BF29552-409E-777D-FEF2-A1D3A1002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464" y="0"/>
            <a:ext cx="15435072" cy="10287000"/>
          </a:xfrm>
          <a:prstGeom prst="rect">
            <a:avLst/>
          </a:prstGeom>
        </p:spPr>
      </p:pic>
      <p:sp>
        <p:nvSpPr>
          <p:cNvPr id="2" name="Text Placeholder 1"/>
          <p:cNvSpPr>
            <a:spLocks noGrp="1"/>
          </p:cNvSpPr>
          <p:nvPr>
            <p:ph type="body" sz="quarter" idx="10"/>
          </p:nvPr>
        </p:nvSpPr>
        <p:spPr/>
        <p:txBody>
          <a:bodyPr/>
          <a:lstStyle/>
          <a:p>
            <a:r>
              <a:rPr lang="en-US" dirty="0"/>
              <a:t>Amphora with a young rider on a black horse, from </a:t>
            </a:r>
            <a:r>
              <a:rPr lang="en-US" dirty="0" err="1"/>
              <a:t>Vulci</a:t>
            </a:r>
            <a:r>
              <a:rPr lang="en-US" dirty="0"/>
              <a:t>, circa 520 BC</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I looked, and behold, a black horse</a:t>
            </a:r>
          </a:p>
        </p:txBody>
      </p:sp>
    </p:spTree>
    <p:extLst>
      <p:ext uri="{BB962C8B-B14F-4D97-AF65-F5344CB8AC3E}">
        <p14:creationId xmlns:p14="http://schemas.microsoft.com/office/powerpoint/2010/main" val="1904723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f people riding a horse&#10;&#10;Description automatically generated">
            <a:extLst>
              <a:ext uri="{FF2B5EF4-FFF2-40B4-BE49-F238E27FC236}">
                <a16:creationId xmlns:a16="http://schemas.microsoft.com/office/drawing/2014/main" id="{7AA68CA5-EDC2-EE2B-57D0-1379C5D98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724" y="0"/>
            <a:ext cx="13560552" cy="10287000"/>
          </a:xfrm>
          <a:prstGeom prst="rect">
            <a:avLst/>
          </a:prstGeom>
        </p:spPr>
      </p:pic>
      <p:sp>
        <p:nvSpPr>
          <p:cNvPr id="2" name="Text Placeholder 1"/>
          <p:cNvSpPr>
            <a:spLocks noGrp="1"/>
          </p:cNvSpPr>
          <p:nvPr>
            <p:ph type="body" sz="quarter" idx="10"/>
          </p:nvPr>
        </p:nvSpPr>
        <p:spPr/>
        <p:txBody>
          <a:bodyPr/>
          <a:lstStyle/>
          <a:p>
            <a:r>
              <a:rPr lang="en-US" dirty="0"/>
              <a:t>Tomb painting of a warrior returning home on horseback, from Paestum, circa 360 BC</a:t>
            </a:r>
          </a:p>
        </p:txBody>
      </p:sp>
      <p:sp>
        <p:nvSpPr>
          <p:cNvPr id="3" name="Text Placeholder 2"/>
          <p:cNvSpPr>
            <a:spLocks noGrp="1"/>
          </p:cNvSpPr>
          <p:nvPr>
            <p:ph type="body" sz="quarter" idx="12"/>
          </p:nvPr>
        </p:nvSpPr>
        <p:spPr/>
        <p:txBody>
          <a:bodyPr/>
          <a:lstStyle/>
          <a:p>
            <a:r>
              <a:rPr lang="en-US" dirty="0"/>
              <a:t>6:5</a:t>
            </a:r>
          </a:p>
        </p:txBody>
      </p:sp>
      <p:sp>
        <p:nvSpPr>
          <p:cNvPr id="4" name="Title 3"/>
          <p:cNvSpPr>
            <a:spLocks noGrp="1"/>
          </p:cNvSpPr>
          <p:nvPr>
            <p:ph type="title"/>
          </p:nvPr>
        </p:nvSpPr>
        <p:spPr/>
        <p:txBody>
          <a:bodyPr/>
          <a:lstStyle/>
          <a:p>
            <a:r>
              <a:rPr lang="en-US" dirty="0"/>
              <a:t>I looked, and behold, a black horse</a:t>
            </a:r>
          </a:p>
        </p:txBody>
      </p:sp>
    </p:spTree>
    <p:extLst>
      <p:ext uri="{BB962C8B-B14F-4D97-AF65-F5344CB8AC3E}">
        <p14:creationId xmlns:p14="http://schemas.microsoft.com/office/powerpoint/2010/main" val="41961234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up, jar, indoor, vessel&#10;&#10;Description automatically generated">
            <a:extLst>
              <a:ext uri="{FF2B5EF4-FFF2-40B4-BE49-F238E27FC236}">
                <a16:creationId xmlns:a16="http://schemas.microsoft.com/office/drawing/2014/main" id="{A1838C87-325C-C632-6831-3C8D4C451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9"/>
            <a:ext cx="18288000" cy="10284662"/>
          </a:xfrm>
          <a:prstGeom prst="rect">
            <a:avLst/>
          </a:prstGeom>
        </p:spPr>
      </p:pic>
      <p:sp>
        <p:nvSpPr>
          <p:cNvPr id="2" name="Text Placeholder 1"/>
          <p:cNvSpPr>
            <a:spLocks noGrp="1"/>
          </p:cNvSpPr>
          <p:nvPr>
            <p:ph type="body" sz="quarter" idx="10"/>
          </p:nvPr>
        </p:nvSpPr>
        <p:spPr/>
        <p:txBody>
          <a:bodyPr vert="horz" lIns="137160" tIns="68580" rIns="137160" bIns="68580" rtlCol="0" anchor="t" anchorCtr="0">
            <a:spAutoFit/>
          </a:bodyPr>
          <a:lstStyle/>
          <a:p>
            <a:r>
              <a:rPr lang="en-US" dirty="0"/>
              <a:t>Black-figured oil flask with Weighing of Souls, from Athens, circa 480 BC</a:t>
            </a:r>
          </a:p>
        </p:txBody>
      </p:sp>
      <p:sp>
        <p:nvSpPr>
          <p:cNvPr id="3" name="Text Placeholder 2"/>
          <p:cNvSpPr>
            <a:spLocks noGrp="1"/>
          </p:cNvSpPr>
          <p:nvPr>
            <p:ph type="body" sz="quarter" idx="12"/>
          </p:nvPr>
        </p:nvSpPr>
        <p:spPr/>
        <p:txBody>
          <a:bodyPr/>
          <a:lstStyle/>
          <a:p>
            <a:r>
              <a:rPr lang="en-US" dirty="0"/>
              <a:t>6:5</a:t>
            </a:r>
          </a:p>
        </p:txBody>
      </p:sp>
      <p:sp>
        <p:nvSpPr>
          <p:cNvPr id="6" name="Title 5">
            <a:extLst>
              <a:ext uri="{FF2B5EF4-FFF2-40B4-BE49-F238E27FC236}">
                <a16:creationId xmlns:a16="http://schemas.microsoft.com/office/drawing/2014/main" id="{F03BA16F-6110-9C80-A5FD-B4080707FA86}"/>
              </a:ext>
            </a:extLst>
          </p:cNvPr>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4046695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late&#10;&#10;Description automatically generated">
            <a:extLst>
              <a:ext uri="{FF2B5EF4-FFF2-40B4-BE49-F238E27FC236}">
                <a16:creationId xmlns:a16="http://schemas.microsoft.com/office/drawing/2014/main" id="{D47843EC-6C47-AE27-A670-126C5EEEA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vert="horz" lIns="137160" tIns="68580" rIns="137160" bIns="68580" rtlCol="0" anchor="t" anchorCtr="0">
            <a:spAutoFit/>
          </a:bodyPr>
          <a:lstStyle/>
          <a:p>
            <a:r>
              <a:rPr lang="en-US" dirty="0"/>
              <a:t>Red-figure </a:t>
            </a:r>
            <a:r>
              <a:rPr lang="en-US" i="1" dirty="0"/>
              <a:t>kylix</a:t>
            </a:r>
            <a:r>
              <a:rPr lang="en-US" dirty="0"/>
              <a:t> with the Weighing of Souls, from Cerveteri, circa 500 BC</a:t>
            </a:r>
          </a:p>
        </p:txBody>
      </p:sp>
      <p:sp>
        <p:nvSpPr>
          <p:cNvPr id="3" name="Text Placeholder 2"/>
          <p:cNvSpPr>
            <a:spLocks noGrp="1"/>
          </p:cNvSpPr>
          <p:nvPr>
            <p:ph type="body" sz="quarter" idx="12"/>
          </p:nvPr>
        </p:nvSpPr>
        <p:spPr/>
        <p:txBody>
          <a:bodyPr/>
          <a:lstStyle/>
          <a:p>
            <a:r>
              <a:rPr lang="en-US" dirty="0"/>
              <a:t>6:5</a:t>
            </a:r>
          </a:p>
        </p:txBody>
      </p:sp>
      <p:sp>
        <p:nvSpPr>
          <p:cNvPr id="6" name="Title 5">
            <a:extLst>
              <a:ext uri="{FF2B5EF4-FFF2-40B4-BE49-F238E27FC236}">
                <a16:creationId xmlns:a16="http://schemas.microsoft.com/office/drawing/2014/main" id="{444CA8D4-1FDA-CE66-EB58-91B9E2FEB05A}"/>
              </a:ext>
            </a:extLst>
          </p:cNvPr>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3989596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eptile, red, acarine, chain&#10;&#10;Description automatically generated">
            <a:extLst>
              <a:ext uri="{FF2B5EF4-FFF2-40B4-BE49-F238E27FC236}">
                <a16:creationId xmlns:a16="http://schemas.microsoft.com/office/drawing/2014/main" id="{0E50C23F-6D29-8637-21D1-6A3475B42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10287000" cy="10287000"/>
          </a:xfrm>
          <a:prstGeom prst="rect">
            <a:avLst/>
          </a:prstGeom>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Wax seal impression of the city of </a:t>
            </a:r>
            <a:r>
              <a:rPr lang="en-US" dirty="0" err="1"/>
              <a:t>Strausbourg</a:t>
            </a:r>
            <a:r>
              <a:rPr lang="en-US" dirty="0"/>
              <a:t>, circa AD 1200</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6:1</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I saw when the Lamb opened one of the seven seals</a:t>
            </a:r>
          </a:p>
        </p:txBody>
      </p:sp>
    </p:spTree>
    <p:extLst>
      <p:ext uri="{BB962C8B-B14F-4D97-AF65-F5344CB8AC3E}">
        <p14:creationId xmlns:p14="http://schemas.microsoft.com/office/powerpoint/2010/main" val="2812784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cale, device, swing, line&#10;&#10;Description automatically generated">
            <a:extLst>
              <a:ext uri="{FF2B5EF4-FFF2-40B4-BE49-F238E27FC236}">
                <a16:creationId xmlns:a16="http://schemas.microsoft.com/office/drawing/2014/main" id="{2C3EFD55-F8F4-47F5-5BBB-DB01E3EB8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
        <p:nvSpPr>
          <p:cNvPr id="3" name="Text Placeholder 2"/>
          <p:cNvSpPr>
            <a:spLocks noGrp="1"/>
          </p:cNvSpPr>
          <p:nvPr>
            <p:ph type="body" sz="quarter" idx="10"/>
          </p:nvPr>
        </p:nvSpPr>
        <p:spPr/>
        <p:txBody>
          <a:bodyPr/>
          <a:lstStyle/>
          <a:p>
            <a:r>
              <a:rPr lang="en-US" dirty="0"/>
              <a:t>Scale for balancing weights, Greco-Roman period</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3067736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ll, scale, indoor, device&#10;&#10;Description automatically generated">
            <a:extLst>
              <a:ext uri="{FF2B5EF4-FFF2-40B4-BE49-F238E27FC236}">
                <a16:creationId xmlns:a16="http://schemas.microsoft.com/office/drawing/2014/main" id="{816CB404-6A96-1680-18E3-6DE61ACF2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726" y="0"/>
            <a:ext cx="12160547" cy="10287000"/>
          </a:xfrm>
          <a:prstGeom prst="rect">
            <a:avLst/>
          </a:prstGeom>
        </p:spPr>
      </p:pic>
      <p:sp>
        <p:nvSpPr>
          <p:cNvPr id="3" name="Text Placeholder 2"/>
          <p:cNvSpPr>
            <a:spLocks noGrp="1"/>
          </p:cNvSpPr>
          <p:nvPr>
            <p:ph type="body" sz="quarter" idx="10"/>
          </p:nvPr>
        </p:nvSpPr>
        <p:spPr/>
        <p:txBody>
          <a:bodyPr/>
          <a:lstStyle/>
          <a:p>
            <a:r>
              <a:rPr lang="en-US" dirty="0"/>
              <a:t>Set of scales, Roman period</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4274915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ccessory&#10;&#10;Description automatically generated">
            <a:extLst>
              <a:ext uri="{FF2B5EF4-FFF2-40B4-BE49-F238E27FC236}">
                <a16:creationId xmlns:a16="http://schemas.microsoft.com/office/drawing/2014/main" id="{24B9F980-8D26-95E1-C70F-A549F5AB9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416" y="0"/>
            <a:ext cx="9245168" cy="10287000"/>
          </a:xfrm>
          <a:prstGeom prst="rect">
            <a:avLst/>
          </a:prstGeom>
        </p:spPr>
      </p:pic>
      <p:sp>
        <p:nvSpPr>
          <p:cNvPr id="3" name="Text Placeholder 2"/>
          <p:cNvSpPr>
            <a:spLocks noGrp="1"/>
          </p:cNvSpPr>
          <p:nvPr>
            <p:ph type="body" sz="quarter" idx="10"/>
          </p:nvPr>
        </p:nvSpPr>
        <p:spPr/>
        <p:txBody>
          <a:bodyPr/>
          <a:lstStyle/>
          <a:p>
            <a:r>
              <a:rPr lang="en-US" dirty="0"/>
              <a:t>Scales and weight, from Pompeii, 1st century AD</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2476810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Roman_Imperial_Claudius_RIC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813" y="1670538"/>
            <a:ext cx="14994376" cy="6945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Bronze </a:t>
            </a:r>
            <a:r>
              <a:rPr lang="en-US" i="1" dirty="0"/>
              <a:t>quadrans</a:t>
            </a:r>
            <a:r>
              <a:rPr lang="en-US" dirty="0"/>
              <a:t> of Claudius, with a hand holding scales, AD 41–54</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3540629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83F774EA-4CCB-CC9A-214A-783AD5F2AF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366" y="0"/>
            <a:ext cx="8925268" cy="10287000"/>
          </a:xfrm>
          <a:prstGeom prst="rect">
            <a:avLst/>
          </a:prstGeom>
        </p:spPr>
      </p:pic>
      <p:sp>
        <p:nvSpPr>
          <p:cNvPr id="3" name="Text Placeholder 2"/>
          <p:cNvSpPr>
            <a:spLocks noGrp="1"/>
          </p:cNvSpPr>
          <p:nvPr>
            <p:ph type="body" sz="quarter" idx="10"/>
          </p:nvPr>
        </p:nvSpPr>
        <p:spPr/>
        <p:txBody>
          <a:bodyPr/>
          <a:lstStyle/>
          <a:p>
            <a:r>
              <a:rPr lang="en-US" i="1" dirty="0"/>
              <a:t>Third</a:t>
            </a:r>
            <a:r>
              <a:rPr lang="en-US" dirty="0"/>
              <a:t> </a:t>
            </a:r>
            <a:r>
              <a:rPr lang="en-US" i="1" dirty="0"/>
              <a:t>Horseman</a:t>
            </a:r>
            <a:r>
              <a:rPr lang="en-US" dirty="0"/>
              <a:t>, by Dirck </a:t>
            </a:r>
            <a:r>
              <a:rPr lang="en-US" dirty="0" err="1"/>
              <a:t>Jacobsz</a:t>
            </a:r>
            <a:r>
              <a:rPr lang="en-US" dirty="0"/>
              <a:t>, 16th century</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27063738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tapestry&#10;&#10;Description automatically generated">
            <a:extLst>
              <a:ext uri="{FF2B5EF4-FFF2-40B4-BE49-F238E27FC236}">
                <a16:creationId xmlns:a16="http://schemas.microsoft.com/office/drawing/2014/main" id="{53BD75AC-404C-B6F0-925F-CE067402D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Third horseman, Angers Apocalypse tapestry</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3786201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ainting, fabric, decorated&#10;&#10;Description automatically generated">
            <a:extLst>
              <a:ext uri="{FF2B5EF4-FFF2-40B4-BE49-F238E27FC236}">
                <a16:creationId xmlns:a16="http://schemas.microsoft.com/office/drawing/2014/main" id="{4679BB9F-A906-3FCC-0850-8461C2E92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2136" y="15310"/>
            <a:ext cx="15183729" cy="10256381"/>
          </a:xfrm>
          <a:prstGeom prst="rect">
            <a:avLst/>
          </a:prstGeom>
        </p:spPr>
      </p:pic>
      <p:sp>
        <p:nvSpPr>
          <p:cNvPr id="3" name="Text Placeholder 2"/>
          <p:cNvSpPr>
            <a:spLocks noGrp="1"/>
          </p:cNvSpPr>
          <p:nvPr>
            <p:ph type="body" sz="quarter" idx="10"/>
          </p:nvPr>
        </p:nvSpPr>
        <p:spPr/>
        <p:txBody>
          <a:bodyPr/>
          <a:lstStyle/>
          <a:p>
            <a:r>
              <a:rPr lang="en-US" dirty="0"/>
              <a:t>Third horseman, miniature in a 13th-century manuscript</a:t>
            </a:r>
          </a:p>
        </p:txBody>
      </p:sp>
      <p:sp>
        <p:nvSpPr>
          <p:cNvPr id="4" name="Text Placeholder 3"/>
          <p:cNvSpPr>
            <a:spLocks noGrp="1"/>
          </p:cNvSpPr>
          <p:nvPr>
            <p:ph type="body" sz="quarter" idx="12"/>
          </p:nvPr>
        </p:nvSpPr>
        <p:spPr/>
        <p:txBody>
          <a:bodyPr/>
          <a:lstStyle/>
          <a:p>
            <a:r>
              <a:rPr lang="en-US" dirty="0"/>
              <a:t>6:5</a:t>
            </a:r>
          </a:p>
        </p:txBody>
      </p:sp>
      <p:sp>
        <p:nvSpPr>
          <p:cNvPr id="2" name="Title 1"/>
          <p:cNvSpPr>
            <a:spLocks noGrp="1"/>
          </p:cNvSpPr>
          <p:nvPr>
            <p:ph type="title"/>
          </p:nvPr>
        </p:nvSpPr>
        <p:spPr/>
        <p:txBody>
          <a:bodyPr/>
          <a:lstStyle/>
          <a:p>
            <a:r>
              <a:rPr lang="en-US" dirty="0"/>
              <a:t>And the rider had a pair of scales in his hand</a:t>
            </a:r>
          </a:p>
        </p:txBody>
      </p:sp>
    </p:spTree>
    <p:extLst>
      <p:ext uri="{BB962C8B-B14F-4D97-AF65-F5344CB8AC3E}">
        <p14:creationId xmlns:p14="http://schemas.microsoft.com/office/powerpoint/2010/main" val="5063852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511B6F-0087-1B25-A93C-E82A4B2EC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424" y="0"/>
            <a:ext cx="11503152" cy="10287000"/>
          </a:xfrm>
          <a:prstGeom prst="rect">
            <a:avLst/>
          </a:prstGeom>
        </p:spPr>
      </p:pic>
      <p:sp>
        <p:nvSpPr>
          <p:cNvPr id="3" name="Text Placeholder 2"/>
          <p:cNvSpPr>
            <a:spLocks noGrp="1"/>
          </p:cNvSpPr>
          <p:nvPr>
            <p:ph type="body" sz="quarter" idx="10"/>
          </p:nvPr>
        </p:nvSpPr>
        <p:spPr/>
        <p:txBody>
          <a:bodyPr/>
          <a:lstStyle/>
          <a:p>
            <a:r>
              <a:rPr lang="en-US" dirty="0"/>
              <a:t>Dry measure inscribed with the word “official,” 5th century BC</a:t>
            </a:r>
          </a:p>
        </p:txBody>
      </p:sp>
      <p:sp>
        <p:nvSpPr>
          <p:cNvPr id="4" name="Text Placeholder 3"/>
          <p:cNvSpPr>
            <a:spLocks noGrp="1"/>
          </p:cNvSpPr>
          <p:nvPr>
            <p:ph type="body" sz="quarter" idx="12"/>
          </p:nvPr>
        </p:nvSpPr>
        <p:spPr/>
        <p:txBody>
          <a:bodyPr/>
          <a:lstStyle/>
          <a:p>
            <a:r>
              <a:rPr lang="en-US" dirty="0"/>
              <a:t>6:6</a:t>
            </a:r>
          </a:p>
        </p:txBody>
      </p:sp>
      <p:sp>
        <p:nvSpPr>
          <p:cNvPr id="2" name="Title 1"/>
          <p:cNvSpPr>
            <a:spLocks noGrp="1"/>
          </p:cNvSpPr>
          <p:nvPr>
            <p:ph type="title"/>
          </p:nvPr>
        </p:nvSpPr>
        <p:spPr/>
        <p:txBody>
          <a:bodyPr/>
          <a:lstStyle/>
          <a:p>
            <a:r>
              <a:rPr lang="en-US" dirty="0"/>
              <a:t>I heard a voice, “A quart of wheat for a denarius, and three quarts of barley for a denarius”</a:t>
            </a:r>
          </a:p>
        </p:txBody>
      </p:sp>
    </p:spTree>
    <p:extLst>
      <p:ext uri="{BB962C8B-B14F-4D97-AF65-F5344CB8AC3E}">
        <p14:creationId xmlns:p14="http://schemas.microsoft.com/office/powerpoint/2010/main" val="38919123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food, plate, table, different&#10;&#10;Description automatically generated">
            <a:extLst>
              <a:ext uri="{FF2B5EF4-FFF2-40B4-BE49-F238E27FC236}">
                <a16:creationId xmlns:a16="http://schemas.microsoft.com/office/drawing/2014/main" id="{27FDB6BC-5148-BA31-32E8-3431ACB0D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Display of barley and wheat, and bread made from each</a:t>
            </a:r>
          </a:p>
        </p:txBody>
      </p:sp>
      <p:sp>
        <p:nvSpPr>
          <p:cNvPr id="4" name="Text Placeholder 3"/>
          <p:cNvSpPr>
            <a:spLocks noGrp="1"/>
          </p:cNvSpPr>
          <p:nvPr>
            <p:ph type="body" sz="quarter" idx="12"/>
          </p:nvPr>
        </p:nvSpPr>
        <p:spPr/>
        <p:txBody>
          <a:bodyPr/>
          <a:lstStyle/>
          <a:p>
            <a:r>
              <a:rPr lang="en-US" dirty="0"/>
              <a:t>6:6</a:t>
            </a:r>
          </a:p>
        </p:txBody>
      </p:sp>
      <p:sp>
        <p:nvSpPr>
          <p:cNvPr id="2" name="Title 1"/>
          <p:cNvSpPr>
            <a:spLocks noGrp="1"/>
          </p:cNvSpPr>
          <p:nvPr>
            <p:ph type="title"/>
          </p:nvPr>
        </p:nvSpPr>
        <p:spPr/>
        <p:txBody>
          <a:bodyPr/>
          <a:lstStyle/>
          <a:p>
            <a:r>
              <a:rPr lang="en-US" dirty="0"/>
              <a:t>I heard a voice, “A quart of wheat for a denarius, and three quarts of barley for a denarius”</a:t>
            </a:r>
          </a:p>
        </p:txBody>
      </p:sp>
    </p:spTree>
    <p:extLst>
      <p:ext uri="{BB962C8B-B14F-4D97-AF65-F5344CB8AC3E}">
        <p14:creationId xmlns:p14="http://schemas.microsoft.com/office/powerpoint/2010/main" val="2207583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oin&#10;&#10;Description automatically generated with medium confidence">
            <a:extLst>
              <a:ext uri="{FF2B5EF4-FFF2-40B4-BE49-F238E27FC236}">
                <a16:creationId xmlns:a16="http://schemas.microsoft.com/office/drawing/2014/main" id="{AAA8419E-A596-5693-0166-8D10EC26A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Silver denarius, equal to a day of labor in the 1st century AD</a:t>
            </a:r>
          </a:p>
        </p:txBody>
      </p:sp>
      <p:sp>
        <p:nvSpPr>
          <p:cNvPr id="3" name="Text Placeholder 2"/>
          <p:cNvSpPr>
            <a:spLocks noGrp="1"/>
          </p:cNvSpPr>
          <p:nvPr>
            <p:ph type="body" sz="quarter" idx="12"/>
          </p:nvPr>
        </p:nvSpPr>
        <p:spPr/>
        <p:txBody>
          <a:bodyPr/>
          <a:lstStyle/>
          <a:p>
            <a:r>
              <a:rPr lang="en-US" dirty="0"/>
              <a:t>6:6</a:t>
            </a:r>
          </a:p>
        </p:txBody>
      </p:sp>
      <p:sp>
        <p:nvSpPr>
          <p:cNvPr id="4" name="Title 3"/>
          <p:cNvSpPr>
            <a:spLocks noGrp="1"/>
          </p:cNvSpPr>
          <p:nvPr>
            <p:ph type="title"/>
          </p:nvPr>
        </p:nvSpPr>
        <p:spPr/>
        <p:txBody>
          <a:bodyPr/>
          <a:lstStyle/>
          <a:p>
            <a:r>
              <a:rPr lang="en-US" dirty="0"/>
              <a:t>I heard a voice, “A quart of wheat for a denarius, and three quarts of barley for a denarius”</a:t>
            </a:r>
          </a:p>
        </p:txBody>
      </p:sp>
    </p:spTree>
    <p:extLst>
      <p:ext uri="{BB962C8B-B14F-4D97-AF65-F5344CB8AC3E}">
        <p14:creationId xmlns:p14="http://schemas.microsoft.com/office/powerpoint/2010/main" val="379957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0FD38EF6-EA3F-460E-57EB-024C43FC8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 y="0"/>
            <a:ext cx="18292334" cy="10287000"/>
          </a:xfrm>
          <a:prstGeom prst="rect">
            <a:avLst/>
          </a:prstGeom>
        </p:spPr>
      </p:pic>
      <p:sp>
        <p:nvSpPr>
          <p:cNvPr id="2" name="Text Placeholder 1">
            <a:extLst>
              <a:ext uri="{FF2B5EF4-FFF2-40B4-BE49-F238E27FC236}">
                <a16:creationId xmlns:a16="http://schemas.microsoft.com/office/drawing/2014/main" id="{1929C136-FB4F-4C00-8DBE-062E04993DD0}"/>
              </a:ext>
            </a:extLst>
          </p:cNvPr>
          <p:cNvSpPr>
            <a:spLocks noGrp="1"/>
          </p:cNvSpPr>
          <p:nvPr>
            <p:ph type="body" sz="quarter" idx="10"/>
          </p:nvPr>
        </p:nvSpPr>
        <p:spPr/>
        <p:txBody>
          <a:bodyPr/>
          <a:lstStyle/>
          <a:p>
            <a:r>
              <a:rPr lang="en-US" dirty="0"/>
              <a:t>Broken seal impression of the Southern Vizier, from Serra East, Egypt, 18th–17th centuries BC</a:t>
            </a:r>
          </a:p>
        </p:txBody>
      </p:sp>
      <p:sp>
        <p:nvSpPr>
          <p:cNvPr id="3" name="Text Placeholder 2">
            <a:extLst>
              <a:ext uri="{FF2B5EF4-FFF2-40B4-BE49-F238E27FC236}">
                <a16:creationId xmlns:a16="http://schemas.microsoft.com/office/drawing/2014/main" id="{B797B05B-88D1-4FE7-8F7C-7CAEE443F5D5}"/>
              </a:ext>
            </a:extLst>
          </p:cNvPr>
          <p:cNvSpPr>
            <a:spLocks noGrp="1"/>
          </p:cNvSpPr>
          <p:nvPr>
            <p:ph type="body" sz="quarter" idx="12"/>
          </p:nvPr>
        </p:nvSpPr>
        <p:spPr/>
        <p:txBody>
          <a:bodyPr/>
          <a:lstStyle/>
          <a:p>
            <a:r>
              <a:rPr lang="en-US" dirty="0"/>
              <a:t>6:1</a:t>
            </a:r>
          </a:p>
        </p:txBody>
      </p:sp>
      <p:sp>
        <p:nvSpPr>
          <p:cNvPr id="4" name="Title 3">
            <a:extLst>
              <a:ext uri="{FF2B5EF4-FFF2-40B4-BE49-F238E27FC236}">
                <a16:creationId xmlns:a16="http://schemas.microsoft.com/office/drawing/2014/main" id="{E67CD786-FA19-45CE-9B8C-7BFB36F5D627}"/>
              </a:ext>
            </a:extLst>
          </p:cNvPr>
          <p:cNvSpPr>
            <a:spLocks noGrp="1"/>
          </p:cNvSpPr>
          <p:nvPr>
            <p:ph type="title"/>
          </p:nvPr>
        </p:nvSpPr>
        <p:spPr/>
        <p:txBody>
          <a:bodyPr/>
          <a:lstStyle/>
          <a:p>
            <a:r>
              <a:rPr lang="en-US" dirty="0"/>
              <a:t>I saw when the Lamb opened one of the seven seals</a:t>
            </a:r>
          </a:p>
        </p:txBody>
      </p:sp>
    </p:spTree>
    <p:extLst>
      <p:ext uri="{BB962C8B-B14F-4D97-AF65-F5344CB8AC3E}">
        <p14:creationId xmlns:p14="http://schemas.microsoft.com/office/powerpoint/2010/main" val="13897457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ainting of a person selling bread&#10;&#10;Description automatically generated">
            <a:extLst>
              <a:ext uri="{FF2B5EF4-FFF2-40B4-BE49-F238E27FC236}">
                <a16:creationId xmlns:a16="http://schemas.microsoft.com/office/drawing/2014/main" id="{C7338786-8B1D-505B-7DD2-C4786CB4E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984" y="0"/>
            <a:ext cx="16258032" cy="10287000"/>
          </a:xfrm>
          <a:prstGeom prst="rect">
            <a:avLst/>
          </a:prstGeom>
        </p:spPr>
      </p:pic>
      <p:sp>
        <p:nvSpPr>
          <p:cNvPr id="2" name="Text Placeholder 1">
            <a:extLst>
              <a:ext uri="{FF2B5EF4-FFF2-40B4-BE49-F238E27FC236}">
                <a16:creationId xmlns:a16="http://schemas.microsoft.com/office/drawing/2014/main" id="{FFA7575F-2647-42F5-8DE3-30E2452B2D97}"/>
              </a:ext>
            </a:extLst>
          </p:cNvPr>
          <p:cNvSpPr>
            <a:spLocks noGrp="1"/>
          </p:cNvSpPr>
          <p:nvPr>
            <p:ph type="body" sz="quarter" idx="10"/>
          </p:nvPr>
        </p:nvSpPr>
        <p:spPr/>
        <p:txBody>
          <a:bodyPr/>
          <a:lstStyle/>
          <a:p>
            <a:r>
              <a:rPr lang="en-US" dirty="0"/>
              <a:t>Fresco of a baker’s shop in Pompeii, 1st century AD</a:t>
            </a:r>
          </a:p>
        </p:txBody>
      </p:sp>
      <p:sp>
        <p:nvSpPr>
          <p:cNvPr id="3" name="Text Placeholder 2">
            <a:extLst>
              <a:ext uri="{FF2B5EF4-FFF2-40B4-BE49-F238E27FC236}">
                <a16:creationId xmlns:a16="http://schemas.microsoft.com/office/drawing/2014/main" id="{5E441A80-909A-4C1A-A883-C548696DF2D6}"/>
              </a:ext>
            </a:extLst>
          </p:cNvPr>
          <p:cNvSpPr>
            <a:spLocks noGrp="1"/>
          </p:cNvSpPr>
          <p:nvPr>
            <p:ph type="body" sz="quarter" idx="12"/>
          </p:nvPr>
        </p:nvSpPr>
        <p:spPr/>
        <p:txBody>
          <a:bodyPr/>
          <a:lstStyle/>
          <a:p>
            <a:r>
              <a:rPr lang="en-US" dirty="0"/>
              <a:t>6:6</a:t>
            </a:r>
          </a:p>
        </p:txBody>
      </p:sp>
      <p:sp>
        <p:nvSpPr>
          <p:cNvPr id="4" name="Title 3">
            <a:extLst>
              <a:ext uri="{FF2B5EF4-FFF2-40B4-BE49-F238E27FC236}">
                <a16:creationId xmlns:a16="http://schemas.microsoft.com/office/drawing/2014/main" id="{4133085B-4016-4827-9330-39E56360CB08}"/>
              </a:ext>
            </a:extLst>
          </p:cNvPr>
          <p:cNvSpPr>
            <a:spLocks noGrp="1"/>
          </p:cNvSpPr>
          <p:nvPr>
            <p:ph type="title"/>
          </p:nvPr>
        </p:nvSpPr>
        <p:spPr/>
        <p:txBody>
          <a:bodyPr/>
          <a:lstStyle/>
          <a:p>
            <a:r>
              <a:rPr lang="en-US" dirty="0"/>
              <a:t>I heard a voice, “A quart of wheat for a denarius, and three quarts of barley for a denarius”</a:t>
            </a:r>
          </a:p>
        </p:txBody>
      </p:sp>
    </p:spTree>
    <p:extLst>
      <p:ext uri="{BB962C8B-B14F-4D97-AF65-F5344CB8AC3E}">
        <p14:creationId xmlns:p14="http://schemas.microsoft.com/office/powerpoint/2010/main" val="1302770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Coin of Nero depicting Annona and Ceres offering free bread, AD 66</a:t>
            </a:r>
          </a:p>
        </p:txBody>
      </p:sp>
      <p:sp>
        <p:nvSpPr>
          <p:cNvPr id="3" name="Text Placeholder 2"/>
          <p:cNvSpPr>
            <a:spLocks noGrp="1"/>
          </p:cNvSpPr>
          <p:nvPr>
            <p:ph type="body" sz="quarter" idx="12"/>
          </p:nvPr>
        </p:nvSpPr>
        <p:spPr/>
        <p:txBody>
          <a:bodyPr/>
          <a:lstStyle/>
          <a:p>
            <a:r>
              <a:rPr lang="en-US" dirty="0"/>
              <a:t>6:6</a:t>
            </a:r>
          </a:p>
        </p:txBody>
      </p:sp>
      <p:sp>
        <p:nvSpPr>
          <p:cNvPr id="4" name="Title 3"/>
          <p:cNvSpPr>
            <a:spLocks noGrp="1"/>
          </p:cNvSpPr>
          <p:nvPr>
            <p:ph type="title"/>
          </p:nvPr>
        </p:nvSpPr>
        <p:spPr/>
        <p:txBody>
          <a:bodyPr/>
          <a:lstStyle/>
          <a:p>
            <a:r>
              <a:rPr lang="en-US" dirty="0"/>
              <a:t>I heard a voice, “A quart of wheat for a denarius, and three quarts of barley for a denarius”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891" y="2219190"/>
            <a:ext cx="13044872" cy="5974552"/>
          </a:xfrm>
          <a:prstGeom prst="rect">
            <a:avLst/>
          </a:prstGeom>
        </p:spPr>
      </p:pic>
    </p:spTree>
    <p:extLst>
      <p:ext uri="{BB962C8B-B14F-4D97-AF65-F5344CB8AC3E}">
        <p14:creationId xmlns:p14="http://schemas.microsoft.com/office/powerpoint/2010/main" val="11259265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9BEF74-07EE-2146-09A9-C6B154F63934}"/>
              </a:ext>
            </a:extLst>
          </p:cNvPr>
          <p:cNvGrpSpPr/>
          <p:nvPr/>
        </p:nvGrpSpPr>
        <p:grpSpPr>
          <a:xfrm>
            <a:off x="1304607" y="507492"/>
            <a:ext cx="15678786" cy="9225510"/>
            <a:chOff x="469518" y="507492"/>
            <a:chExt cx="15678786" cy="9225510"/>
          </a:xfrm>
        </p:grpSpPr>
        <p:pic>
          <p:nvPicPr>
            <p:cNvPr id="5" name="Picture 4">
              <a:extLst>
                <a:ext uri="{FF2B5EF4-FFF2-40B4-BE49-F238E27FC236}">
                  <a16:creationId xmlns:a16="http://schemas.microsoft.com/office/drawing/2014/main" id="{2A202815-3EC6-7325-2258-3A75E8CC9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3128" y="507492"/>
              <a:ext cx="10975176" cy="9225510"/>
            </a:xfrm>
            <a:prstGeom prst="rect">
              <a:avLst/>
            </a:prstGeom>
          </p:spPr>
        </p:pic>
        <p:pic>
          <p:nvPicPr>
            <p:cNvPr id="6" name="Picture 5">
              <a:extLst>
                <a:ext uri="{FF2B5EF4-FFF2-40B4-BE49-F238E27FC236}">
                  <a16:creationId xmlns:a16="http://schemas.microsoft.com/office/drawing/2014/main" id="{5BA03EC0-6D50-0527-D0F2-70E8038ECF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518" y="553998"/>
              <a:ext cx="4022444" cy="9179004"/>
            </a:xfrm>
            <a:prstGeom prst="rect">
              <a:avLst/>
            </a:prstGeom>
          </p:spPr>
        </p:pic>
      </p:grpSp>
      <p:sp>
        <p:nvSpPr>
          <p:cNvPr id="4" name="Text Placeholder 3"/>
          <p:cNvSpPr>
            <a:spLocks noGrp="1"/>
          </p:cNvSpPr>
          <p:nvPr>
            <p:ph type="body" sz="quarter" idx="10"/>
          </p:nvPr>
        </p:nvSpPr>
        <p:spPr/>
        <p:txBody>
          <a:bodyPr/>
          <a:lstStyle/>
          <a:p>
            <a:r>
              <a:rPr lang="en-US" dirty="0"/>
              <a:t>Diocletian’s edict of maximum prices, AD 301</a:t>
            </a:r>
          </a:p>
        </p:txBody>
      </p:sp>
      <p:sp>
        <p:nvSpPr>
          <p:cNvPr id="10" name="Text Placeholder 9">
            <a:extLst>
              <a:ext uri="{FF2B5EF4-FFF2-40B4-BE49-F238E27FC236}">
                <a16:creationId xmlns:a16="http://schemas.microsoft.com/office/drawing/2014/main" id="{4D1654C5-1A29-481C-B1EB-1745C40DD938}"/>
              </a:ext>
            </a:extLst>
          </p:cNvPr>
          <p:cNvSpPr>
            <a:spLocks noGrp="1"/>
          </p:cNvSpPr>
          <p:nvPr>
            <p:ph type="body" sz="quarter" idx="12"/>
          </p:nvPr>
        </p:nvSpPr>
        <p:spPr/>
        <p:txBody>
          <a:bodyPr/>
          <a:lstStyle/>
          <a:p>
            <a:r>
              <a:rPr lang="en-US" dirty="0"/>
              <a:t>6:6</a:t>
            </a:r>
          </a:p>
        </p:txBody>
      </p:sp>
      <p:sp>
        <p:nvSpPr>
          <p:cNvPr id="2" name="Title 1"/>
          <p:cNvSpPr>
            <a:spLocks noGrp="1"/>
          </p:cNvSpPr>
          <p:nvPr>
            <p:ph type="title"/>
          </p:nvPr>
        </p:nvSpPr>
        <p:spPr/>
        <p:txBody>
          <a:bodyPr/>
          <a:lstStyle/>
          <a:p>
            <a:r>
              <a:rPr lang="en-US" dirty="0"/>
              <a:t>I heard a voice, “A quart of wheat for a denarius, and three quarts of barley for a denarius”</a:t>
            </a:r>
          </a:p>
        </p:txBody>
      </p:sp>
    </p:spTree>
    <p:extLst>
      <p:ext uri="{BB962C8B-B14F-4D97-AF65-F5344CB8AC3E}">
        <p14:creationId xmlns:p14="http://schemas.microsoft.com/office/powerpoint/2010/main" val="37367631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trees in a field&#10;&#10;Description automatically generated with medium confidence">
            <a:extLst>
              <a:ext uri="{FF2B5EF4-FFF2-40B4-BE49-F238E27FC236}">
                <a16:creationId xmlns:a16="http://schemas.microsoft.com/office/drawing/2014/main" id="{F9857DA8-DC62-4904-AB93-74F63D9E9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Olive grove near Bethlehem</a:t>
            </a:r>
          </a:p>
        </p:txBody>
      </p:sp>
      <p:sp>
        <p:nvSpPr>
          <p:cNvPr id="4" name="Text Placeholder 3"/>
          <p:cNvSpPr>
            <a:spLocks noGrp="1"/>
          </p:cNvSpPr>
          <p:nvPr>
            <p:ph type="body" sz="quarter" idx="12"/>
          </p:nvPr>
        </p:nvSpPr>
        <p:spPr/>
        <p:txBody>
          <a:bodyPr/>
          <a:lstStyle/>
          <a:p>
            <a:r>
              <a:rPr lang="en-US" dirty="0"/>
              <a:t>6:6</a:t>
            </a:r>
          </a:p>
        </p:txBody>
      </p:sp>
      <p:sp>
        <p:nvSpPr>
          <p:cNvPr id="2" name="Title 1"/>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24272252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lant, olive, vegetable&#10;&#10;Description automatically generated">
            <a:extLst>
              <a:ext uri="{FF2B5EF4-FFF2-40B4-BE49-F238E27FC236}">
                <a16:creationId xmlns:a16="http://schemas.microsoft.com/office/drawing/2014/main" id="{28DE9789-D273-EB55-A712-D128001E9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Olives ready for harvest</a:t>
            </a:r>
          </a:p>
        </p:txBody>
      </p:sp>
      <p:sp>
        <p:nvSpPr>
          <p:cNvPr id="4" name="Text Placeholder 3"/>
          <p:cNvSpPr>
            <a:spLocks noGrp="1"/>
          </p:cNvSpPr>
          <p:nvPr>
            <p:ph type="body" sz="quarter" idx="12"/>
          </p:nvPr>
        </p:nvSpPr>
        <p:spPr/>
        <p:txBody>
          <a:bodyPr/>
          <a:lstStyle/>
          <a:p>
            <a:r>
              <a:rPr lang="en-US"/>
              <a:t>6:6</a:t>
            </a:r>
            <a:endParaRPr lang="en-US" dirty="0"/>
          </a:p>
        </p:txBody>
      </p:sp>
      <p:sp>
        <p:nvSpPr>
          <p:cNvPr id="2" name="Title 1"/>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541129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ield&#10;&#10;Description automatically generated with low confidence">
            <a:extLst>
              <a:ext uri="{FF2B5EF4-FFF2-40B4-BE49-F238E27FC236}">
                <a16:creationId xmlns:a16="http://schemas.microsoft.com/office/drawing/2014/main" id="{F26BCF0F-B180-BF7C-70E6-C72D1F924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Workers harvesting olives, 1938</a:t>
            </a:r>
          </a:p>
        </p:txBody>
      </p:sp>
      <p:sp>
        <p:nvSpPr>
          <p:cNvPr id="3" name="Text Placeholder 2"/>
          <p:cNvSpPr>
            <a:spLocks noGrp="1"/>
          </p:cNvSpPr>
          <p:nvPr>
            <p:ph type="body" sz="quarter" idx="12"/>
          </p:nvPr>
        </p:nvSpPr>
        <p:spPr/>
        <p:txBody>
          <a:bodyPr/>
          <a:lstStyle/>
          <a:p>
            <a:r>
              <a:rPr lang="en-US"/>
              <a:t>6:6</a:t>
            </a:r>
          </a:p>
        </p:txBody>
      </p:sp>
      <p:sp>
        <p:nvSpPr>
          <p:cNvPr id="4" name="Title 3"/>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4016290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ck, trunk&#10;&#10;Description automatically generated">
            <a:extLst>
              <a:ext uri="{FF2B5EF4-FFF2-40B4-BE49-F238E27FC236}">
                <a16:creationId xmlns:a16="http://schemas.microsoft.com/office/drawing/2014/main" id="{367FB93B-D9BC-9852-4253-536086AC8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a:t>Olives with basket and tree</a:t>
            </a:r>
            <a:endParaRPr lang="en-US" dirty="0"/>
          </a:p>
        </p:txBody>
      </p:sp>
      <p:sp>
        <p:nvSpPr>
          <p:cNvPr id="4" name="Text Placeholder 3"/>
          <p:cNvSpPr>
            <a:spLocks noGrp="1"/>
          </p:cNvSpPr>
          <p:nvPr>
            <p:ph type="body" sz="quarter" idx="12"/>
          </p:nvPr>
        </p:nvSpPr>
        <p:spPr/>
        <p:txBody>
          <a:bodyPr/>
          <a:lstStyle/>
          <a:p>
            <a:r>
              <a:rPr lang="en-US" dirty="0"/>
              <a:t>6:6</a:t>
            </a:r>
          </a:p>
        </p:txBody>
      </p:sp>
      <p:sp>
        <p:nvSpPr>
          <p:cNvPr id="2" name="Title 1"/>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1417950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outdoor, nature, dirt&#10;&#10;Description automatically generated">
            <a:extLst>
              <a:ext uri="{FF2B5EF4-FFF2-40B4-BE49-F238E27FC236}">
                <a16:creationId xmlns:a16="http://schemas.microsoft.com/office/drawing/2014/main" id="{C0C47709-0008-7550-D206-FDD75C997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Grapevines and olive trees in the mountains of Sinai</a:t>
            </a:r>
          </a:p>
        </p:txBody>
      </p:sp>
      <p:sp>
        <p:nvSpPr>
          <p:cNvPr id="4" name="Text Placeholder 3"/>
          <p:cNvSpPr>
            <a:spLocks noGrp="1"/>
          </p:cNvSpPr>
          <p:nvPr>
            <p:ph type="body" sz="quarter" idx="12"/>
          </p:nvPr>
        </p:nvSpPr>
        <p:spPr/>
        <p:txBody>
          <a:bodyPr/>
          <a:lstStyle/>
          <a:p>
            <a:r>
              <a:rPr lang="en-US"/>
              <a:t>6:6</a:t>
            </a:r>
            <a:endParaRPr lang="en-US" dirty="0"/>
          </a:p>
        </p:txBody>
      </p:sp>
      <p:sp>
        <p:nvSpPr>
          <p:cNvPr id="2" name="Title 1"/>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872699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ground, plant, tree&#10;&#10;Description automatically generated">
            <a:extLst>
              <a:ext uri="{FF2B5EF4-FFF2-40B4-BE49-F238E27FC236}">
                <a16:creationId xmlns:a16="http://schemas.microsoft.com/office/drawing/2014/main" id="{3B1B36E3-A64B-5AA3-CE20-479758D8C6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Grapes in a vineyard, near </a:t>
            </a:r>
            <a:r>
              <a:rPr lang="en-US" dirty="0" err="1"/>
              <a:t>Dor</a:t>
            </a:r>
            <a:endParaRPr lang="en-US" dirty="0"/>
          </a:p>
        </p:txBody>
      </p:sp>
      <p:sp>
        <p:nvSpPr>
          <p:cNvPr id="4" name="Text Placeholder 3"/>
          <p:cNvSpPr>
            <a:spLocks noGrp="1"/>
          </p:cNvSpPr>
          <p:nvPr>
            <p:ph type="body" sz="quarter" idx="12"/>
          </p:nvPr>
        </p:nvSpPr>
        <p:spPr/>
        <p:txBody>
          <a:bodyPr/>
          <a:lstStyle/>
          <a:p>
            <a:r>
              <a:rPr lang="en-US"/>
              <a:t>6:6</a:t>
            </a:r>
            <a:endParaRPr lang="en-US" dirty="0"/>
          </a:p>
        </p:txBody>
      </p:sp>
      <p:sp>
        <p:nvSpPr>
          <p:cNvPr id="2" name="Title 1"/>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4256279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10;&#10;Description automatically generated">
            <a:extLst>
              <a:ext uri="{FF2B5EF4-FFF2-40B4-BE49-F238E27FC236}">
                <a16:creationId xmlns:a16="http://schemas.microsoft.com/office/drawing/2014/main" id="{5CE3BA8F-32A3-2B4F-0105-0E1A5B018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Treading grapes in a winepress at </a:t>
            </a:r>
            <a:r>
              <a:rPr lang="en-US" dirty="0" err="1"/>
              <a:t>Avdat</a:t>
            </a:r>
            <a:endParaRPr lang="en-US" dirty="0"/>
          </a:p>
        </p:txBody>
      </p:sp>
      <p:sp>
        <p:nvSpPr>
          <p:cNvPr id="4" name="Text Placeholder 3"/>
          <p:cNvSpPr>
            <a:spLocks noGrp="1"/>
          </p:cNvSpPr>
          <p:nvPr>
            <p:ph type="body" sz="quarter" idx="12"/>
          </p:nvPr>
        </p:nvSpPr>
        <p:spPr/>
        <p:txBody>
          <a:bodyPr/>
          <a:lstStyle/>
          <a:p>
            <a:r>
              <a:rPr lang="en-US" dirty="0"/>
              <a:t>6:6</a:t>
            </a:r>
          </a:p>
        </p:txBody>
      </p:sp>
      <p:sp>
        <p:nvSpPr>
          <p:cNvPr id="2" name="Title 1"/>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37502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ainting on a wall&#10;&#10;Description automatically generated with low confidence">
            <a:extLst>
              <a:ext uri="{FF2B5EF4-FFF2-40B4-BE49-F238E27FC236}">
                <a16:creationId xmlns:a16="http://schemas.microsoft.com/office/drawing/2014/main" id="{3FBF8DC7-6CE9-9E6D-A183-8FDA157F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a:extLst>
              <a:ext uri="{FF2B5EF4-FFF2-40B4-BE49-F238E27FC236}">
                <a16:creationId xmlns:a16="http://schemas.microsoft.com/office/drawing/2014/main" id="{1929C136-FB4F-4C00-8DBE-062E04993DD0}"/>
              </a:ext>
            </a:extLst>
          </p:cNvPr>
          <p:cNvSpPr>
            <a:spLocks noGrp="1"/>
          </p:cNvSpPr>
          <p:nvPr>
            <p:ph type="body" sz="quarter" idx="10"/>
          </p:nvPr>
        </p:nvSpPr>
        <p:spPr/>
        <p:txBody>
          <a:bodyPr/>
          <a:lstStyle/>
          <a:p>
            <a:r>
              <a:rPr lang="en-US" dirty="0"/>
              <a:t>Jesus shown with twelve disciples and four evangelists, in St. Mina Monastery, </a:t>
            </a:r>
            <a:r>
              <a:rPr lang="en-US" dirty="0" err="1"/>
              <a:t>Mariut</a:t>
            </a:r>
            <a:endParaRPr lang="en-US" dirty="0"/>
          </a:p>
        </p:txBody>
      </p:sp>
      <p:sp>
        <p:nvSpPr>
          <p:cNvPr id="3" name="Text Placeholder 2">
            <a:extLst>
              <a:ext uri="{FF2B5EF4-FFF2-40B4-BE49-F238E27FC236}">
                <a16:creationId xmlns:a16="http://schemas.microsoft.com/office/drawing/2014/main" id="{B797B05B-88D1-4FE7-8F7C-7CAEE443F5D5}"/>
              </a:ext>
            </a:extLst>
          </p:cNvPr>
          <p:cNvSpPr>
            <a:spLocks noGrp="1"/>
          </p:cNvSpPr>
          <p:nvPr>
            <p:ph type="body" sz="quarter" idx="12"/>
          </p:nvPr>
        </p:nvSpPr>
        <p:spPr/>
        <p:txBody>
          <a:bodyPr/>
          <a:lstStyle/>
          <a:p>
            <a:r>
              <a:rPr lang="en-US" dirty="0"/>
              <a:t>6:1</a:t>
            </a:r>
          </a:p>
        </p:txBody>
      </p:sp>
      <p:sp>
        <p:nvSpPr>
          <p:cNvPr id="4" name="Title 3">
            <a:extLst>
              <a:ext uri="{FF2B5EF4-FFF2-40B4-BE49-F238E27FC236}">
                <a16:creationId xmlns:a16="http://schemas.microsoft.com/office/drawing/2014/main" id="{E67CD786-FA19-45CE-9B8C-7BFB36F5D627}"/>
              </a:ext>
            </a:extLst>
          </p:cNvPr>
          <p:cNvSpPr>
            <a:spLocks noGrp="1"/>
          </p:cNvSpPr>
          <p:nvPr>
            <p:ph type="title"/>
          </p:nvPr>
        </p:nvSpPr>
        <p:spPr/>
        <p:txBody>
          <a:bodyPr/>
          <a:lstStyle/>
          <a:p>
            <a:r>
              <a:rPr lang="en-US" dirty="0"/>
              <a:t>I heard one of the four living creatures saying with a voice like thunder, “Come!”</a:t>
            </a:r>
          </a:p>
        </p:txBody>
      </p:sp>
    </p:spTree>
    <p:extLst>
      <p:ext uri="{BB962C8B-B14F-4D97-AF65-F5344CB8AC3E}">
        <p14:creationId xmlns:p14="http://schemas.microsoft.com/office/powerpoint/2010/main" val="30026044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ainting&#10;&#10;Description automatically generated">
            <a:extLst>
              <a:ext uri="{FF2B5EF4-FFF2-40B4-BE49-F238E27FC236}">
                <a16:creationId xmlns:a16="http://schemas.microsoft.com/office/drawing/2014/main" id="{152B36DF-F5C5-7D74-DD9A-835575CE2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ext Placeholder 1"/>
          <p:cNvSpPr>
            <a:spLocks noGrp="1"/>
          </p:cNvSpPr>
          <p:nvPr>
            <p:ph type="body" sz="quarter" idx="10"/>
          </p:nvPr>
        </p:nvSpPr>
        <p:spPr/>
        <p:txBody>
          <a:bodyPr/>
          <a:lstStyle/>
          <a:p>
            <a:r>
              <a:rPr lang="en-US" dirty="0"/>
              <a:t>Street sign advertising a wine seller, from Herculaneum, 1st century AD</a:t>
            </a:r>
          </a:p>
        </p:txBody>
      </p:sp>
      <p:sp>
        <p:nvSpPr>
          <p:cNvPr id="3" name="Text Placeholder 2"/>
          <p:cNvSpPr>
            <a:spLocks noGrp="1"/>
          </p:cNvSpPr>
          <p:nvPr>
            <p:ph type="body" sz="quarter" idx="12"/>
          </p:nvPr>
        </p:nvSpPr>
        <p:spPr/>
        <p:txBody>
          <a:bodyPr/>
          <a:lstStyle/>
          <a:p>
            <a:r>
              <a:rPr lang="en-US" dirty="0"/>
              <a:t>6:6</a:t>
            </a:r>
          </a:p>
        </p:txBody>
      </p:sp>
      <p:sp>
        <p:nvSpPr>
          <p:cNvPr id="4" name="Title 3"/>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2177474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10;&#10;Description automatically generated">
            <a:extLst>
              <a:ext uri="{FF2B5EF4-FFF2-40B4-BE49-F238E27FC236}">
                <a16:creationId xmlns:a16="http://schemas.microsoft.com/office/drawing/2014/main" id="{EC03979E-6578-0EB2-E92B-3DD72BBE4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188" y="0"/>
            <a:ext cx="8421624" cy="10287000"/>
          </a:xfrm>
          <a:prstGeom prst="rect">
            <a:avLst/>
          </a:prstGeom>
        </p:spPr>
      </p:pic>
      <p:sp>
        <p:nvSpPr>
          <p:cNvPr id="2" name="Text Placeholder 1"/>
          <p:cNvSpPr>
            <a:spLocks noGrp="1"/>
          </p:cNvSpPr>
          <p:nvPr>
            <p:ph type="body" sz="quarter" idx="10"/>
          </p:nvPr>
        </p:nvSpPr>
        <p:spPr/>
        <p:txBody>
          <a:bodyPr/>
          <a:lstStyle/>
          <a:p>
            <a:r>
              <a:rPr lang="en-US" dirty="0"/>
              <a:t>Statuette of an emaciated woman, from Smyrna</a:t>
            </a:r>
            <a:r>
              <a:rPr lang="x-none" dirty="0"/>
              <a:t>, </a:t>
            </a:r>
            <a:r>
              <a:rPr lang="en-US" dirty="0"/>
              <a:t>1st</a:t>
            </a:r>
            <a:r>
              <a:rPr lang="x-none" dirty="0"/>
              <a:t> century BC</a:t>
            </a:r>
          </a:p>
        </p:txBody>
      </p:sp>
      <p:sp>
        <p:nvSpPr>
          <p:cNvPr id="8" name="Text Placeholder 2"/>
          <p:cNvSpPr>
            <a:spLocks noGrp="1"/>
          </p:cNvSpPr>
          <p:nvPr>
            <p:ph type="body" sz="quarter" idx="12"/>
          </p:nvPr>
        </p:nvSpPr>
        <p:spPr/>
        <p:txBody>
          <a:bodyPr/>
          <a:lstStyle/>
          <a:p>
            <a:r>
              <a:rPr lang="en-US" dirty="0"/>
              <a:t>6:6</a:t>
            </a:r>
          </a:p>
        </p:txBody>
      </p:sp>
      <p:sp>
        <p:nvSpPr>
          <p:cNvPr id="9" name="Title 3"/>
          <p:cNvSpPr>
            <a:spLocks noGrp="1"/>
          </p:cNvSpPr>
          <p:nvPr>
            <p:ph type="title"/>
          </p:nvPr>
        </p:nvSpPr>
        <p:spPr/>
        <p:txBody>
          <a:bodyPr/>
          <a:lstStyle/>
          <a:p>
            <a:r>
              <a:rPr lang="en-US" dirty="0"/>
              <a:t>And do not damage the olive oil and the wine!</a:t>
            </a:r>
          </a:p>
        </p:txBody>
      </p:sp>
    </p:spTree>
    <p:extLst>
      <p:ext uri="{BB962C8B-B14F-4D97-AF65-F5344CB8AC3E}">
        <p14:creationId xmlns:p14="http://schemas.microsoft.com/office/powerpoint/2010/main" val="39207050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ma-510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009" y="0"/>
            <a:ext cx="13716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Clay seal impression depicting an emperor, from Egypt, circa 30 BC–AD 395</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6:7</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When the Lamb broke the fourth seal</a:t>
            </a:r>
          </a:p>
        </p:txBody>
      </p:sp>
    </p:spTree>
    <p:extLst>
      <p:ext uri="{BB962C8B-B14F-4D97-AF65-F5344CB8AC3E}">
        <p14:creationId xmlns:p14="http://schemas.microsoft.com/office/powerpoint/2010/main" val="1636873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Wax seal, probably 17th cent. Carnforth,_Lancs.,_Wax_Seal FindID_97837, wiki LANCUM-4551B7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111" y="553998"/>
            <a:ext cx="9069782" cy="922551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312CDCE-5C26-4835-A8AF-1E99C160EE23}"/>
              </a:ext>
            </a:extLst>
          </p:cNvPr>
          <p:cNvSpPr>
            <a:spLocks noGrp="1"/>
          </p:cNvSpPr>
          <p:nvPr>
            <p:ph type="body" sz="quarter" idx="10"/>
          </p:nvPr>
        </p:nvSpPr>
        <p:spPr/>
        <p:txBody>
          <a:bodyPr/>
          <a:lstStyle/>
          <a:p>
            <a:r>
              <a:rPr lang="en-US" dirty="0"/>
              <a:t>Broken wax seal depicting a warrior on a horse, from  </a:t>
            </a:r>
            <a:r>
              <a:rPr lang="en-US" dirty="0" err="1"/>
              <a:t>Carnforth</a:t>
            </a:r>
            <a:r>
              <a:rPr lang="en-US" dirty="0"/>
              <a:t>, England, circa AD 1600–1800</a:t>
            </a:r>
          </a:p>
        </p:txBody>
      </p:sp>
      <p:sp>
        <p:nvSpPr>
          <p:cNvPr id="3" name="Text Placeholder 2">
            <a:extLst>
              <a:ext uri="{FF2B5EF4-FFF2-40B4-BE49-F238E27FC236}">
                <a16:creationId xmlns:a16="http://schemas.microsoft.com/office/drawing/2014/main" id="{E3AE44AF-6481-4551-9192-D9861F931705}"/>
              </a:ext>
            </a:extLst>
          </p:cNvPr>
          <p:cNvSpPr>
            <a:spLocks noGrp="1"/>
          </p:cNvSpPr>
          <p:nvPr>
            <p:ph type="body" sz="quarter" idx="12"/>
          </p:nvPr>
        </p:nvSpPr>
        <p:spPr/>
        <p:txBody>
          <a:bodyPr/>
          <a:lstStyle/>
          <a:p>
            <a:r>
              <a:rPr lang="en-US" dirty="0"/>
              <a:t>6:7</a:t>
            </a:r>
          </a:p>
        </p:txBody>
      </p:sp>
      <p:sp>
        <p:nvSpPr>
          <p:cNvPr id="4" name="Title 3">
            <a:extLst>
              <a:ext uri="{FF2B5EF4-FFF2-40B4-BE49-F238E27FC236}">
                <a16:creationId xmlns:a16="http://schemas.microsoft.com/office/drawing/2014/main" id="{D9148003-7B8E-4646-A197-92F05D6DA100}"/>
              </a:ext>
            </a:extLst>
          </p:cNvPr>
          <p:cNvSpPr>
            <a:spLocks noGrp="1"/>
          </p:cNvSpPr>
          <p:nvPr>
            <p:ph type="title"/>
          </p:nvPr>
        </p:nvSpPr>
        <p:spPr/>
        <p:txBody>
          <a:bodyPr/>
          <a:lstStyle/>
          <a:p>
            <a:r>
              <a:rPr lang="en-US" dirty="0"/>
              <a:t>When the Lamb broke the fourth seal</a:t>
            </a:r>
          </a:p>
        </p:txBody>
      </p:sp>
    </p:spTree>
    <p:extLst>
      <p:ext uri="{BB962C8B-B14F-4D97-AF65-F5344CB8AC3E}">
        <p14:creationId xmlns:p14="http://schemas.microsoft.com/office/powerpoint/2010/main" val="27663554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old, set&#10;&#10;Description automatically generated">
            <a:extLst>
              <a:ext uri="{FF2B5EF4-FFF2-40B4-BE49-F238E27FC236}">
                <a16:creationId xmlns:a16="http://schemas.microsoft.com/office/drawing/2014/main" id="{8CD0F315-A7F9-B2EA-C3EE-BE2BC3B66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Jesus with symbols of the four evangelists, in St. Mark’s Coptic Orthodox Cathedral, Cairo</a:t>
            </a:r>
          </a:p>
        </p:txBody>
      </p:sp>
      <p:sp>
        <p:nvSpPr>
          <p:cNvPr id="4" name="Text Placeholder 3"/>
          <p:cNvSpPr>
            <a:spLocks noGrp="1"/>
          </p:cNvSpPr>
          <p:nvPr>
            <p:ph type="body" sz="quarter" idx="12"/>
          </p:nvPr>
        </p:nvSpPr>
        <p:spPr/>
        <p:txBody>
          <a:bodyPr/>
          <a:lstStyle/>
          <a:p>
            <a:r>
              <a:rPr lang="en-US" dirty="0"/>
              <a:t>6:7</a:t>
            </a:r>
          </a:p>
        </p:txBody>
      </p:sp>
      <p:sp>
        <p:nvSpPr>
          <p:cNvPr id="2" name="Title 1"/>
          <p:cNvSpPr>
            <a:spLocks noGrp="1"/>
          </p:cNvSpPr>
          <p:nvPr>
            <p:ph type="title"/>
          </p:nvPr>
        </p:nvSpPr>
        <p:spPr/>
        <p:txBody>
          <a:bodyPr/>
          <a:lstStyle/>
          <a:p>
            <a:r>
              <a:rPr lang="en-US" dirty="0"/>
              <a:t>I heard the voice of the fourth living creature saying, “Come!”</a:t>
            </a:r>
          </a:p>
        </p:txBody>
      </p:sp>
    </p:spTree>
    <p:extLst>
      <p:ext uri="{BB962C8B-B14F-4D97-AF65-F5344CB8AC3E}">
        <p14:creationId xmlns:p14="http://schemas.microsoft.com/office/powerpoint/2010/main" val="3062825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824D97-40D7-BB90-F7E2-34C9CA249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9" y="263601"/>
            <a:ext cx="13715999" cy="9759795"/>
          </a:xfrm>
          <a:prstGeom prst="rect">
            <a:avLst/>
          </a:prstGeom>
        </p:spPr>
      </p:pic>
      <p:sp>
        <p:nvSpPr>
          <p:cNvPr id="3" name="Text Placeholder 2"/>
          <p:cNvSpPr>
            <a:spLocks noGrp="1"/>
          </p:cNvSpPr>
          <p:nvPr>
            <p:ph type="body" sz="quarter" idx="10"/>
          </p:nvPr>
        </p:nvSpPr>
        <p:spPr/>
        <p:txBody>
          <a:bodyPr/>
          <a:lstStyle/>
          <a:p>
            <a:r>
              <a:rPr lang="en-US" dirty="0"/>
              <a:t>Classic champagne colored horse</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I looked, and behold, a pale horse</a:t>
            </a:r>
          </a:p>
        </p:txBody>
      </p:sp>
    </p:spTree>
    <p:extLst>
      <p:ext uri="{BB962C8B-B14F-4D97-AF65-F5344CB8AC3E}">
        <p14:creationId xmlns:p14="http://schemas.microsoft.com/office/powerpoint/2010/main" val="851589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uple of horses in a fenced pasture&#10;&#10;Description automatically generated with medium confidence">
            <a:extLst>
              <a:ext uri="{FF2B5EF4-FFF2-40B4-BE49-F238E27FC236}">
                <a16:creationId xmlns:a16="http://schemas.microsoft.com/office/drawing/2014/main" id="{31163DB5-02CD-4DDA-C956-CBDD8617A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739" y="353290"/>
            <a:ext cx="13378523" cy="9580419"/>
          </a:xfrm>
          <a:prstGeom prst="rect">
            <a:avLst/>
          </a:prstGeom>
        </p:spPr>
      </p:pic>
      <p:sp>
        <p:nvSpPr>
          <p:cNvPr id="3" name="Text Placeholder 2"/>
          <p:cNvSpPr>
            <a:spLocks noGrp="1"/>
          </p:cNvSpPr>
          <p:nvPr>
            <p:ph type="body" sz="quarter" idx="10"/>
          </p:nvPr>
        </p:nvSpPr>
        <p:spPr/>
        <p:txBody>
          <a:bodyPr/>
          <a:lstStyle/>
          <a:p>
            <a:r>
              <a:rPr lang="en-US" dirty="0"/>
              <a:t>Grey horse</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I looked, and behold, a pale horse</a:t>
            </a:r>
          </a:p>
        </p:txBody>
      </p:sp>
    </p:spTree>
    <p:extLst>
      <p:ext uri="{BB962C8B-B14F-4D97-AF65-F5344CB8AC3E}">
        <p14:creationId xmlns:p14="http://schemas.microsoft.com/office/powerpoint/2010/main" val="4194692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19AE8B3B-FB39-73D8-C451-1DD480CFE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Text Placeholder 2"/>
          <p:cNvSpPr>
            <a:spLocks noGrp="1"/>
          </p:cNvSpPr>
          <p:nvPr>
            <p:ph type="body" sz="quarter" idx="10"/>
          </p:nvPr>
        </p:nvSpPr>
        <p:spPr/>
        <p:txBody>
          <a:bodyPr/>
          <a:lstStyle/>
          <a:p>
            <a:r>
              <a:rPr lang="en-US" dirty="0"/>
              <a:t>Mosaic of a warrior with a grey horse, from </a:t>
            </a:r>
            <a:r>
              <a:rPr lang="en-US" dirty="0" err="1"/>
              <a:t>Ecija</a:t>
            </a:r>
            <a:r>
              <a:rPr lang="en-US" dirty="0"/>
              <a:t>, late 2nd century AD</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I looked, and behold, a pale horse</a:t>
            </a:r>
          </a:p>
        </p:txBody>
      </p:sp>
    </p:spTree>
    <p:extLst>
      <p:ext uri="{BB962C8B-B14F-4D97-AF65-F5344CB8AC3E}">
        <p14:creationId xmlns:p14="http://schemas.microsoft.com/office/powerpoint/2010/main" val="15108796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41E94-0414-8CC2-B4C8-1F2E63C7783F}"/>
              </a:ext>
            </a:extLst>
          </p:cNvPr>
          <p:cNvPicPr>
            <a:picLocks noChangeAspect="1"/>
          </p:cNvPicPr>
          <p:nvPr/>
        </p:nvPicPr>
        <p:blipFill rotWithShape="1">
          <a:blip r:embed="rId3">
            <a:extLst>
              <a:ext uri="{28A0092B-C50C-407E-A947-70E740481C1C}">
                <a14:useLocalDpi xmlns:a14="http://schemas.microsoft.com/office/drawing/2010/main" val="0"/>
              </a:ext>
            </a:extLst>
          </a:blip>
          <a:srcRect b="3637"/>
          <a:stretch/>
        </p:blipFill>
        <p:spPr>
          <a:xfrm>
            <a:off x="-1" y="145473"/>
            <a:ext cx="18287999" cy="9912927"/>
          </a:xfrm>
          <a:prstGeom prst="rect">
            <a:avLst/>
          </a:prstGeom>
        </p:spPr>
      </p:pic>
      <p:sp>
        <p:nvSpPr>
          <p:cNvPr id="3" name="Text Placeholder 2"/>
          <p:cNvSpPr>
            <a:spLocks noGrp="1"/>
          </p:cNvSpPr>
          <p:nvPr>
            <p:ph type="body" sz="quarter" idx="10"/>
          </p:nvPr>
        </p:nvSpPr>
        <p:spPr/>
        <p:txBody>
          <a:bodyPr/>
          <a:lstStyle/>
          <a:p>
            <a:r>
              <a:rPr lang="en-US" dirty="0"/>
              <a:t>Painting of a man with a pale horse, from </a:t>
            </a:r>
            <a:r>
              <a:rPr lang="en-US" dirty="0" err="1"/>
              <a:t>Egnatia</a:t>
            </a:r>
            <a:r>
              <a:rPr lang="en-US" dirty="0"/>
              <a:t>, Italy, 300–250 BC</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I looked, and behold, a pale horse</a:t>
            </a:r>
          </a:p>
        </p:txBody>
      </p:sp>
    </p:spTree>
    <p:extLst>
      <p:ext uri="{BB962C8B-B14F-4D97-AF65-F5344CB8AC3E}">
        <p14:creationId xmlns:p14="http://schemas.microsoft.com/office/powerpoint/2010/main" val="14465398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 riding a lion&#10;&#10;Description automatically generated">
            <a:extLst>
              <a:ext uri="{FF2B5EF4-FFF2-40B4-BE49-F238E27FC236}">
                <a16:creationId xmlns:a16="http://schemas.microsoft.com/office/drawing/2014/main" id="{F576353D-4662-98E3-B3C8-7DC3FF33C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837" y="180772"/>
            <a:ext cx="11130326" cy="10106228"/>
          </a:xfrm>
          <a:prstGeom prst="rect">
            <a:avLst/>
          </a:prstGeom>
        </p:spPr>
      </p:pic>
      <p:sp>
        <p:nvSpPr>
          <p:cNvPr id="3" name="Text Placeholder 2"/>
          <p:cNvSpPr>
            <a:spLocks noGrp="1"/>
          </p:cNvSpPr>
          <p:nvPr>
            <p:ph type="body" sz="quarter" idx="10"/>
          </p:nvPr>
        </p:nvSpPr>
        <p:spPr/>
        <p:txBody>
          <a:bodyPr/>
          <a:lstStyle/>
          <a:p>
            <a:r>
              <a:rPr lang="en-US" dirty="0">
                <a:solidFill>
                  <a:schemeClr val="tx1"/>
                </a:solidFill>
              </a:rPr>
              <a:t>Equestrian statue of Marcus Aurelius, circa AD 175</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I looked, and behold, a pale horse</a:t>
            </a:r>
          </a:p>
        </p:txBody>
      </p:sp>
    </p:spTree>
    <p:extLst>
      <p:ext uri="{BB962C8B-B14F-4D97-AF65-F5344CB8AC3E}">
        <p14:creationId xmlns:p14="http://schemas.microsoft.com/office/powerpoint/2010/main" val="3720445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material, stone&#10;&#10;Description automatically generated">
            <a:extLst>
              <a:ext uri="{FF2B5EF4-FFF2-40B4-BE49-F238E27FC236}">
                <a16:creationId xmlns:a16="http://schemas.microsoft.com/office/drawing/2014/main" id="{596442E8-F107-9616-7C95-358E237AC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9644" y="0"/>
            <a:ext cx="10268712" cy="10287000"/>
          </a:xfrm>
          <a:prstGeom prst="rect">
            <a:avLst/>
          </a:prstGeom>
        </p:spPr>
      </p:pic>
      <p:sp>
        <p:nvSpPr>
          <p:cNvPr id="3" name="Text Placeholder 2"/>
          <p:cNvSpPr>
            <a:spLocks noGrp="1"/>
          </p:cNvSpPr>
          <p:nvPr>
            <p:ph type="body" sz="quarter" idx="10"/>
          </p:nvPr>
        </p:nvSpPr>
        <p:spPr/>
        <p:txBody>
          <a:bodyPr/>
          <a:lstStyle/>
          <a:p>
            <a:r>
              <a:rPr lang="en-US" dirty="0"/>
              <a:t>Four horsemen on a relief from the Tomb of Pericles, 4th century BC</a:t>
            </a:r>
          </a:p>
        </p:txBody>
      </p:sp>
      <p:sp>
        <p:nvSpPr>
          <p:cNvPr id="4" name="Text Placeholder 3"/>
          <p:cNvSpPr>
            <a:spLocks noGrp="1"/>
          </p:cNvSpPr>
          <p:nvPr>
            <p:ph type="body" sz="quarter" idx="12"/>
          </p:nvPr>
        </p:nvSpPr>
        <p:spPr/>
        <p:txBody>
          <a:bodyPr/>
          <a:lstStyle/>
          <a:p>
            <a:r>
              <a:rPr lang="en-US" dirty="0"/>
              <a:t>6:2</a:t>
            </a:r>
          </a:p>
        </p:txBody>
      </p:sp>
      <p:sp>
        <p:nvSpPr>
          <p:cNvPr id="2" name="Title 1"/>
          <p:cNvSpPr>
            <a:spLocks noGrp="1"/>
          </p:cNvSpPr>
          <p:nvPr>
            <p:ph type="title"/>
          </p:nvPr>
        </p:nvSpPr>
        <p:spPr/>
        <p:txBody>
          <a:bodyPr/>
          <a:lstStyle/>
          <a:p>
            <a:r>
              <a:rPr lang="en-US" dirty="0"/>
              <a:t>And I looked, and behold, a white horse</a:t>
            </a:r>
          </a:p>
        </p:txBody>
      </p:sp>
    </p:spTree>
    <p:extLst>
      <p:ext uri="{BB962C8B-B14F-4D97-AF65-F5344CB8AC3E}">
        <p14:creationId xmlns:p14="http://schemas.microsoft.com/office/powerpoint/2010/main" val="15008599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ooden&#10;&#10;Description automatically generated">
            <a:extLst>
              <a:ext uri="{FF2B5EF4-FFF2-40B4-BE49-F238E27FC236}">
                <a16:creationId xmlns:a16="http://schemas.microsoft.com/office/drawing/2014/main" id="{6BE0B038-3BD5-262E-E64F-829285938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644" y="0"/>
            <a:ext cx="12554712" cy="10287000"/>
          </a:xfrm>
          <a:prstGeom prst="rect">
            <a:avLst/>
          </a:prstGeom>
        </p:spPr>
      </p:pic>
      <p:sp>
        <p:nvSpPr>
          <p:cNvPr id="2" name="Text Placeholder 1"/>
          <p:cNvSpPr>
            <a:spLocks noGrp="1"/>
          </p:cNvSpPr>
          <p:nvPr>
            <p:ph type="body" sz="quarter" idx="10"/>
          </p:nvPr>
        </p:nvSpPr>
        <p:spPr/>
        <p:txBody>
          <a:bodyPr/>
          <a:lstStyle/>
          <a:p>
            <a:r>
              <a:rPr lang="en-US" dirty="0"/>
              <a:t>Bronze skeleton with an arm draped over an amphora, Roman period</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And its rider was Death</a:t>
            </a:r>
          </a:p>
        </p:txBody>
      </p:sp>
    </p:spTree>
    <p:extLst>
      <p:ext uri="{BB962C8B-B14F-4D97-AF65-F5344CB8AC3E}">
        <p14:creationId xmlns:p14="http://schemas.microsoft.com/office/powerpoint/2010/main" val="17455968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skeleton&#10;&#10;Description automatically generated">
            <a:extLst>
              <a:ext uri="{FF2B5EF4-FFF2-40B4-BE49-F238E27FC236}">
                <a16:creationId xmlns:a16="http://schemas.microsoft.com/office/drawing/2014/main" id="{59AFF902-6283-EFFD-4E7A-B01C53591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2120" y="0"/>
            <a:ext cx="7223760" cy="10287000"/>
          </a:xfrm>
          <a:prstGeom prst="rect">
            <a:avLst/>
          </a:prstGeom>
        </p:spPr>
      </p:pic>
      <p:sp>
        <p:nvSpPr>
          <p:cNvPr id="2" name="Text Placeholder 1">
            <a:extLst>
              <a:ext uri="{FF2B5EF4-FFF2-40B4-BE49-F238E27FC236}">
                <a16:creationId xmlns:a16="http://schemas.microsoft.com/office/drawing/2014/main" id="{21D9EC42-8C68-4224-B751-277C8A60FB55}"/>
              </a:ext>
            </a:extLst>
          </p:cNvPr>
          <p:cNvSpPr>
            <a:spLocks noGrp="1"/>
          </p:cNvSpPr>
          <p:nvPr>
            <p:ph type="body" sz="quarter" idx="10"/>
          </p:nvPr>
        </p:nvSpPr>
        <p:spPr/>
        <p:txBody>
          <a:bodyPr/>
          <a:lstStyle/>
          <a:p>
            <a:r>
              <a:rPr lang="en-US" dirty="0"/>
              <a:t>Bronze Roman statuette of skeleton, circa 25 BC – AD 100</a:t>
            </a:r>
          </a:p>
        </p:txBody>
      </p:sp>
      <p:sp>
        <p:nvSpPr>
          <p:cNvPr id="3" name="Text Placeholder 2">
            <a:extLst>
              <a:ext uri="{FF2B5EF4-FFF2-40B4-BE49-F238E27FC236}">
                <a16:creationId xmlns:a16="http://schemas.microsoft.com/office/drawing/2014/main" id="{BAE7D663-9BD2-4322-A6BB-69C1DA251D43}"/>
              </a:ext>
            </a:extLst>
          </p:cNvPr>
          <p:cNvSpPr>
            <a:spLocks noGrp="1"/>
          </p:cNvSpPr>
          <p:nvPr>
            <p:ph type="body" sz="quarter" idx="12"/>
          </p:nvPr>
        </p:nvSpPr>
        <p:spPr/>
        <p:txBody>
          <a:bodyPr/>
          <a:lstStyle/>
          <a:p>
            <a:r>
              <a:rPr lang="en-US" dirty="0"/>
              <a:t>6:8</a:t>
            </a:r>
          </a:p>
        </p:txBody>
      </p:sp>
      <p:sp>
        <p:nvSpPr>
          <p:cNvPr id="4" name="Title 3">
            <a:extLst>
              <a:ext uri="{FF2B5EF4-FFF2-40B4-BE49-F238E27FC236}">
                <a16:creationId xmlns:a16="http://schemas.microsoft.com/office/drawing/2014/main" id="{BD7AAD11-D5CC-4B6F-9B28-5E99511A1DAE}"/>
              </a:ext>
            </a:extLst>
          </p:cNvPr>
          <p:cNvSpPr>
            <a:spLocks noGrp="1"/>
          </p:cNvSpPr>
          <p:nvPr>
            <p:ph type="title"/>
          </p:nvPr>
        </p:nvSpPr>
        <p:spPr/>
        <p:txBody>
          <a:bodyPr/>
          <a:lstStyle/>
          <a:p>
            <a:r>
              <a:rPr lang="en-US" dirty="0"/>
              <a:t>And its rider was Death</a:t>
            </a:r>
          </a:p>
        </p:txBody>
      </p:sp>
    </p:spTree>
    <p:extLst>
      <p:ext uri="{BB962C8B-B14F-4D97-AF65-F5344CB8AC3E}">
        <p14:creationId xmlns:p14="http://schemas.microsoft.com/office/powerpoint/2010/main" val="31375053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3ECD0B-1F3D-DFF3-C9B8-F5B6B89CB307}"/>
              </a:ext>
            </a:extLst>
          </p:cNvPr>
          <p:cNvPicPr>
            <a:picLocks noChangeAspect="1"/>
          </p:cNvPicPr>
          <p:nvPr/>
        </p:nvPicPr>
        <p:blipFill rotWithShape="1">
          <a:blip r:embed="rId3">
            <a:extLst>
              <a:ext uri="{28A0092B-C50C-407E-A947-70E740481C1C}">
                <a14:useLocalDpi xmlns:a14="http://schemas.microsoft.com/office/drawing/2010/main" val="0"/>
              </a:ext>
            </a:extLst>
          </a:blip>
          <a:srcRect t="2448"/>
          <a:stretch/>
        </p:blipFill>
        <p:spPr>
          <a:xfrm>
            <a:off x="-1" y="187036"/>
            <a:ext cx="18287999" cy="9954904"/>
          </a:xfrm>
          <a:prstGeom prst="rect">
            <a:avLst/>
          </a:prstGeom>
        </p:spPr>
      </p:pic>
      <p:sp>
        <p:nvSpPr>
          <p:cNvPr id="2" name="Text Placeholder 1">
            <a:extLst>
              <a:ext uri="{FF2B5EF4-FFF2-40B4-BE49-F238E27FC236}">
                <a16:creationId xmlns:a16="http://schemas.microsoft.com/office/drawing/2014/main" id="{21D9EC42-8C68-4224-B751-277C8A60FB55}"/>
              </a:ext>
            </a:extLst>
          </p:cNvPr>
          <p:cNvSpPr>
            <a:spLocks noGrp="1"/>
          </p:cNvSpPr>
          <p:nvPr>
            <p:ph type="body" sz="quarter" idx="10"/>
          </p:nvPr>
        </p:nvSpPr>
        <p:spPr/>
        <p:txBody>
          <a:bodyPr/>
          <a:lstStyle/>
          <a:p>
            <a:r>
              <a:rPr lang="en-US" dirty="0"/>
              <a:t>Articulated skeleton, </a:t>
            </a:r>
            <a:r>
              <a:rPr lang="en-US" i="1" dirty="0"/>
              <a:t>Memento </a:t>
            </a:r>
            <a:r>
              <a:rPr lang="en-US" i="1" dirty="0" err="1"/>
              <a:t>mori</a:t>
            </a:r>
            <a:r>
              <a:rPr lang="en-US" dirty="0"/>
              <a:t>, Roman, circa 200 BC – AD 500</a:t>
            </a:r>
          </a:p>
        </p:txBody>
      </p:sp>
      <p:sp>
        <p:nvSpPr>
          <p:cNvPr id="3" name="Text Placeholder 2">
            <a:extLst>
              <a:ext uri="{FF2B5EF4-FFF2-40B4-BE49-F238E27FC236}">
                <a16:creationId xmlns:a16="http://schemas.microsoft.com/office/drawing/2014/main" id="{BAE7D663-9BD2-4322-A6BB-69C1DA251D43}"/>
              </a:ext>
            </a:extLst>
          </p:cNvPr>
          <p:cNvSpPr>
            <a:spLocks noGrp="1"/>
          </p:cNvSpPr>
          <p:nvPr>
            <p:ph type="body" sz="quarter" idx="12"/>
          </p:nvPr>
        </p:nvSpPr>
        <p:spPr/>
        <p:txBody>
          <a:bodyPr/>
          <a:lstStyle/>
          <a:p>
            <a:r>
              <a:rPr lang="en-US" dirty="0"/>
              <a:t>6:8</a:t>
            </a:r>
          </a:p>
        </p:txBody>
      </p:sp>
      <p:sp>
        <p:nvSpPr>
          <p:cNvPr id="4" name="Title 3">
            <a:extLst>
              <a:ext uri="{FF2B5EF4-FFF2-40B4-BE49-F238E27FC236}">
                <a16:creationId xmlns:a16="http://schemas.microsoft.com/office/drawing/2014/main" id="{BD7AAD11-D5CC-4B6F-9B28-5E99511A1DAE}"/>
              </a:ext>
            </a:extLst>
          </p:cNvPr>
          <p:cNvSpPr>
            <a:spLocks noGrp="1"/>
          </p:cNvSpPr>
          <p:nvPr>
            <p:ph type="title"/>
          </p:nvPr>
        </p:nvSpPr>
        <p:spPr/>
        <p:txBody>
          <a:bodyPr/>
          <a:lstStyle/>
          <a:p>
            <a:r>
              <a:rPr lang="en-US" dirty="0"/>
              <a:t>And its rider was Death</a:t>
            </a:r>
          </a:p>
        </p:txBody>
      </p:sp>
    </p:spTree>
    <p:extLst>
      <p:ext uri="{BB962C8B-B14F-4D97-AF65-F5344CB8AC3E}">
        <p14:creationId xmlns:p14="http://schemas.microsoft.com/office/powerpoint/2010/main" val="31793997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tatue of a person riding a horse&#10;&#10;Description automatically generated">
            <a:extLst>
              <a:ext uri="{FF2B5EF4-FFF2-40B4-BE49-F238E27FC236}">
                <a16:creationId xmlns:a16="http://schemas.microsoft.com/office/drawing/2014/main" id="{D83C069B-5ACC-C2CC-430C-C2320D7B8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8164" y="0"/>
            <a:ext cx="11091672" cy="10287000"/>
          </a:xfrm>
          <a:prstGeom prst="rect">
            <a:avLst/>
          </a:prstGeom>
        </p:spPr>
      </p:pic>
      <p:sp>
        <p:nvSpPr>
          <p:cNvPr id="3" name="Text Placeholder 2"/>
          <p:cNvSpPr>
            <a:spLocks noGrp="1"/>
          </p:cNvSpPr>
          <p:nvPr>
            <p:ph type="body" sz="quarter" idx="10"/>
          </p:nvPr>
        </p:nvSpPr>
        <p:spPr/>
        <p:txBody>
          <a:bodyPr/>
          <a:lstStyle/>
          <a:p>
            <a:r>
              <a:rPr lang="en-US" i="1" dirty="0"/>
              <a:t>Death</a:t>
            </a:r>
            <a:r>
              <a:rPr lang="en-US" dirty="0"/>
              <a:t>, German </a:t>
            </a:r>
            <a:r>
              <a:rPr lang="en-US" dirty="0" err="1"/>
              <a:t>lindenwood</a:t>
            </a:r>
            <a:r>
              <a:rPr lang="en-US" dirty="0"/>
              <a:t> sculpture, mid-17th century</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a:t>
            </a:r>
          </a:p>
        </p:txBody>
      </p:sp>
    </p:spTree>
    <p:extLst>
      <p:ext uri="{BB962C8B-B14F-4D97-AF65-F5344CB8AC3E}">
        <p14:creationId xmlns:p14="http://schemas.microsoft.com/office/powerpoint/2010/main" val="1078740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A80CAE-DB54-2022-160A-C23392071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5" y="279266"/>
            <a:ext cx="7204350" cy="9500242"/>
          </a:xfrm>
          <a:prstGeom prst="rect">
            <a:avLst/>
          </a:prstGeom>
        </p:spPr>
      </p:pic>
      <p:sp>
        <p:nvSpPr>
          <p:cNvPr id="2" name="Text Placeholder 1"/>
          <p:cNvSpPr>
            <a:spLocks noGrp="1"/>
          </p:cNvSpPr>
          <p:nvPr>
            <p:ph type="body" sz="quarter" idx="10"/>
          </p:nvPr>
        </p:nvSpPr>
        <p:spPr/>
        <p:txBody>
          <a:bodyPr/>
          <a:lstStyle/>
          <a:p>
            <a:r>
              <a:rPr lang="en-US" dirty="0"/>
              <a:t>Lamp depicting two skeletons, Roman period</a:t>
            </a:r>
          </a:p>
        </p:txBody>
      </p:sp>
      <p:sp>
        <p:nvSpPr>
          <p:cNvPr id="3" name="Text Placeholder 2"/>
          <p:cNvSpPr>
            <a:spLocks noGrp="1"/>
          </p:cNvSpPr>
          <p:nvPr>
            <p:ph type="body" sz="quarter" idx="12"/>
          </p:nvPr>
        </p:nvSpPr>
        <p:spPr/>
        <p:txBody>
          <a:bodyPr/>
          <a:lstStyle/>
          <a:p>
            <a:r>
              <a:rPr lang="en-US" dirty="0"/>
              <a:t>6:8</a:t>
            </a:r>
          </a:p>
        </p:txBody>
      </p:sp>
      <p:sp>
        <p:nvSpPr>
          <p:cNvPr id="4" name="Title 3"/>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31838082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wnloads\648px-thumbn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230" y="392970"/>
            <a:ext cx="6187544" cy="9768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Statue of the god Hades, from </a:t>
            </a:r>
            <a:r>
              <a:rPr lang="en-US" dirty="0" err="1"/>
              <a:t>Gortyna</a:t>
            </a:r>
            <a:r>
              <a:rPr lang="en-US" dirty="0"/>
              <a:t>, 2nd century AD</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11793684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4B320-50A4-5BCE-4CB2-456299751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0512"/>
            <a:ext cx="18288000" cy="6665976"/>
          </a:xfrm>
          <a:prstGeom prst="rect">
            <a:avLst/>
          </a:prstGeom>
        </p:spPr>
      </p:pic>
      <p:sp>
        <p:nvSpPr>
          <p:cNvPr id="3" name="Text Placeholder 2"/>
          <p:cNvSpPr>
            <a:spLocks noGrp="1"/>
          </p:cNvSpPr>
          <p:nvPr>
            <p:ph type="body" sz="quarter" idx="10"/>
          </p:nvPr>
        </p:nvSpPr>
        <p:spPr/>
        <p:txBody>
          <a:bodyPr/>
          <a:lstStyle/>
          <a:p>
            <a:r>
              <a:rPr lang="en-US" dirty="0"/>
              <a:t>Hades abducting Persephone, fresco in the small royal tomb at </a:t>
            </a:r>
            <a:r>
              <a:rPr lang="en-US" dirty="0" err="1"/>
              <a:t>Vergina</a:t>
            </a:r>
            <a:r>
              <a:rPr lang="en-US" dirty="0"/>
              <a:t>, circa 340 BC</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1199061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E8267405-E48E-62D9-4182-C440C9246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973" y="0"/>
            <a:ext cx="9070054" cy="10287000"/>
          </a:xfrm>
          <a:prstGeom prst="rect">
            <a:avLst/>
          </a:prstGeom>
        </p:spPr>
      </p:pic>
      <p:sp>
        <p:nvSpPr>
          <p:cNvPr id="3" name="Text Placeholder 2"/>
          <p:cNvSpPr>
            <a:spLocks noGrp="1"/>
          </p:cNvSpPr>
          <p:nvPr>
            <p:ph type="body" sz="quarter" idx="10"/>
          </p:nvPr>
        </p:nvSpPr>
        <p:spPr/>
        <p:txBody>
          <a:bodyPr/>
          <a:lstStyle/>
          <a:p>
            <a:r>
              <a:rPr lang="en-US" i="1" dirty="0"/>
              <a:t>Fourth</a:t>
            </a:r>
            <a:r>
              <a:rPr lang="en-US" dirty="0"/>
              <a:t> </a:t>
            </a:r>
            <a:r>
              <a:rPr lang="en-US" i="1" dirty="0"/>
              <a:t>Horseman</a:t>
            </a:r>
            <a:r>
              <a:rPr lang="en-US" dirty="0"/>
              <a:t>, by Dirck </a:t>
            </a:r>
            <a:r>
              <a:rPr lang="en-US" dirty="0" err="1"/>
              <a:t>Jacobsz</a:t>
            </a:r>
            <a:r>
              <a:rPr lang="en-US" dirty="0"/>
              <a:t>, 16th century</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11028028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10;&#10;Description automatically generated">
            <a:extLst>
              <a:ext uri="{FF2B5EF4-FFF2-40B4-BE49-F238E27FC236}">
                <a16:creationId xmlns:a16="http://schemas.microsoft.com/office/drawing/2014/main" id="{CD8FF676-DC0A-8EBC-A754-7A4BDC070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579" y="-1"/>
            <a:ext cx="13326843" cy="10287001"/>
          </a:xfrm>
          <a:prstGeom prst="rect">
            <a:avLst/>
          </a:prstGeom>
        </p:spPr>
      </p:pic>
      <p:sp>
        <p:nvSpPr>
          <p:cNvPr id="3" name="Text Placeholder 2"/>
          <p:cNvSpPr>
            <a:spLocks noGrp="1"/>
          </p:cNvSpPr>
          <p:nvPr>
            <p:ph type="body" sz="quarter" idx="10"/>
          </p:nvPr>
        </p:nvSpPr>
        <p:spPr/>
        <p:txBody>
          <a:bodyPr/>
          <a:lstStyle/>
          <a:p>
            <a:r>
              <a:rPr lang="en-US" dirty="0"/>
              <a:t>Fourth horseman, illustration in a 13th century manuscript</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24939111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window, building&#10;&#10;Description automatically generated">
            <a:extLst>
              <a:ext uri="{FF2B5EF4-FFF2-40B4-BE49-F238E27FC236}">
                <a16:creationId xmlns:a16="http://schemas.microsoft.com/office/drawing/2014/main" id="{DB32BDC5-6B47-F398-0967-9925DFF25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12" y="0"/>
            <a:ext cx="9409176" cy="10287000"/>
          </a:xfrm>
          <a:prstGeom prst="rect">
            <a:avLst/>
          </a:prstGeom>
        </p:spPr>
      </p:pic>
      <p:sp>
        <p:nvSpPr>
          <p:cNvPr id="3" name="Text Placeholder 2"/>
          <p:cNvSpPr>
            <a:spLocks noGrp="1"/>
          </p:cNvSpPr>
          <p:nvPr>
            <p:ph type="body" sz="quarter" idx="10"/>
          </p:nvPr>
        </p:nvSpPr>
        <p:spPr/>
        <p:txBody>
          <a:bodyPr/>
          <a:lstStyle/>
          <a:p>
            <a:r>
              <a:rPr lang="en-US" dirty="0"/>
              <a:t>Fourth horseman, stained glass window in York Minster, from 1405–1408</a:t>
            </a:r>
          </a:p>
        </p:txBody>
      </p:sp>
      <p:sp>
        <p:nvSpPr>
          <p:cNvPr id="4" name="Text Placeholder 3"/>
          <p:cNvSpPr>
            <a:spLocks noGrp="1"/>
          </p:cNvSpPr>
          <p:nvPr>
            <p:ph type="body" sz="quarter" idx="12"/>
          </p:nvPr>
        </p:nvSpPr>
        <p:spPr/>
        <p:txBody>
          <a:bodyPr/>
          <a:lstStyle/>
          <a:p>
            <a:r>
              <a:rPr lang="en-US" dirty="0"/>
              <a:t>6:8</a:t>
            </a:r>
          </a:p>
        </p:txBody>
      </p:sp>
      <p:sp>
        <p:nvSpPr>
          <p:cNvPr id="2" name="Title 1"/>
          <p:cNvSpPr>
            <a:spLocks noGrp="1"/>
          </p:cNvSpPr>
          <p:nvPr>
            <p:ph type="title"/>
          </p:nvPr>
        </p:nvSpPr>
        <p:spPr/>
        <p:txBody>
          <a:bodyPr/>
          <a:lstStyle/>
          <a:p>
            <a:r>
              <a:rPr lang="en-US" dirty="0"/>
              <a:t>And its rider was Death, and Hades followed with him</a:t>
            </a:r>
          </a:p>
        </p:txBody>
      </p:sp>
    </p:spTree>
    <p:extLst>
      <p:ext uri="{BB962C8B-B14F-4D97-AF65-F5344CB8AC3E}">
        <p14:creationId xmlns:p14="http://schemas.microsoft.com/office/powerpoint/2010/main" val="292833130"/>
      </p:ext>
    </p:extLst>
  </p:cSld>
  <p:clrMapOvr>
    <a:masterClrMapping/>
  </p:clrMapOvr>
</p:sld>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2114</TotalTime>
  <Words>17025</Words>
  <Application>Microsoft Office PowerPoint</Application>
  <PresentationFormat>Custom</PresentationFormat>
  <Paragraphs>1210</Paragraphs>
  <Slides>168</Slides>
  <Notes>168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168</vt:i4>
      </vt:variant>
    </vt:vector>
  </HeadingPairs>
  <TitlesOfParts>
    <vt:vector size="174" baseType="lpstr">
      <vt:lpstr>ＭＳ Ｐゴシック</vt:lpstr>
      <vt:lpstr>Arial</vt:lpstr>
      <vt:lpstr>Calibri</vt:lpstr>
      <vt:lpstr>Linux Libertine</vt:lpstr>
      <vt:lpstr>MetSans</vt:lpstr>
      <vt:lpstr>PhotoCompanion</vt:lpstr>
      <vt:lpstr>Revelation 6</vt:lpstr>
      <vt:lpstr>Revelation 6</vt:lpstr>
      <vt:lpstr>I saw when the Lamb opened one of the seven seals</vt:lpstr>
      <vt:lpstr>I saw when the Lamb opened one of the seven seals</vt:lpstr>
      <vt:lpstr>I saw when the Lamb opened one of the seven seals</vt:lpstr>
      <vt:lpstr>I saw when the Lamb opened one of the seven seals</vt:lpstr>
      <vt:lpstr>I saw when the Lamb opened one of the seven seals</vt:lpstr>
      <vt:lpstr>I heard one of the four living creatures saying with a voice like thunder, “Come!”</vt:lpstr>
      <vt:lpstr>And I looked, and behold, a white horse</vt:lpstr>
      <vt:lpstr>And I looked, and behold, a white horse</vt:lpstr>
      <vt:lpstr>And I looked, and behold, a white horse</vt:lpstr>
      <vt:lpstr>And I looked, and behold, a white horse</vt:lpstr>
      <vt:lpstr>And its rider had a bow</vt:lpstr>
      <vt:lpstr>And its rider had a bow</vt:lpstr>
      <vt:lpstr>And its rider had a bow</vt:lpstr>
      <vt:lpstr>And its rider had a bow</vt:lpstr>
      <vt:lpstr>And its rider had a bow</vt:lpstr>
      <vt:lpstr>And its rider had a bow</vt:lpstr>
      <vt:lpstr>And its rider had a bow</vt:lpstr>
      <vt:lpstr>And its rider had a bow</vt:lpstr>
      <vt:lpstr>And its rider had a bow</vt:lpstr>
      <vt:lpstr>And a crown was given to him</vt:lpstr>
      <vt:lpstr>And a crown was given to him</vt:lpstr>
      <vt:lpstr>And a crown was given to him</vt:lpstr>
      <vt:lpstr>And he went out conquering and to conquer</vt:lpstr>
      <vt:lpstr>And he went out conquering and to conquer</vt:lpstr>
      <vt:lpstr>And he went out conquering and to conquer</vt:lpstr>
      <vt:lpstr>And he went out conquering and to conquer</vt:lpstr>
      <vt:lpstr>When He opened the second seal</vt:lpstr>
      <vt:lpstr>When He opened the second seal</vt:lpstr>
      <vt:lpstr>I heard the second living creature saying, “Come!”</vt:lpstr>
      <vt:lpstr>And another horse went out, a red horse</vt:lpstr>
      <vt:lpstr>And another horse went out, a red horse</vt:lpstr>
      <vt:lpstr>And another horse went out, a red horse</vt:lpstr>
      <vt:lpstr>And another horse went out, a red horse</vt:lpstr>
      <vt:lpstr>And another horse went out, a red horse</vt:lpstr>
      <vt:lpstr>And another horse went out, a red horse</vt:lpstr>
      <vt:lpstr>And another horse went out, a red horse</vt:lpstr>
      <vt:lpstr>It was granted to the rider to take away peace from the earth, that men would kill each other</vt:lpstr>
      <vt:lpstr>It was granted to the rider to take away peace from the earth, that men would kill each other</vt:lpstr>
      <vt:lpstr>It was granted to the rider to take away peace from the earth, that men would kill each other</vt:lpstr>
      <vt:lpstr>It was granted to the rider to take away peace from the earth, that men would kill each other</vt:lpstr>
      <vt:lpstr>It was granted to the rider to take away peace from the earth, that men would kill each other</vt:lpstr>
      <vt:lpstr>And a large sword was given to him</vt:lpstr>
      <vt:lpstr>And a large sword was given to him</vt:lpstr>
      <vt:lpstr>And a large sword was given to him</vt:lpstr>
      <vt:lpstr>And a large sword was given to him</vt:lpstr>
      <vt:lpstr>And a large sword was given to him</vt:lpstr>
      <vt:lpstr>And a large sword was given to him</vt:lpstr>
      <vt:lpstr>And a large sword was given to him</vt:lpstr>
      <vt:lpstr>And when He broke the third seal</vt:lpstr>
      <vt:lpstr>And when He broke the third seal</vt:lpstr>
      <vt:lpstr>And when He broke the third seal, I heard the third living creature saying, “Come!”</vt:lpstr>
      <vt:lpstr>I looked, and behold, a black horse</vt:lpstr>
      <vt:lpstr>I looked, and behold, a black horse</vt:lpstr>
      <vt:lpstr>I looked, and behold, a black horse</vt:lpstr>
      <vt:lpstr>I looked, and behold, a black horse</vt:lpstr>
      <vt:lpstr>And the rider had a pair of scales in his hand</vt:lpstr>
      <vt:lpstr>And the rider had a pair of scales in his hand</vt:lpstr>
      <vt:lpstr>And the rider had a pair of scales in his hand</vt:lpstr>
      <vt:lpstr>And the rider had a pair of scales in his hand</vt:lpstr>
      <vt:lpstr>And the rider had a pair of scales in his hand</vt:lpstr>
      <vt:lpstr>And the rider had a pair of scales in his hand</vt:lpstr>
      <vt:lpstr>And the rider had a pair of scales in his hand</vt:lpstr>
      <vt:lpstr>And the rider had a pair of scales in his hand</vt:lpstr>
      <vt:lpstr>And the rider had a pair of scales in his hand</vt:lpstr>
      <vt:lpstr>I heard a voice, “A quart of wheat for a denarius, and three quarts of barley for a denarius”</vt:lpstr>
      <vt:lpstr>I heard a voice, “A quart of wheat for a denarius, and three quarts of barley for a denarius”</vt:lpstr>
      <vt:lpstr>I heard a voice, “A quart of wheat for a denarius, and three quarts of barley for a denarius”</vt:lpstr>
      <vt:lpstr>I heard a voice, “A quart of wheat for a denarius, and three quarts of barley for a denarius”</vt:lpstr>
      <vt:lpstr>I heard a voice, “A quart of wheat for a denarius, and three quarts of barley for a denarius”</vt:lpstr>
      <vt:lpstr>I heard a voice, “A quart of wheat for a denarius, and three quarts of barley for a denarius”</vt:lpstr>
      <vt:lpstr>And do not damage the olive oil and the wine!</vt:lpstr>
      <vt:lpstr>And do not damage the olive oil and the wine!</vt:lpstr>
      <vt:lpstr>And do not damage the olive oil and the wine!</vt:lpstr>
      <vt:lpstr>And do not damage the olive oil and the wine!</vt:lpstr>
      <vt:lpstr>And do not damage the olive oil and the wine!</vt:lpstr>
      <vt:lpstr>And do not damage the olive oil and the wine!</vt:lpstr>
      <vt:lpstr>And do not damage the olive oil and the wine!</vt:lpstr>
      <vt:lpstr>And do not damage the olive oil and the wine!</vt:lpstr>
      <vt:lpstr>And do not damage the olive oil and the wine!</vt:lpstr>
      <vt:lpstr>When the Lamb broke the fourth seal</vt:lpstr>
      <vt:lpstr>When the Lamb broke the fourth seal</vt:lpstr>
      <vt:lpstr>I heard the voice of the fourth living creature saying, “Come!”</vt:lpstr>
      <vt:lpstr>I looked, and behold, a pale horse</vt:lpstr>
      <vt:lpstr>I looked, and behold, a pale horse</vt:lpstr>
      <vt:lpstr>I looked, and behold, a pale horse</vt:lpstr>
      <vt:lpstr>I looked, and behold, a pale horse</vt:lpstr>
      <vt:lpstr>I looked, and behold, a pale horse</vt:lpstr>
      <vt:lpstr>And its rider was Death</vt:lpstr>
      <vt:lpstr>And its rider was Death</vt:lpstr>
      <vt:lpstr>And its rider was Death</vt:lpstr>
      <vt:lpstr>And its rider was Death</vt:lpstr>
      <vt:lpstr>And its rider was Death, and Hades followed with him</vt:lpstr>
      <vt:lpstr>And its rider was Death, and Hades followed with him</vt:lpstr>
      <vt:lpstr>And its rider was Death, and Hades followed with him</vt:lpstr>
      <vt:lpstr>And its rider was Death, and Hades followed with him</vt:lpstr>
      <vt:lpstr>And its rider was Death, and Hades followed with him</vt:lpstr>
      <vt:lpstr>And its rider was Death, and Hades followed with him</vt:lpstr>
      <vt:lpstr>And its rider was Death, and Hades followed with him</vt:lpstr>
      <vt:lpstr>And authority was given to them over a fourth of the earth, to kill</vt:lpstr>
      <vt:lpstr>To kill with sword</vt:lpstr>
      <vt:lpstr>To kill with sword</vt:lpstr>
      <vt:lpstr>To kill with sword</vt:lpstr>
      <vt:lpstr>To kill with sword</vt:lpstr>
      <vt:lpstr>To kill with sword and with famine</vt:lpstr>
      <vt:lpstr>To kill with sword and with famine</vt:lpstr>
      <vt:lpstr>To kill with sword and with famine and with pestilence</vt:lpstr>
      <vt:lpstr>To kill with sword and with famine and with pestilence</vt:lpstr>
      <vt:lpstr>To kill with sword and with famine and with pestilence</vt:lpstr>
      <vt:lpstr>To kill with sword and with famine and with pestilence</vt:lpstr>
      <vt:lpstr>To kill with sword and with famine and with pestilence</vt:lpstr>
      <vt:lpstr>To kill with sword and with famine and with pestilence and by wild beasts of the earth</vt:lpstr>
      <vt:lpstr>To kill with sword and with famine and with pestilence and by wild beasts of the earth</vt:lpstr>
      <vt:lpstr>To kill with sword and with famine and with pestilence and by wild beasts of the earth</vt:lpstr>
      <vt:lpstr>To kill with sword and with famine and with pestilence and by wild beasts of the earth</vt:lpstr>
      <vt:lpstr>To kill with sword and with famine and with pestilence and by wild beasts of the earth</vt:lpstr>
      <vt:lpstr>When the Lamb broke the fifth seal</vt:lpstr>
      <vt:lpstr>When the Lamb broke the fifth seal</vt:lpstr>
      <vt:lpstr>I saw underneath the altar the souls of those who had been slain for the word of God</vt:lpstr>
      <vt:lpstr>I saw underneath the altar the souls of those who had been slain for the word of God</vt:lpstr>
      <vt:lpstr>And for the testimony which they held</vt:lpstr>
      <vt:lpstr>How long before You judge, and avenge our blood on those who dwell on the earth?</vt:lpstr>
      <vt:lpstr>How long before You judge, and avenge our blood on those who dwell on the earth?</vt:lpstr>
      <vt:lpstr>Then each of them was given a white robe</vt:lpstr>
      <vt:lpstr>Then each of them was given a white robe</vt:lpstr>
      <vt:lpstr>I looked when He opened the sixth seal, and there was a great earthquake</vt:lpstr>
      <vt:lpstr>I looked when He opened the sixth seal, and there was a great earthquake</vt:lpstr>
      <vt:lpstr>And the sun became as black as sackcloth made of hair</vt:lpstr>
      <vt:lpstr>And the sun became as black as sackcloth made of hair</vt:lpstr>
      <vt:lpstr>And the sun became as black as sackcloth made of hair, and the whole moon became like blood</vt:lpstr>
      <vt:lpstr>And the sun became as black as sackcloth made of hair, and the whole moon became like blood</vt:lpstr>
      <vt:lpstr>The stars . . . fell to the earth, like a fig tree drops its unripe fruit when shaken by a great wind</vt:lpstr>
      <vt:lpstr>The stars . . . fell to the earth, like a fig tree drops its unripe fruit when shaken by a great wind</vt:lpstr>
      <vt:lpstr>The stars . . . fell to the earth, like a fig tree drops its unripe fruit when shaken by a great wind</vt:lpstr>
      <vt:lpstr>The stars . . . fell to the earth, like a fig tree drops its unripe fruit when shaken by a great wind</vt:lpstr>
      <vt:lpstr>The stars . . . fell to the earth, like a fig tree drops its unripe fruit when shaken by a great wind</vt:lpstr>
      <vt:lpstr>The sky receded like a scroll when it is rolled up</vt:lpstr>
      <vt:lpstr>The sky receded like a scroll when it is rolled up</vt:lpstr>
      <vt:lpstr>The sky receded like a scroll when it is rolled up</vt:lpstr>
      <vt:lpstr>The sky receded like a scroll when it is rolled up</vt:lpstr>
      <vt:lpstr>And all the mountains and islands were moved from their places</vt:lpstr>
      <vt:lpstr>Then the kings of the earth</vt:lpstr>
      <vt:lpstr>And the great men</vt:lpstr>
      <vt:lpstr>And the commanders</vt:lpstr>
      <vt:lpstr>And the rich</vt:lpstr>
      <vt:lpstr>And the powerful</vt:lpstr>
      <vt:lpstr>And the powerful</vt:lpstr>
      <vt:lpstr>And the powerful</vt:lpstr>
      <vt:lpstr>And every slave</vt:lpstr>
      <vt:lpstr>And every slave</vt:lpstr>
      <vt:lpstr>And every slave</vt:lpstr>
      <vt:lpstr>And every slave and free man</vt:lpstr>
      <vt:lpstr>And every slave and free man</vt:lpstr>
      <vt:lpstr>They hid themselves in the caves and among the rocks of the mountains</vt:lpstr>
      <vt:lpstr>They hid themselves in the caves and among the rocks of the mountains</vt:lpstr>
      <vt:lpstr>They hid themselves in the caves and among the rocks of the mountains</vt:lpstr>
      <vt:lpstr>And they said to the mountains and to the rocks, “Fall on us!”</vt:lpstr>
      <vt:lpstr>And they said to the mountains and to the rocks, “Fall on us!”</vt:lpstr>
      <vt:lpstr>And they said to the mountains and to the rocks, “Fall on us!”</vt:lpstr>
      <vt:lpstr>Hide us from the face of Him who sits on the throne, and from the wrath of the Lamb</vt:lpstr>
      <vt:lpstr>Hide us from the face of Him who sits on the throne, and from the wrath of the Lamb</vt:lpstr>
      <vt:lpstr>For the great day of their wrath has come</vt:lpstr>
      <vt:lpstr>For the great day of their wrath has come, and who is able to stand?</vt:lpstr>
      <vt:lpstr>For the great day of their wrath has come, and who is able to stand?</vt:lpstr>
      <vt:lpstr>For the great day of their wrath has come, and who is able to stand?</vt:lpstr>
      <vt:lpstr>For the great day of their wrath has come, and who is able to stand?</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6, Photo Companion to the Bible</dc:title>
  <dc:subject>Photo Companion to the Bible</dc:subject>
  <dc:creator>BiblePlaces.com</dc:creator>
  <cp:lastModifiedBy>Todd Bolen</cp:lastModifiedBy>
  <cp:revision>123</cp:revision>
  <dcterms:created xsi:type="dcterms:W3CDTF">2020-04-06T22:04:15Z</dcterms:created>
  <dcterms:modified xsi:type="dcterms:W3CDTF">2024-02-16T05:31:32Z</dcterms:modified>
</cp:coreProperties>
</file>