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xml" ContentType="application/vnd.openxmlformats-officedocument.presentationml.tags+xml"/>
  <Override PartName="/ppt/notesSlides/notesSlide21.xml" ContentType="application/vnd.openxmlformats-officedocument.presentationml.notesSlide+xml"/>
  <Override PartName="/ppt/tags/tag2.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3.xml" ContentType="application/vnd.openxmlformats-officedocument.presentationml.tags+xml"/>
  <Override PartName="/ppt/notesSlides/notesSlide35.xml" ContentType="application/vnd.openxmlformats-officedocument.presentationml.notesSlide+xml"/>
  <Override PartName="/ppt/tags/tag4.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65"/>
  </p:notesMasterIdLst>
  <p:sldIdLst>
    <p:sldId id="1788" r:id="rId2"/>
    <p:sldId id="1789" r:id="rId3"/>
    <p:sldId id="456" r:id="rId4"/>
    <p:sldId id="553" r:id="rId5"/>
    <p:sldId id="294" r:id="rId6"/>
    <p:sldId id="458" r:id="rId7"/>
    <p:sldId id="457" r:id="rId8"/>
    <p:sldId id="461" r:id="rId9"/>
    <p:sldId id="1593" r:id="rId10"/>
    <p:sldId id="318" r:id="rId11"/>
    <p:sldId id="459" r:id="rId12"/>
    <p:sldId id="1770" r:id="rId13"/>
    <p:sldId id="1771" r:id="rId14"/>
    <p:sldId id="295" r:id="rId15"/>
    <p:sldId id="296" r:id="rId16"/>
    <p:sldId id="462" r:id="rId17"/>
    <p:sldId id="447" r:id="rId18"/>
    <p:sldId id="463" r:id="rId19"/>
    <p:sldId id="303" r:id="rId20"/>
    <p:sldId id="304" r:id="rId21"/>
    <p:sldId id="305" r:id="rId22"/>
    <p:sldId id="306" r:id="rId23"/>
    <p:sldId id="308" r:id="rId24"/>
    <p:sldId id="1594" r:id="rId25"/>
    <p:sldId id="403" r:id="rId26"/>
    <p:sldId id="1727" r:id="rId27"/>
    <p:sldId id="307" r:id="rId28"/>
    <p:sldId id="624" r:id="rId29"/>
    <p:sldId id="769" r:id="rId30"/>
    <p:sldId id="1728" r:id="rId31"/>
    <p:sldId id="1582" r:id="rId32"/>
    <p:sldId id="1664" r:id="rId33"/>
    <p:sldId id="1699" r:id="rId34"/>
    <p:sldId id="1353" r:id="rId35"/>
    <p:sldId id="322" r:id="rId36"/>
    <p:sldId id="323" r:id="rId37"/>
    <p:sldId id="406" r:id="rId38"/>
    <p:sldId id="324" r:id="rId39"/>
    <p:sldId id="407" r:id="rId40"/>
    <p:sldId id="1729" r:id="rId41"/>
    <p:sldId id="522" r:id="rId42"/>
    <p:sldId id="472" r:id="rId43"/>
    <p:sldId id="473" r:id="rId44"/>
    <p:sldId id="471" r:id="rId45"/>
    <p:sldId id="326" r:id="rId46"/>
    <p:sldId id="327" r:id="rId47"/>
    <p:sldId id="337" r:id="rId48"/>
    <p:sldId id="338" r:id="rId49"/>
    <p:sldId id="340" r:id="rId50"/>
    <p:sldId id="1703" r:id="rId51"/>
    <p:sldId id="582" r:id="rId52"/>
    <p:sldId id="329" r:id="rId53"/>
    <p:sldId id="316" r:id="rId54"/>
    <p:sldId id="498" r:id="rId55"/>
    <p:sldId id="408" r:id="rId56"/>
    <p:sldId id="474" r:id="rId57"/>
    <p:sldId id="1093" r:id="rId58"/>
    <p:sldId id="411" r:id="rId59"/>
    <p:sldId id="448" r:id="rId60"/>
    <p:sldId id="311" r:id="rId61"/>
    <p:sldId id="449" r:id="rId62"/>
    <p:sldId id="410" r:id="rId63"/>
    <p:sldId id="332" r:id="rId64"/>
    <p:sldId id="1686" r:id="rId65"/>
    <p:sldId id="1677" r:id="rId66"/>
    <p:sldId id="1768" r:id="rId67"/>
    <p:sldId id="477" r:id="rId68"/>
    <p:sldId id="476" r:id="rId69"/>
    <p:sldId id="413" r:id="rId70"/>
    <p:sldId id="1781" r:id="rId71"/>
    <p:sldId id="478" r:id="rId72"/>
    <p:sldId id="479" r:id="rId73"/>
    <p:sldId id="416" r:id="rId74"/>
    <p:sldId id="1586" r:id="rId75"/>
    <p:sldId id="450" r:id="rId76"/>
    <p:sldId id="414" r:id="rId77"/>
    <p:sldId id="336" r:id="rId78"/>
    <p:sldId id="1055" r:id="rId79"/>
    <p:sldId id="544" r:id="rId80"/>
    <p:sldId id="421" r:id="rId81"/>
    <p:sldId id="1782" r:id="rId82"/>
    <p:sldId id="422" r:id="rId83"/>
    <p:sldId id="1784" r:id="rId84"/>
    <p:sldId id="499" r:id="rId85"/>
    <p:sldId id="1769" r:id="rId86"/>
    <p:sldId id="987" r:id="rId87"/>
    <p:sldId id="1680" r:id="rId88"/>
    <p:sldId id="342" r:id="rId89"/>
    <p:sldId id="1772" r:id="rId90"/>
    <p:sldId id="1668" r:id="rId91"/>
    <p:sldId id="1567" r:id="rId92"/>
    <p:sldId id="423" r:id="rId93"/>
    <p:sldId id="424" r:id="rId94"/>
    <p:sldId id="1773" r:id="rId95"/>
    <p:sldId id="426" r:id="rId96"/>
    <p:sldId id="425" r:id="rId97"/>
    <p:sldId id="427" r:id="rId98"/>
    <p:sldId id="297" r:id="rId99"/>
    <p:sldId id="481" r:id="rId100"/>
    <p:sldId id="345" r:id="rId101"/>
    <p:sldId id="500" r:id="rId102"/>
    <p:sldId id="401" r:id="rId103"/>
    <p:sldId id="1774" r:id="rId104"/>
    <p:sldId id="428" r:id="rId105"/>
    <p:sldId id="1785" r:id="rId106"/>
    <p:sldId id="453" r:id="rId107"/>
    <p:sldId id="482" r:id="rId108"/>
    <p:sldId id="347" r:id="rId109"/>
    <p:sldId id="483" r:id="rId110"/>
    <p:sldId id="431" r:id="rId111"/>
    <p:sldId id="452" r:id="rId112"/>
    <p:sldId id="887" r:id="rId113"/>
    <p:sldId id="503" r:id="rId114"/>
    <p:sldId id="567" r:id="rId115"/>
    <p:sldId id="366" r:id="rId116"/>
    <p:sldId id="1783" r:id="rId117"/>
    <p:sldId id="351" r:id="rId118"/>
    <p:sldId id="363" r:id="rId119"/>
    <p:sldId id="364" r:id="rId120"/>
    <p:sldId id="367" r:id="rId121"/>
    <p:sldId id="433" r:id="rId122"/>
    <p:sldId id="435" r:id="rId123"/>
    <p:sldId id="356" r:id="rId124"/>
    <p:sldId id="434" r:id="rId125"/>
    <p:sldId id="485" r:id="rId126"/>
    <p:sldId id="429" r:id="rId127"/>
    <p:sldId id="436" r:id="rId128"/>
    <p:sldId id="1679" r:id="rId129"/>
    <p:sldId id="1678" r:id="rId130"/>
    <p:sldId id="944" r:id="rId131"/>
    <p:sldId id="377" r:id="rId132"/>
    <p:sldId id="486" r:id="rId133"/>
    <p:sldId id="1786" r:id="rId134"/>
    <p:sldId id="1696" r:id="rId135"/>
    <p:sldId id="1775" r:id="rId136"/>
    <p:sldId id="1043" r:id="rId137"/>
    <p:sldId id="1776" r:id="rId138"/>
    <p:sldId id="1777" r:id="rId139"/>
    <p:sldId id="439" r:id="rId140"/>
    <p:sldId id="1779" r:id="rId141"/>
    <p:sldId id="1778" r:id="rId142"/>
    <p:sldId id="440" r:id="rId143"/>
    <p:sldId id="501" r:id="rId144"/>
    <p:sldId id="950" r:id="rId145"/>
    <p:sldId id="1004" r:id="rId146"/>
    <p:sldId id="1016" r:id="rId147"/>
    <p:sldId id="394" r:id="rId148"/>
    <p:sldId id="1780" r:id="rId149"/>
    <p:sldId id="1787" r:id="rId150"/>
    <p:sldId id="442" r:id="rId151"/>
    <p:sldId id="443" r:id="rId152"/>
    <p:sldId id="397" r:id="rId153"/>
    <p:sldId id="502" r:id="rId154"/>
    <p:sldId id="313" r:id="rId155"/>
    <p:sldId id="492" r:id="rId156"/>
    <p:sldId id="491" r:id="rId157"/>
    <p:sldId id="1434" r:id="rId158"/>
    <p:sldId id="493" r:id="rId159"/>
    <p:sldId id="494" r:id="rId160"/>
    <p:sldId id="445" r:id="rId161"/>
    <p:sldId id="495" r:id="rId162"/>
    <p:sldId id="496" r:id="rId163"/>
    <p:sldId id="1790" r:id="rId1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000"/>
    <a:srgbClr val="FEFFFF"/>
    <a:srgbClr val="FEFF00"/>
    <a:srgbClr val="FFFFFF"/>
    <a:srgbClr val="000000"/>
    <a:srgbClr val="CC00CC"/>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27" autoAdjust="0"/>
    <p:restoredTop sz="76898" autoAdjust="0"/>
  </p:normalViewPr>
  <p:slideViewPr>
    <p:cSldViewPr>
      <p:cViewPr varScale="1">
        <p:scale>
          <a:sx n="82" d="100"/>
          <a:sy n="82" d="100"/>
        </p:scale>
        <p:origin x="237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1678"/>
    </p:cViewPr>
  </p:sorterViewPr>
  <p:notesViewPr>
    <p:cSldViewPr>
      <p:cViewPr>
        <p:scale>
          <a:sx n="100" d="100"/>
          <a:sy n="100" d="100"/>
        </p:scale>
        <p:origin x="3552" y="-82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microsoft.com/office/2016/11/relationships/changesInfo" Target="changesInfos/changesInfo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notesMaster" Target="notesMasters/notesMaster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dd Bolen" userId="a511567d1bf03c50" providerId="LiveId" clId="{56E58A90-0A9D-42D6-B5C8-892A6B8BC529}"/>
    <pc:docChg chg="undo custSel addSld delSld modSld">
      <pc:chgData name="Todd Bolen" userId="a511567d1bf03c50" providerId="LiveId" clId="{56E58A90-0A9D-42D6-B5C8-892A6B8BC529}" dt="2026-08-17T20:42:13.435" v="2186"/>
      <pc:docMkLst>
        <pc:docMk/>
      </pc:docMkLst>
      <pc:sldChg chg="modNotesTx">
        <pc:chgData name="Todd Bolen" userId="a511567d1bf03c50" providerId="LiveId" clId="{56E58A90-0A9D-42D6-B5C8-892A6B8BC529}" dt="2026-07-23T17:45:53.282" v="997" actId="20577"/>
        <pc:sldMkLst>
          <pc:docMk/>
          <pc:sldMk cId="1026354574" sldId="294"/>
        </pc:sldMkLst>
      </pc:sldChg>
      <pc:sldChg chg="modNotesTx">
        <pc:chgData name="Todd Bolen" userId="a511567d1bf03c50" providerId="LiveId" clId="{56E58A90-0A9D-42D6-B5C8-892A6B8BC529}" dt="2026-07-22T18:26:32.907" v="714" actId="20577"/>
        <pc:sldMkLst>
          <pc:docMk/>
          <pc:sldMk cId="1105055656" sldId="295"/>
        </pc:sldMkLst>
      </pc:sldChg>
      <pc:sldChg chg="modSp mod">
        <pc:chgData name="Todd Bolen" userId="a511567d1bf03c50" providerId="LiveId" clId="{56E58A90-0A9D-42D6-B5C8-892A6B8BC529}" dt="2026-07-22T18:26:40.699" v="725" actId="20577"/>
        <pc:sldMkLst>
          <pc:docMk/>
          <pc:sldMk cId="1643545672" sldId="296"/>
        </pc:sldMkLst>
        <pc:spChg chg="mod">
          <ac:chgData name="Todd Bolen" userId="a511567d1bf03c50" providerId="LiveId" clId="{56E58A90-0A9D-42D6-B5C8-892A6B8BC529}" dt="2026-07-22T18:26:40.699" v="725" actId="20577"/>
          <ac:spMkLst>
            <pc:docMk/>
            <pc:sldMk cId="1643545672" sldId="296"/>
            <ac:spMk id="2" creationId="{00000000-0000-0000-0000-000000000000}"/>
          </ac:spMkLst>
        </pc:spChg>
      </pc:sldChg>
      <pc:sldChg chg="modSp mod">
        <pc:chgData name="Todd Bolen" userId="a511567d1bf03c50" providerId="LiveId" clId="{56E58A90-0A9D-42D6-B5C8-892A6B8BC529}" dt="2026-07-22T18:24:03.384" v="701" actId="12788"/>
        <pc:sldMkLst>
          <pc:docMk/>
          <pc:sldMk cId="130182579" sldId="308"/>
        </pc:sldMkLst>
        <pc:picChg chg="mod ord">
          <ac:chgData name="Todd Bolen" userId="a511567d1bf03c50" providerId="LiveId" clId="{56E58A90-0A9D-42D6-B5C8-892A6B8BC529}" dt="2026-07-22T18:24:03.384" v="701" actId="12788"/>
          <ac:picMkLst>
            <pc:docMk/>
            <pc:sldMk cId="130182579" sldId="308"/>
            <ac:picMk id="5" creationId="{00000000-0000-0000-0000-000000000000}"/>
          </ac:picMkLst>
        </pc:picChg>
      </pc:sldChg>
      <pc:sldChg chg="modNotesTx">
        <pc:chgData name="Todd Bolen" userId="a511567d1bf03c50" providerId="LiveId" clId="{56E58A90-0A9D-42D6-B5C8-892A6B8BC529}" dt="2026-07-23T17:53:30.704" v="1200" actId="20577"/>
        <pc:sldMkLst>
          <pc:docMk/>
          <pc:sldMk cId="2875141332" sldId="311"/>
        </pc:sldMkLst>
      </pc:sldChg>
      <pc:sldChg chg="delSp mod modNotesTx">
        <pc:chgData name="Todd Bolen" userId="a511567d1bf03c50" providerId="LiveId" clId="{56E58A90-0A9D-42D6-B5C8-892A6B8BC529}" dt="2026-07-22T18:23:13.164" v="651" actId="20577"/>
        <pc:sldMkLst>
          <pc:docMk/>
          <pc:sldMk cId="2619988806" sldId="313"/>
        </pc:sldMkLst>
      </pc:sldChg>
      <pc:sldChg chg="modNotesTx">
        <pc:chgData name="Todd Bolen" userId="a511567d1bf03c50" providerId="LiveId" clId="{56E58A90-0A9D-42D6-B5C8-892A6B8BC529}" dt="2026-07-23T17:52:17.703" v="1006" actId="6549"/>
        <pc:sldMkLst>
          <pc:docMk/>
          <pc:sldMk cId="3705096138" sldId="316"/>
        </pc:sldMkLst>
      </pc:sldChg>
      <pc:sldChg chg="modSp mod">
        <pc:chgData name="Todd Bolen" userId="a511567d1bf03c50" providerId="LiveId" clId="{56E58A90-0A9D-42D6-B5C8-892A6B8BC529}" dt="2026-07-22T18:28:07.218" v="799" actId="20577"/>
        <pc:sldMkLst>
          <pc:docMk/>
          <pc:sldMk cId="526952782" sldId="326"/>
        </pc:sldMkLst>
        <pc:spChg chg="mod">
          <ac:chgData name="Todd Bolen" userId="a511567d1bf03c50" providerId="LiveId" clId="{56E58A90-0A9D-42D6-B5C8-892A6B8BC529}" dt="2026-07-22T18:28:07.218" v="799" actId="20577"/>
          <ac:spMkLst>
            <pc:docMk/>
            <pc:sldMk cId="526952782" sldId="326"/>
            <ac:spMk id="2" creationId="{00000000-0000-0000-0000-000000000000}"/>
          </ac:spMkLst>
        </pc:spChg>
      </pc:sldChg>
      <pc:sldChg chg="modSp mod">
        <pc:chgData name="Todd Bolen" userId="a511567d1bf03c50" providerId="LiveId" clId="{56E58A90-0A9D-42D6-B5C8-892A6B8BC529}" dt="2026-07-22T18:28:13.037" v="816" actId="20577"/>
        <pc:sldMkLst>
          <pc:docMk/>
          <pc:sldMk cId="828788244" sldId="327"/>
        </pc:sldMkLst>
        <pc:spChg chg="mod">
          <ac:chgData name="Todd Bolen" userId="a511567d1bf03c50" providerId="LiveId" clId="{56E58A90-0A9D-42D6-B5C8-892A6B8BC529}" dt="2026-07-22T18:28:13.037" v="816" actId="20577"/>
          <ac:spMkLst>
            <pc:docMk/>
            <pc:sldMk cId="828788244" sldId="327"/>
            <ac:spMk id="2" creationId="{00000000-0000-0000-0000-000000000000}"/>
          </ac:spMkLst>
        </pc:spChg>
      </pc:sldChg>
      <pc:sldChg chg="addSp delSp modSp mod modNotesTx">
        <pc:chgData name="Todd Bolen" userId="a511567d1bf03c50" providerId="LiveId" clId="{56E58A90-0A9D-42D6-B5C8-892A6B8BC529}" dt="2026-07-31T22:10:43.096" v="1919" actId="20577"/>
        <pc:sldMkLst>
          <pc:docMk/>
          <pc:sldMk cId="1072091375" sldId="332"/>
        </pc:sldMkLst>
      </pc:sldChg>
      <pc:sldChg chg="modNotesTx">
        <pc:chgData name="Todd Bolen" userId="a511567d1bf03c50" providerId="LiveId" clId="{56E58A90-0A9D-42D6-B5C8-892A6B8BC529}" dt="2026-07-23T18:06:09.767" v="1453" actId="20577"/>
        <pc:sldMkLst>
          <pc:docMk/>
          <pc:sldMk cId="1296174792" sldId="347"/>
        </pc:sldMkLst>
      </pc:sldChg>
      <pc:sldChg chg="modSp mod modNotesTx">
        <pc:chgData name="Todd Bolen" userId="a511567d1bf03c50" providerId="LiveId" clId="{56E58A90-0A9D-42D6-B5C8-892A6B8BC529}" dt="2026-07-22T18:35:24.548" v="957" actId="20577"/>
        <pc:sldMkLst>
          <pc:docMk/>
          <pc:sldMk cId="2063752176" sldId="351"/>
        </pc:sldMkLst>
        <pc:spChg chg="mod">
          <ac:chgData name="Todd Bolen" userId="a511567d1bf03c50" providerId="LiveId" clId="{56E58A90-0A9D-42D6-B5C8-892A6B8BC529}" dt="2026-07-22T18:35:09.252" v="909" actId="20577"/>
          <ac:spMkLst>
            <pc:docMk/>
            <pc:sldMk cId="2063752176" sldId="351"/>
            <ac:spMk id="2" creationId="{00000000-0000-0000-0000-000000000000}"/>
          </ac:spMkLst>
        </pc:spChg>
      </pc:sldChg>
      <pc:sldChg chg="modNotesTx">
        <pc:chgData name="Todd Bolen" userId="a511567d1bf03c50" providerId="LiveId" clId="{56E58A90-0A9D-42D6-B5C8-892A6B8BC529}" dt="2026-07-22T18:20:13.696" v="582" actId="20577"/>
        <pc:sldMkLst>
          <pc:docMk/>
          <pc:sldMk cId="926398659" sldId="366"/>
        </pc:sldMkLst>
      </pc:sldChg>
      <pc:sldChg chg="modSp mod">
        <pc:chgData name="Todd Bolen" userId="a511567d1bf03c50" providerId="LiveId" clId="{56E58A90-0A9D-42D6-B5C8-892A6B8BC529}" dt="2026-07-22T18:36:27.986" v="993" actId="20577"/>
        <pc:sldMkLst>
          <pc:docMk/>
          <pc:sldMk cId="1393266729" sldId="394"/>
        </pc:sldMkLst>
        <pc:spChg chg="mod">
          <ac:chgData name="Todd Bolen" userId="a511567d1bf03c50" providerId="LiveId" clId="{56E58A90-0A9D-42D6-B5C8-892A6B8BC529}" dt="2026-07-22T18:36:27.986" v="993" actId="20577"/>
          <ac:spMkLst>
            <pc:docMk/>
            <pc:sldMk cId="1393266729" sldId="394"/>
            <ac:spMk id="2" creationId="{00000000-0000-0000-0000-000000000000}"/>
          </ac:spMkLst>
        </pc:spChg>
        <pc:spChg chg="mod">
          <ac:chgData name="Todd Bolen" userId="a511567d1bf03c50" providerId="LiveId" clId="{56E58A90-0A9D-42D6-B5C8-892A6B8BC529}" dt="2026-07-22T18:22:45.596" v="643"/>
          <ac:spMkLst>
            <pc:docMk/>
            <pc:sldMk cId="1393266729" sldId="394"/>
            <ac:spMk id="4" creationId="{00000000-0000-0000-0000-000000000000}"/>
          </ac:spMkLst>
        </pc:spChg>
      </pc:sldChg>
      <pc:sldChg chg="modSp mod">
        <pc:chgData name="Todd Bolen" userId="a511567d1bf03c50" providerId="LiveId" clId="{56E58A90-0A9D-42D6-B5C8-892A6B8BC529}" dt="2026-07-22T18:34:42.820" v="905" actId="20577"/>
        <pc:sldMkLst>
          <pc:docMk/>
          <pc:sldMk cId="2702515718" sldId="401"/>
        </pc:sldMkLst>
        <pc:spChg chg="mod">
          <ac:chgData name="Todd Bolen" userId="a511567d1bf03c50" providerId="LiveId" clId="{56E58A90-0A9D-42D6-B5C8-892A6B8BC529}" dt="2026-07-22T18:34:42.820" v="905" actId="20577"/>
          <ac:spMkLst>
            <pc:docMk/>
            <pc:sldMk cId="2702515718" sldId="401"/>
            <ac:spMk id="2" creationId="{00000000-0000-0000-0000-000000000000}"/>
          </ac:spMkLst>
        </pc:spChg>
      </pc:sldChg>
      <pc:sldChg chg="addSp delSp modSp mod modNotesTx">
        <pc:chgData name="Todd Bolen" userId="a511567d1bf03c50" providerId="LiveId" clId="{56E58A90-0A9D-42D6-B5C8-892A6B8BC529}" dt="2026-07-22T18:12:11.540" v="262" actId="478"/>
        <pc:sldMkLst>
          <pc:docMk/>
          <pc:sldMk cId="25320599" sldId="403"/>
        </pc:sldMkLst>
      </pc:sldChg>
      <pc:sldChg chg="modSp mod">
        <pc:chgData name="Todd Bolen" userId="a511567d1bf03c50" providerId="LiveId" clId="{56E58A90-0A9D-42D6-B5C8-892A6B8BC529}" dt="2026-07-22T18:27:30.052" v="742" actId="20577"/>
        <pc:sldMkLst>
          <pc:docMk/>
          <pc:sldMk cId="3894931522" sldId="407"/>
        </pc:sldMkLst>
        <pc:spChg chg="mod">
          <ac:chgData name="Todd Bolen" userId="a511567d1bf03c50" providerId="LiveId" clId="{56E58A90-0A9D-42D6-B5C8-892A6B8BC529}" dt="2026-07-22T18:27:30.052" v="742" actId="20577"/>
          <ac:spMkLst>
            <pc:docMk/>
            <pc:sldMk cId="3894931522" sldId="407"/>
            <ac:spMk id="2" creationId="{00000000-0000-0000-0000-000000000000}"/>
          </ac:spMkLst>
        </pc:spChg>
      </pc:sldChg>
      <pc:sldChg chg="addSp delSp modSp mod modNotesTx">
        <pc:chgData name="Todd Bolen" userId="a511567d1bf03c50" providerId="LiveId" clId="{56E58A90-0A9D-42D6-B5C8-892A6B8BC529}" dt="2026-07-23T17:53:51.200" v="1209" actId="20577"/>
        <pc:sldMkLst>
          <pc:docMk/>
          <pc:sldMk cId="154825152" sldId="410"/>
        </pc:sldMkLst>
        <pc:picChg chg="add mod ord">
          <ac:chgData name="Todd Bolen" userId="a511567d1bf03c50" providerId="LiveId" clId="{56E58A90-0A9D-42D6-B5C8-892A6B8BC529}" dt="2026-07-22T18:24:44.428" v="708" actId="12788"/>
          <ac:picMkLst>
            <pc:docMk/>
            <pc:sldMk cId="154825152" sldId="410"/>
            <ac:picMk id="7" creationId="{F216A2B4-3A9F-F05F-F94F-D44B5D8446CD}"/>
          </ac:picMkLst>
        </pc:picChg>
      </pc:sldChg>
      <pc:sldChg chg="modNotesTx">
        <pc:chgData name="Todd Bolen" userId="a511567d1bf03c50" providerId="LiveId" clId="{56E58A90-0A9D-42D6-B5C8-892A6B8BC529}" dt="2026-07-23T17:55:42.172" v="1221" actId="20577"/>
        <pc:sldMkLst>
          <pc:docMk/>
          <pc:sldMk cId="3131844702" sldId="413"/>
        </pc:sldMkLst>
      </pc:sldChg>
      <pc:sldChg chg="modNotesTx">
        <pc:chgData name="Todd Bolen" userId="a511567d1bf03c50" providerId="LiveId" clId="{56E58A90-0A9D-42D6-B5C8-892A6B8BC529}" dt="2026-07-23T17:57:05.199" v="1298" actId="20577"/>
        <pc:sldMkLst>
          <pc:docMk/>
          <pc:sldMk cId="2569095376" sldId="414"/>
        </pc:sldMkLst>
      </pc:sldChg>
      <pc:sldChg chg="modNotesTx">
        <pc:chgData name="Todd Bolen" userId="a511567d1bf03c50" providerId="LiveId" clId="{56E58A90-0A9D-42D6-B5C8-892A6B8BC529}" dt="2026-07-23T17:56:22.797" v="1229" actId="20577"/>
        <pc:sldMkLst>
          <pc:docMk/>
          <pc:sldMk cId="3277815162" sldId="416"/>
        </pc:sldMkLst>
      </pc:sldChg>
      <pc:sldChg chg="modNotesTx">
        <pc:chgData name="Todd Bolen" userId="a511567d1bf03c50" providerId="LiveId" clId="{56E58A90-0A9D-42D6-B5C8-892A6B8BC529}" dt="2026-07-22T18:18:09.760" v="461" actId="20577"/>
        <pc:sldMkLst>
          <pc:docMk/>
          <pc:sldMk cId="1680902738" sldId="421"/>
        </pc:sldMkLst>
      </pc:sldChg>
      <pc:sldChg chg="modNotesTx">
        <pc:chgData name="Todd Bolen" userId="a511567d1bf03c50" providerId="LiveId" clId="{56E58A90-0A9D-42D6-B5C8-892A6B8BC529}" dt="2026-07-23T18:04:04.438" v="1424" actId="20577"/>
        <pc:sldMkLst>
          <pc:docMk/>
          <pc:sldMk cId="526332939" sldId="422"/>
        </pc:sldMkLst>
      </pc:sldChg>
      <pc:sldChg chg="modSp mod">
        <pc:chgData name="Todd Bolen" userId="a511567d1bf03c50" providerId="LiveId" clId="{56E58A90-0A9D-42D6-B5C8-892A6B8BC529}" dt="2026-07-22T18:34:26.724" v="903" actId="20577"/>
        <pc:sldMkLst>
          <pc:docMk/>
          <pc:sldMk cId="660713517" sldId="424"/>
        </pc:sldMkLst>
        <pc:spChg chg="mod">
          <ac:chgData name="Todd Bolen" userId="a511567d1bf03c50" providerId="LiveId" clId="{56E58A90-0A9D-42D6-B5C8-892A6B8BC529}" dt="2026-07-22T18:34:26.724" v="903" actId="20577"/>
          <ac:spMkLst>
            <pc:docMk/>
            <pc:sldMk cId="660713517" sldId="424"/>
            <ac:spMk id="2" creationId="{5F337431-22F7-87FF-D48E-73B2900C305C}"/>
          </ac:spMkLst>
        </pc:spChg>
      </pc:sldChg>
      <pc:sldChg chg="addSp delSp modSp mod modNotesTx">
        <pc:chgData name="Todd Bolen" userId="a511567d1bf03c50" providerId="LiveId" clId="{56E58A90-0A9D-42D6-B5C8-892A6B8BC529}" dt="2026-07-31T22:12:00.597" v="1920" actId="20577"/>
        <pc:sldMkLst>
          <pc:docMk/>
          <pc:sldMk cId="326503583" sldId="425"/>
        </pc:sldMkLst>
      </pc:sldChg>
      <pc:sldChg chg="modNotesTx">
        <pc:chgData name="Todd Bolen" userId="a511567d1bf03c50" providerId="LiveId" clId="{56E58A90-0A9D-42D6-B5C8-892A6B8BC529}" dt="2026-07-23T18:11:37.495" v="1522" actId="20577"/>
        <pc:sldMkLst>
          <pc:docMk/>
          <pc:sldMk cId="3983359982" sldId="428"/>
        </pc:sldMkLst>
      </pc:sldChg>
      <pc:sldChg chg="modNotesTx">
        <pc:chgData name="Todd Bolen" userId="a511567d1bf03c50" providerId="LiveId" clId="{56E58A90-0A9D-42D6-B5C8-892A6B8BC529}" dt="2026-07-23T18:20:11.672" v="1728" actId="20577"/>
        <pc:sldMkLst>
          <pc:docMk/>
          <pc:sldMk cId="655742024" sldId="439"/>
        </pc:sldMkLst>
      </pc:sldChg>
      <pc:sldChg chg="addSp delSp modSp mod modNotesTx">
        <pc:chgData name="Todd Bolen" userId="a511567d1bf03c50" providerId="LiveId" clId="{56E58A90-0A9D-42D6-B5C8-892A6B8BC529}" dt="2026-07-31T22:28:38.019" v="2115" actId="20577"/>
        <pc:sldMkLst>
          <pc:docMk/>
          <pc:sldMk cId="4237294256" sldId="442"/>
        </pc:sldMkLst>
        <pc:spChg chg="mod">
          <ac:chgData name="Todd Bolen" userId="a511567d1bf03c50" providerId="LiveId" clId="{56E58A90-0A9D-42D6-B5C8-892A6B8BC529}" dt="2026-07-22T18:22:49.388" v="645"/>
          <ac:spMkLst>
            <pc:docMk/>
            <pc:sldMk cId="4237294256" sldId="442"/>
            <ac:spMk id="4" creationId="{00000000-0000-0000-0000-000000000000}"/>
          </ac:spMkLst>
        </pc:spChg>
      </pc:sldChg>
      <pc:sldChg chg="addSp delSp modSp mod modNotesTx">
        <pc:chgData name="Todd Bolen" userId="a511567d1bf03c50" providerId="LiveId" clId="{56E58A90-0A9D-42D6-B5C8-892A6B8BC529}" dt="2026-07-22T18:22:57.788" v="648"/>
        <pc:sldMkLst>
          <pc:docMk/>
          <pc:sldMk cId="2257417258" sldId="443"/>
        </pc:sldMkLst>
        <pc:spChg chg="mod">
          <ac:chgData name="Todd Bolen" userId="a511567d1bf03c50" providerId="LiveId" clId="{56E58A90-0A9D-42D6-B5C8-892A6B8BC529}" dt="2026-07-22T18:22:57.788" v="648"/>
          <ac:spMkLst>
            <pc:docMk/>
            <pc:sldMk cId="2257417258" sldId="443"/>
            <ac:spMk id="4" creationId="{00000000-0000-0000-0000-000000000000}"/>
          </ac:spMkLst>
        </pc:spChg>
      </pc:sldChg>
      <pc:sldChg chg="modSp mod">
        <pc:chgData name="Todd Bolen" userId="a511567d1bf03c50" providerId="LiveId" clId="{56E58A90-0A9D-42D6-B5C8-892A6B8BC529}" dt="2026-07-22T18:28:53.667" v="885" actId="6549"/>
        <pc:sldMkLst>
          <pc:docMk/>
          <pc:sldMk cId="3708354414" sldId="448"/>
        </pc:sldMkLst>
        <pc:spChg chg="mod">
          <ac:chgData name="Todd Bolen" userId="a511567d1bf03c50" providerId="LiveId" clId="{56E58A90-0A9D-42D6-B5C8-892A6B8BC529}" dt="2026-07-22T18:28:53.667" v="885" actId="6549"/>
          <ac:spMkLst>
            <pc:docMk/>
            <pc:sldMk cId="3708354414" sldId="448"/>
            <ac:spMk id="2" creationId="{74FA9ADC-8961-DAC9-F9DF-90DDD83437DB}"/>
          </ac:spMkLst>
        </pc:spChg>
      </pc:sldChg>
      <pc:sldChg chg="modNotesTx">
        <pc:chgData name="Todd Bolen" userId="a511567d1bf03c50" providerId="LiveId" clId="{56E58A90-0A9D-42D6-B5C8-892A6B8BC529}" dt="2026-07-23T17:44:36.001" v="996" actId="20577"/>
        <pc:sldMkLst>
          <pc:docMk/>
          <pc:sldMk cId="2143155829" sldId="456"/>
        </pc:sldMkLst>
      </pc:sldChg>
      <pc:sldChg chg="modSp mod modNotesTx">
        <pc:chgData name="Todd Bolen" userId="a511567d1bf03c50" providerId="LiveId" clId="{56E58A90-0A9D-42D6-B5C8-892A6B8BC529}" dt="2026-07-23T17:46:40.860" v="1001" actId="6549"/>
        <pc:sldMkLst>
          <pc:docMk/>
          <pc:sldMk cId="3774264075" sldId="457"/>
        </pc:sldMkLst>
        <pc:spChg chg="mod">
          <ac:chgData name="Todd Bolen" userId="a511567d1bf03c50" providerId="LiveId" clId="{56E58A90-0A9D-42D6-B5C8-892A6B8BC529}" dt="2026-07-22T18:25:50.252" v="711" actId="20577"/>
          <ac:spMkLst>
            <pc:docMk/>
            <pc:sldMk cId="3774264075" sldId="457"/>
            <ac:spMk id="2" creationId="{00000000-0000-0000-0000-000000000000}"/>
          </ac:spMkLst>
        </pc:spChg>
      </pc:sldChg>
      <pc:sldChg chg="addSp delSp modSp mod modNotesTx">
        <pc:chgData name="Todd Bolen" userId="a511567d1bf03c50" providerId="LiveId" clId="{56E58A90-0A9D-42D6-B5C8-892A6B8BC529}" dt="2026-07-22T18:12:01.103" v="261" actId="478"/>
        <pc:sldMkLst>
          <pc:docMk/>
          <pc:sldMk cId="1702081514" sldId="463"/>
        </pc:sldMkLst>
      </pc:sldChg>
      <pc:sldChg chg="modSp mod">
        <pc:chgData name="Todd Bolen" userId="a511567d1bf03c50" providerId="LiveId" clId="{56E58A90-0A9D-42D6-B5C8-892A6B8BC529}" dt="2026-07-22T18:15:17.592" v="265" actId="20577"/>
        <pc:sldMkLst>
          <pc:docMk/>
          <pc:sldMk cId="3658910768" sldId="474"/>
        </pc:sldMkLst>
        <pc:spChg chg="mod">
          <ac:chgData name="Todd Bolen" userId="a511567d1bf03c50" providerId="LiveId" clId="{56E58A90-0A9D-42D6-B5C8-892A6B8BC529}" dt="2026-07-22T18:15:17.592" v="265" actId="20577"/>
          <ac:spMkLst>
            <pc:docMk/>
            <pc:sldMk cId="3658910768" sldId="474"/>
            <ac:spMk id="2" creationId="{00000000-0000-0000-0000-000000000000}"/>
          </ac:spMkLst>
        </pc:spChg>
      </pc:sldChg>
      <pc:sldChg chg="modNotesTx">
        <pc:chgData name="Todd Bolen" userId="a511567d1bf03c50" providerId="LiveId" clId="{56E58A90-0A9D-42D6-B5C8-892A6B8BC529}" dt="2026-07-23T18:05:57.343" v="1427" actId="20577"/>
        <pc:sldMkLst>
          <pc:docMk/>
          <pc:sldMk cId="541214121" sldId="482"/>
        </pc:sldMkLst>
      </pc:sldChg>
      <pc:sldChg chg="modNotesTx">
        <pc:chgData name="Todd Bolen" userId="a511567d1bf03c50" providerId="LiveId" clId="{56E58A90-0A9D-42D6-B5C8-892A6B8BC529}" dt="2026-07-23T18:06:28.751" v="1455" actId="20577"/>
        <pc:sldMkLst>
          <pc:docMk/>
          <pc:sldMk cId="1427706808" sldId="483"/>
        </pc:sldMkLst>
      </pc:sldChg>
      <pc:sldChg chg="modNotesTx">
        <pc:chgData name="Todd Bolen" userId="a511567d1bf03c50" providerId="LiveId" clId="{56E58A90-0A9D-42D6-B5C8-892A6B8BC529}" dt="2026-07-23T18:18:40.657" v="1652" actId="20577"/>
        <pc:sldMkLst>
          <pc:docMk/>
          <pc:sldMk cId="2322712096" sldId="486"/>
        </pc:sldMkLst>
      </pc:sldChg>
      <pc:sldChg chg="modNotesTx">
        <pc:chgData name="Todd Bolen" userId="a511567d1bf03c50" providerId="LiveId" clId="{56E58A90-0A9D-42D6-B5C8-892A6B8BC529}" dt="2026-07-23T17:53:02.970" v="1187" actId="6549"/>
        <pc:sldMkLst>
          <pc:docMk/>
          <pc:sldMk cId="3703992026" sldId="498"/>
        </pc:sldMkLst>
      </pc:sldChg>
      <pc:sldChg chg="modNotesTx">
        <pc:chgData name="Todd Bolen" userId="a511567d1bf03c50" providerId="LiveId" clId="{56E58A90-0A9D-42D6-B5C8-892A6B8BC529}" dt="2026-07-23T17:58:42.823" v="1300" actId="20577"/>
        <pc:sldMkLst>
          <pc:docMk/>
          <pc:sldMk cId="52298192" sldId="499"/>
        </pc:sldMkLst>
      </pc:sldChg>
      <pc:sldChg chg="modNotesTx">
        <pc:chgData name="Todd Bolen" userId="a511567d1bf03c50" providerId="LiveId" clId="{56E58A90-0A9D-42D6-B5C8-892A6B8BC529}" dt="2026-07-23T18:07:22.876" v="1457" actId="20577"/>
        <pc:sldMkLst>
          <pc:docMk/>
          <pc:sldMk cId="360978770" sldId="567"/>
        </pc:sldMkLst>
      </pc:sldChg>
      <pc:sldChg chg="modSp mod">
        <pc:chgData name="Todd Bolen" userId="a511567d1bf03c50" providerId="LiveId" clId="{56E58A90-0A9D-42D6-B5C8-892A6B8BC529}" dt="2026-07-22T18:22:42.974" v="642" actId="6549"/>
        <pc:sldMkLst>
          <pc:docMk/>
          <pc:sldMk cId="2493566912" sldId="1016"/>
        </pc:sldMkLst>
        <pc:spChg chg="mod">
          <ac:chgData name="Todd Bolen" userId="a511567d1bf03c50" providerId="LiveId" clId="{56E58A90-0A9D-42D6-B5C8-892A6B8BC529}" dt="2026-07-22T18:22:42.974" v="642" actId="6549"/>
          <ac:spMkLst>
            <pc:docMk/>
            <pc:sldMk cId="2493566912" sldId="1016"/>
            <ac:spMk id="4" creationId="{00000000-0000-0000-0000-000000000000}"/>
          </ac:spMkLst>
        </pc:spChg>
      </pc:sldChg>
      <pc:sldChg chg="modNotesTx">
        <pc:chgData name="Todd Bolen" userId="a511567d1bf03c50" providerId="LiveId" clId="{56E58A90-0A9D-42D6-B5C8-892A6B8BC529}" dt="2026-07-23T17:56:35.120" v="1242" actId="20577"/>
        <pc:sldMkLst>
          <pc:docMk/>
          <pc:sldMk cId="81455489" sldId="1586"/>
        </pc:sldMkLst>
      </pc:sldChg>
      <pc:sldChg chg="modSp mod">
        <pc:chgData name="Todd Bolen" userId="a511567d1bf03c50" providerId="LiveId" clId="{56E58A90-0A9D-42D6-B5C8-892A6B8BC529}" dt="2026-07-22T18:26:03.879" v="712" actId="6549"/>
        <pc:sldMkLst>
          <pc:docMk/>
          <pc:sldMk cId="2171600790" sldId="1593"/>
        </pc:sldMkLst>
        <pc:spChg chg="mod">
          <ac:chgData name="Todd Bolen" userId="a511567d1bf03c50" providerId="LiveId" clId="{56E58A90-0A9D-42D6-B5C8-892A6B8BC529}" dt="2026-07-22T18:26:03.879" v="712" actId="6549"/>
          <ac:spMkLst>
            <pc:docMk/>
            <pc:sldMk cId="2171600790" sldId="1593"/>
            <ac:spMk id="2" creationId="{3B711CAF-F787-D120-E6BD-F2EFE6CCC6FD}"/>
          </ac:spMkLst>
        </pc:spChg>
      </pc:sldChg>
      <pc:sldChg chg="modNotesTx">
        <pc:chgData name="Todd Bolen" userId="a511567d1bf03c50" providerId="LiveId" clId="{56E58A90-0A9D-42D6-B5C8-892A6B8BC529}" dt="2026-07-23T17:54:32.440" v="1213" actId="20577"/>
        <pc:sldMkLst>
          <pc:docMk/>
          <pc:sldMk cId="1866646101" sldId="1677"/>
        </pc:sldMkLst>
      </pc:sldChg>
      <pc:sldChg chg="modNotesTx">
        <pc:chgData name="Todd Bolen" userId="a511567d1bf03c50" providerId="LiveId" clId="{56E58A90-0A9D-42D6-B5C8-892A6B8BC529}" dt="2026-07-23T18:12:31.798" v="1581" actId="20577"/>
        <pc:sldMkLst>
          <pc:docMk/>
          <pc:sldMk cId="1825128404" sldId="1678"/>
        </pc:sldMkLst>
      </pc:sldChg>
      <pc:sldChg chg="modNotesTx">
        <pc:chgData name="Todd Bolen" userId="a511567d1bf03c50" providerId="LiveId" clId="{56E58A90-0A9D-42D6-B5C8-892A6B8BC529}" dt="2026-07-23T17:59:17.188" v="1302" actId="20577"/>
        <pc:sldMkLst>
          <pc:docMk/>
          <pc:sldMk cId="674070216" sldId="1680"/>
        </pc:sldMkLst>
      </pc:sldChg>
      <pc:sldChg chg="modNotesTx">
        <pc:chgData name="Todd Bolen" userId="a511567d1bf03c50" providerId="LiveId" clId="{56E58A90-0A9D-42D6-B5C8-892A6B8BC529}" dt="2026-07-23T18:14:35.923" v="1583" actId="20577"/>
        <pc:sldMkLst>
          <pc:docMk/>
          <pc:sldMk cId="2619177277" sldId="1696"/>
        </pc:sldMkLst>
      </pc:sldChg>
      <pc:sldChg chg="modSp mod modNotesTx">
        <pc:chgData name="Todd Bolen" userId="a511567d1bf03c50" providerId="LiveId" clId="{56E58A90-0A9D-42D6-B5C8-892A6B8BC529}" dt="2026-07-22T18:27:52.182" v="782" actId="20577"/>
        <pc:sldMkLst>
          <pc:docMk/>
          <pc:sldMk cId="1701859321" sldId="1729"/>
        </pc:sldMkLst>
        <pc:spChg chg="mod">
          <ac:chgData name="Todd Bolen" userId="a511567d1bf03c50" providerId="LiveId" clId="{56E58A90-0A9D-42D6-B5C8-892A6B8BC529}" dt="2026-07-22T18:27:39.660" v="744" actId="6549"/>
          <ac:spMkLst>
            <pc:docMk/>
            <pc:sldMk cId="1701859321" sldId="1729"/>
            <ac:spMk id="2" creationId="{00000000-0000-0000-0000-000000000000}"/>
          </ac:spMkLst>
        </pc:spChg>
      </pc:sldChg>
      <pc:sldChg chg="modNotesTx">
        <pc:chgData name="Todd Bolen" userId="a511567d1bf03c50" providerId="LiveId" clId="{56E58A90-0A9D-42D6-B5C8-892A6B8BC529}" dt="2026-07-23T17:54:50.751" v="1215" actId="20577"/>
        <pc:sldMkLst>
          <pc:docMk/>
          <pc:sldMk cId="1795379800" sldId="1768"/>
        </pc:sldMkLst>
      </pc:sldChg>
      <pc:sldChg chg="addSp delSp modSp mod modNotesTx">
        <pc:chgData name="Todd Bolen" userId="a511567d1bf03c50" providerId="LiveId" clId="{56E58A90-0A9D-42D6-B5C8-892A6B8BC529}" dt="2026-07-22T18:11:32.454" v="259" actId="478"/>
        <pc:sldMkLst>
          <pc:docMk/>
          <pc:sldMk cId="1466783091" sldId="1770"/>
        </pc:sldMkLst>
      </pc:sldChg>
      <pc:sldChg chg="addSp delSp modSp mod modNotesTx">
        <pc:chgData name="Todd Bolen" userId="a511567d1bf03c50" providerId="LiveId" clId="{56E58A90-0A9D-42D6-B5C8-892A6B8BC529}" dt="2026-07-22T18:26:17.845" v="713" actId="6549"/>
        <pc:sldMkLst>
          <pc:docMk/>
          <pc:sldMk cId="1415247818" sldId="1771"/>
        </pc:sldMkLst>
        <pc:spChg chg="mod">
          <ac:chgData name="Todd Bolen" userId="a511567d1bf03c50" providerId="LiveId" clId="{56E58A90-0A9D-42D6-B5C8-892A6B8BC529}" dt="2026-07-22T18:26:17.845" v="713" actId="6549"/>
          <ac:spMkLst>
            <pc:docMk/>
            <pc:sldMk cId="1415247818" sldId="1771"/>
            <ac:spMk id="2" creationId="{1455906F-5A6D-7DFC-6436-817656666507}"/>
          </ac:spMkLst>
        </pc:spChg>
      </pc:sldChg>
      <pc:sldChg chg="addSp delSp modSp mod modNotesTx">
        <pc:chgData name="Todd Bolen" userId="a511567d1bf03c50" providerId="LiveId" clId="{56E58A90-0A9D-42D6-B5C8-892A6B8BC529}" dt="2026-07-31T23:39:48.504" v="2117" actId="478"/>
        <pc:sldMkLst>
          <pc:docMk/>
          <pc:sldMk cId="1238473317" sldId="1773"/>
        </pc:sldMkLst>
        <pc:spChg chg="mod">
          <ac:chgData name="Todd Bolen" userId="a511567d1bf03c50" providerId="LiveId" clId="{56E58A90-0A9D-42D6-B5C8-892A6B8BC529}" dt="2026-07-31T23:39:44.268" v="2116" actId="6549"/>
          <ac:spMkLst>
            <pc:docMk/>
            <pc:sldMk cId="1238473317" sldId="1773"/>
            <ac:spMk id="2" creationId="{5F337431-22F7-87FF-D48E-73B2900C305C}"/>
          </ac:spMkLst>
        </pc:spChg>
      </pc:sldChg>
      <pc:sldChg chg="modSp mod">
        <pc:chgData name="Todd Bolen" userId="a511567d1bf03c50" providerId="LiveId" clId="{56E58A90-0A9D-42D6-B5C8-892A6B8BC529}" dt="2026-07-22T18:34:47.876" v="906" actId="6549"/>
        <pc:sldMkLst>
          <pc:docMk/>
          <pc:sldMk cId="4107823737" sldId="1774"/>
        </pc:sldMkLst>
        <pc:spChg chg="mod">
          <ac:chgData name="Todd Bolen" userId="a511567d1bf03c50" providerId="LiveId" clId="{56E58A90-0A9D-42D6-B5C8-892A6B8BC529}" dt="2026-07-22T18:34:47.876" v="906" actId="6549"/>
          <ac:spMkLst>
            <pc:docMk/>
            <pc:sldMk cId="4107823737" sldId="1774"/>
            <ac:spMk id="2" creationId="{00000000-0000-0000-0000-000000000000}"/>
          </ac:spMkLst>
        </pc:spChg>
      </pc:sldChg>
      <pc:sldChg chg="modNotesTx">
        <pc:chgData name="Todd Bolen" userId="a511567d1bf03c50" providerId="LiveId" clId="{56E58A90-0A9D-42D6-B5C8-892A6B8BC529}" dt="2026-07-23T18:19:08.843" v="1722" actId="20577"/>
        <pc:sldMkLst>
          <pc:docMk/>
          <pc:sldMk cId="2771173950" sldId="1775"/>
        </pc:sldMkLst>
      </pc:sldChg>
      <pc:sldChg chg="addSp delSp modSp mod modNotesTx">
        <pc:chgData name="Todd Bolen" userId="a511567d1bf03c50" providerId="LiveId" clId="{56E58A90-0A9D-42D6-B5C8-892A6B8BC529}" dt="2026-07-31T22:26:50.558" v="2114" actId="20577"/>
        <pc:sldMkLst>
          <pc:docMk/>
          <pc:sldMk cId="2811422821" sldId="1776"/>
        </pc:sldMkLst>
      </pc:sldChg>
      <pc:sldChg chg="modSp mod">
        <pc:chgData name="Todd Bolen" userId="a511567d1bf03c50" providerId="LiveId" clId="{56E58A90-0A9D-42D6-B5C8-892A6B8BC529}" dt="2026-07-22T18:36:15.699" v="974" actId="20577"/>
        <pc:sldMkLst>
          <pc:docMk/>
          <pc:sldMk cId="986803604" sldId="1778"/>
        </pc:sldMkLst>
        <pc:spChg chg="mod">
          <ac:chgData name="Todd Bolen" userId="a511567d1bf03c50" providerId="LiveId" clId="{56E58A90-0A9D-42D6-B5C8-892A6B8BC529}" dt="2026-07-22T18:36:15.699" v="974" actId="20577"/>
          <ac:spMkLst>
            <pc:docMk/>
            <pc:sldMk cId="986803604" sldId="1778"/>
            <ac:spMk id="2" creationId="{00000000-0000-0000-0000-000000000000}"/>
          </ac:spMkLst>
        </pc:spChg>
      </pc:sldChg>
      <pc:sldChg chg="modSp modNotesTx">
        <pc:chgData name="Todd Bolen" userId="a511567d1bf03c50" providerId="LiveId" clId="{56E58A90-0A9D-42D6-B5C8-892A6B8BC529}" dt="2026-07-23T18:22:07.017" v="1800" actId="20577"/>
        <pc:sldMkLst>
          <pc:docMk/>
          <pc:sldMk cId="168157447" sldId="1780"/>
        </pc:sldMkLst>
        <pc:spChg chg="mod">
          <ac:chgData name="Todd Bolen" userId="a511567d1bf03c50" providerId="LiveId" clId="{56E58A90-0A9D-42D6-B5C8-892A6B8BC529}" dt="2026-07-22T18:22:47.620" v="644"/>
          <ac:spMkLst>
            <pc:docMk/>
            <pc:sldMk cId="168157447" sldId="1780"/>
            <ac:spMk id="4" creationId="{00000000-0000-0000-0000-000000000000}"/>
          </ac:spMkLst>
        </pc:spChg>
      </pc:sldChg>
      <pc:sldChg chg="addSp delSp modSp add mod modNotesTx">
        <pc:chgData name="Todd Bolen" userId="a511567d1bf03c50" providerId="LiveId" clId="{56E58A90-0A9D-42D6-B5C8-892A6B8BC529}" dt="2026-07-23T17:55:50.438" v="1227" actId="20577"/>
        <pc:sldMkLst>
          <pc:docMk/>
          <pc:sldMk cId="2572542404" sldId="1781"/>
        </pc:sldMkLst>
        <pc:picChg chg="add mod ord modCrop">
          <ac:chgData name="Todd Bolen" userId="a511567d1bf03c50" providerId="LiveId" clId="{56E58A90-0A9D-42D6-B5C8-892A6B8BC529}" dt="2026-07-22T18:16:50.844" v="393" actId="732"/>
          <ac:picMkLst>
            <pc:docMk/>
            <pc:sldMk cId="2572542404" sldId="1781"/>
            <ac:picMk id="7" creationId="{3157C12C-27D3-075A-97F3-A1BFAEB946F4}"/>
          </ac:picMkLst>
        </pc:picChg>
      </pc:sldChg>
      <pc:sldChg chg="addSp delSp modSp add mod modNotesTx">
        <pc:chgData name="Todd Bolen" userId="a511567d1bf03c50" providerId="LiveId" clId="{56E58A90-0A9D-42D6-B5C8-892A6B8BC529}" dt="2026-07-22T18:20:35.534" v="639" actId="20577"/>
        <pc:sldMkLst>
          <pc:docMk/>
          <pc:sldMk cId="2776185500" sldId="1782"/>
        </pc:sldMkLst>
        <pc:picChg chg="add mod ord">
          <ac:chgData name="Todd Bolen" userId="a511567d1bf03c50" providerId="LiveId" clId="{56E58A90-0A9D-42D6-B5C8-892A6B8BC529}" dt="2026-07-22T18:18:02.280" v="398" actId="167"/>
          <ac:picMkLst>
            <pc:docMk/>
            <pc:sldMk cId="2776185500" sldId="1782"/>
            <ac:picMk id="7" creationId="{2FFF8741-A16A-9375-427E-38E9608059F1}"/>
          </ac:picMkLst>
        </pc:picChg>
      </pc:sldChg>
      <pc:sldChg chg="addSp delSp modSp add mod modNotesTx">
        <pc:chgData name="Todd Bolen" userId="a511567d1bf03c50" providerId="LiveId" clId="{56E58A90-0A9D-42D6-B5C8-892A6B8BC529}" dt="2026-07-22T18:20:19.723" v="636" actId="20577"/>
        <pc:sldMkLst>
          <pc:docMk/>
          <pc:sldMk cId="126580507" sldId="1783"/>
        </pc:sldMkLst>
        <pc:picChg chg="add mod ord">
          <ac:chgData name="Todd Bolen" userId="a511567d1bf03c50" providerId="LiveId" clId="{56E58A90-0A9D-42D6-B5C8-892A6B8BC529}" dt="2026-07-22T18:20:08.653" v="518" actId="167"/>
          <ac:picMkLst>
            <pc:docMk/>
            <pc:sldMk cId="126580507" sldId="1783"/>
            <ac:picMk id="7" creationId="{21878BA3-D56A-7A81-EBB3-CCDF43CA85FC}"/>
          </ac:picMkLst>
        </pc:picChg>
      </pc:sldChg>
      <pc:sldChg chg="addSp delSp modSp add mod modNotesTx">
        <pc:chgData name="Todd Bolen" userId="a511567d1bf03c50" providerId="LiveId" clId="{56E58A90-0A9D-42D6-B5C8-892A6B8BC529}" dt="2026-07-23T18:03:53.345" v="1361" actId="20577"/>
        <pc:sldMkLst>
          <pc:docMk/>
          <pc:sldMk cId="466752874" sldId="1784"/>
        </pc:sldMkLst>
        <pc:picChg chg="add mod ord">
          <ac:chgData name="Todd Bolen" userId="a511567d1bf03c50" providerId="LiveId" clId="{56E58A90-0A9D-42D6-B5C8-892A6B8BC529}" dt="2026-07-23T18:03:47.267" v="1307" actId="167"/>
          <ac:picMkLst>
            <pc:docMk/>
            <pc:sldMk cId="466752874" sldId="1784"/>
            <ac:picMk id="7" creationId="{254C456C-47C5-67EC-6382-394B8836362B}"/>
          </ac:picMkLst>
        </pc:picChg>
      </pc:sldChg>
      <pc:sldChg chg="addSp delSp modSp add mod modNotesTx">
        <pc:chgData name="Todd Bolen" userId="a511567d1bf03c50" providerId="LiveId" clId="{56E58A90-0A9D-42D6-B5C8-892A6B8BC529}" dt="2026-07-23T18:11:47.406" v="1579" actId="167"/>
        <pc:sldMkLst>
          <pc:docMk/>
          <pc:sldMk cId="2902928413" sldId="1785"/>
        </pc:sldMkLst>
        <pc:picChg chg="add mod ord">
          <ac:chgData name="Todd Bolen" userId="a511567d1bf03c50" providerId="LiveId" clId="{56E58A90-0A9D-42D6-B5C8-892A6B8BC529}" dt="2026-07-23T18:11:47.406" v="1579" actId="167"/>
          <ac:picMkLst>
            <pc:docMk/>
            <pc:sldMk cId="2902928413" sldId="1785"/>
            <ac:picMk id="7" creationId="{577BC04A-79F7-4ED4-3AEC-C0AB6440E9A0}"/>
          </ac:picMkLst>
        </pc:picChg>
      </pc:sldChg>
      <pc:sldChg chg="addSp delSp modSp add mod modNotesTx">
        <pc:chgData name="Todd Bolen" userId="a511567d1bf03c50" providerId="LiveId" clId="{56E58A90-0A9D-42D6-B5C8-892A6B8BC529}" dt="2026-07-23T18:18:49.611" v="1721" actId="20577"/>
        <pc:sldMkLst>
          <pc:docMk/>
          <pc:sldMk cId="3786203007" sldId="1786"/>
        </pc:sldMkLst>
        <pc:picChg chg="add mod ord">
          <ac:chgData name="Todd Bolen" userId="a511567d1bf03c50" providerId="LiveId" clId="{56E58A90-0A9D-42D6-B5C8-892A6B8BC529}" dt="2026-07-23T18:18:23.016" v="1588" actId="167"/>
          <ac:picMkLst>
            <pc:docMk/>
            <pc:sldMk cId="3786203007" sldId="1786"/>
            <ac:picMk id="7" creationId="{EF847FEB-A9C7-3CB8-B95D-D5E024A27201}"/>
          </ac:picMkLst>
        </pc:picChg>
      </pc:sldChg>
      <pc:sldChg chg="addSp delSp modSp add mod modNotesTx">
        <pc:chgData name="Todd Bolen" userId="a511567d1bf03c50" providerId="LiveId" clId="{56E58A90-0A9D-42D6-B5C8-892A6B8BC529}" dt="2026-07-23T18:22:15.938" v="1916" actId="20577"/>
        <pc:sldMkLst>
          <pc:docMk/>
          <pc:sldMk cId="3681953338" sldId="1787"/>
        </pc:sldMkLst>
        <pc:picChg chg="add mod ord modCrop">
          <ac:chgData name="Todd Bolen" userId="a511567d1bf03c50" providerId="LiveId" clId="{56E58A90-0A9D-42D6-B5C8-892A6B8BC529}" dt="2026-07-23T18:21:55.969" v="1737" actId="732"/>
          <ac:picMkLst>
            <pc:docMk/>
            <pc:sldMk cId="3681953338" sldId="1787"/>
            <ac:picMk id="7" creationId="{92B0265E-DEA7-D63D-84E1-87C04CEDB997}"/>
          </ac:picMkLst>
        </pc:picChg>
      </pc:sldChg>
      <pc:sldChg chg="modSp add mod modNotesTx">
        <pc:chgData name="Todd Bolen" userId="a511567d1bf03c50" providerId="LiveId" clId="{56E58A90-0A9D-42D6-B5C8-892A6B8BC529}" dt="2026-08-17T20:41:24.702" v="2157" actId="20577"/>
        <pc:sldMkLst>
          <pc:docMk/>
          <pc:sldMk cId="692660267" sldId="1788"/>
        </pc:sldMkLst>
        <pc:spChg chg="mod">
          <ac:chgData name="Todd Bolen" userId="a511567d1bf03c50" providerId="LiveId" clId="{56E58A90-0A9D-42D6-B5C8-892A6B8BC529}" dt="2026-07-31T19:46:17.221" v="1918" actId="20577"/>
          <ac:spMkLst>
            <pc:docMk/>
            <pc:sldMk cId="692660267" sldId="1788"/>
            <ac:spMk id="5" creationId="{00000000-0000-0000-0000-000000000000}"/>
          </ac:spMkLst>
        </pc:spChg>
      </pc:sldChg>
      <pc:sldChg chg="addSp modSp add mod">
        <pc:chgData name="Todd Bolen" userId="a511567d1bf03c50" providerId="LiveId" clId="{56E58A90-0A9D-42D6-B5C8-892A6B8BC529}" dt="2026-08-17T20:41:46.187" v="2180" actId="20577"/>
        <pc:sldMkLst>
          <pc:docMk/>
          <pc:sldMk cId="4166437689" sldId="1789"/>
        </pc:sldMkLst>
        <pc:spChg chg="add mod">
          <ac:chgData name="Todd Bolen" userId="a511567d1bf03c50" providerId="LiveId" clId="{56E58A90-0A9D-42D6-B5C8-892A6B8BC529}" dt="2026-08-17T20:41:46.187" v="2180" actId="20577"/>
          <ac:spMkLst>
            <pc:docMk/>
            <pc:sldMk cId="4166437689" sldId="1789"/>
            <ac:spMk id="4" creationId="{CA3875D2-F2A6-0245-B553-5878CBBAD76C}"/>
          </ac:spMkLst>
        </pc:spChg>
        <pc:spChg chg="add">
          <ac:chgData name="Todd Bolen" userId="a511567d1bf03c50" providerId="LiveId" clId="{56E58A90-0A9D-42D6-B5C8-892A6B8BC529}" dt="2026-08-17T20:41:37.928" v="2159" actId="22"/>
          <ac:spMkLst>
            <pc:docMk/>
            <pc:sldMk cId="4166437689" sldId="1789"/>
            <ac:spMk id="8" creationId="{AF9FBD5B-BC02-7DA2-2C4C-B4578CF7C70C}"/>
          </ac:spMkLst>
        </pc:spChg>
      </pc:sldChg>
      <pc:sldChg chg="addSp delSp modSp add mod">
        <pc:chgData name="Todd Bolen" userId="a511567d1bf03c50" providerId="LiveId" clId="{56E58A90-0A9D-42D6-B5C8-892A6B8BC529}" dt="2026-08-17T20:42:13.435" v="2186"/>
        <pc:sldMkLst>
          <pc:docMk/>
          <pc:sldMk cId="146751968" sldId="1790"/>
        </pc:sldMkLst>
        <pc:spChg chg="add del mod">
          <ac:chgData name="Todd Bolen" userId="a511567d1bf03c50" providerId="LiveId" clId="{56E58A90-0A9D-42D6-B5C8-892A6B8BC529}" dt="2026-08-17T20:42:07.099" v="2184" actId="478"/>
          <ac:spMkLst>
            <pc:docMk/>
            <pc:sldMk cId="146751968" sldId="1790"/>
            <ac:spMk id="4" creationId="{4B72B83D-3A36-D362-A0C7-217D80526C75}"/>
          </ac:spMkLst>
        </pc:spChg>
        <pc:spChg chg="del">
          <ac:chgData name="Todd Bolen" userId="a511567d1bf03c50" providerId="LiveId" clId="{56E58A90-0A9D-42D6-B5C8-892A6B8BC529}" dt="2026-08-17T20:42:05.776" v="2183" actId="478"/>
          <ac:spMkLst>
            <pc:docMk/>
            <pc:sldMk cId="146751968" sldId="1790"/>
            <ac:spMk id="5" creationId="{84193474-EA17-9AAD-2006-B142905FE211}"/>
          </ac:spMkLst>
        </pc:spChg>
        <pc:picChg chg="del">
          <ac:chgData name="Todd Bolen" userId="a511567d1bf03c50" providerId="LiveId" clId="{56E58A90-0A9D-42D6-B5C8-892A6B8BC529}" dt="2026-08-17T20:42:03.862" v="2182" actId="478"/>
          <ac:picMkLst>
            <pc:docMk/>
            <pc:sldMk cId="146751968" sldId="1790"/>
            <ac:picMk id="3" creationId="{BB03B29C-4CC5-EA0A-4952-2864742281C7}"/>
          </ac:picMkLst>
        </pc:picChg>
        <pc:picChg chg="del">
          <ac:chgData name="Todd Bolen" userId="a511567d1bf03c50" providerId="LiveId" clId="{56E58A90-0A9D-42D6-B5C8-892A6B8BC529}" dt="2026-08-17T20:42:05.776" v="2183" actId="478"/>
          <ac:picMkLst>
            <pc:docMk/>
            <pc:sldMk cId="146751968" sldId="1790"/>
            <ac:picMk id="6" creationId="{A51CE50F-0ADB-CA6A-552B-85EF51E294AB}"/>
          </ac:picMkLst>
        </pc:picChg>
        <pc:picChg chg="add mod">
          <ac:chgData name="Todd Bolen" userId="a511567d1bf03c50" providerId="LiveId" clId="{56E58A90-0A9D-42D6-B5C8-892A6B8BC529}" dt="2026-08-17T20:42:13.435" v="2186"/>
          <ac:picMkLst>
            <pc:docMk/>
            <pc:sldMk cId="146751968" sldId="1790"/>
            <ac:picMk id="8" creationId="{4290B02B-B149-7361-0CE8-88237C3DB9F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ECCC14-810E-455D-A119-B200546DAE01}" type="datetimeFigureOut">
              <a:rPr lang="en-US" smtClean="0"/>
              <a:t>8/17/2026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4946A3-FD68-4E77-9DEF-1E7536A4AD96}" type="slidenum">
              <a:rPr lang="en-US" smtClean="0"/>
              <a:t>‹#›</a:t>
            </a:fld>
            <a:endParaRPr lang="en-US"/>
          </a:p>
        </p:txBody>
      </p:sp>
    </p:spTree>
    <p:extLst>
      <p:ext uri="{BB962C8B-B14F-4D97-AF65-F5344CB8AC3E}">
        <p14:creationId xmlns:p14="http://schemas.microsoft.com/office/powerpoint/2010/main" val="3137958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a free sample of the Zechariah 11 presentation from the Photo Companion to the Bible. To purchase the full volume, visit www.bibleplaces.com/zechariah/</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is an image-rich resource for Bible students, teachers, and researchers. Just as a librarian stocks the shelves with as many relevant materials as possible, so we have tried to provide a broad selection of images. Our goal is that you will find in this “library” whatever it is you are looking for.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Credits:</a:t>
            </a:r>
            <a:r>
              <a:rPr lang="en-US" sz="1200" kern="1200" dirty="0">
                <a:solidFill>
                  <a:schemeClr val="tx1"/>
                </a:solidFill>
                <a:effectLst/>
                <a:latin typeface="+mn-lt"/>
                <a:ea typeface="+mn-ea"/>
                <a:cs typeface="+mn-cs"/>
              </a:rPr>
              <a:t> The primary creators of this presentation </a:t>
            </a:r>
            <a:r>
              <a:rPr lang="en-US" sz="1200" b="0" kern="1200" dirty="0">
                <a:solidFill>
                  <a:schemeClr val="tx1"/>
                </a:solidFill>
                <a:effectLst/>
                <a:latin typeface="+mn-lt"/>
                <a:ea typeface="+mn-ea"/>
                <a:cs typeface="+mn-cs"/>
              </a:rPr>
              <a:t>are Chris McKinny, Kris Udd, Steven D. Anderson, Kai Akagi, and Todd Bolen. The </a:t>
            </a:r>
            <a:r>
              <a:rPr lang="en-US" sz="1200" kern="1200" dirty="0">
                <a:solidFill>
                  <a:schemeClr val="tx1"/>
                </a:solidFill>
                <a:effectLst/>
                <a:latin typeface="+mn-lt"/>
                <a:ea typeface="+mn-ea"/>
                <a:cs typeface="+mn-cs"/>
              </a:rPr>
              <a:t>photographs have an individual file code which usually includes the initials of the photographer. Other images have additional credit or source information.</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Updates:</a:t>
            </a:r>
            <a:r>
              <a:rPr lang="en-US" sz="1200" kern="1200" dirty="0">
                <a:solidFill>
                  <a:schemeClr val="tx1"/>
                </a:solidFill>
                <a:effectLst/>
                <a:latin typeface="+mn-lt"/>
                <a:ea typeface="+mn-ea"/>
                <a:cs typeface="+mn-cs"/>
              </a:rPr>
              <a:t> We plan to update this collection as we are able. We welcome your suggestions for improving this resource (photocompanion@bibleplaces.com). Purchasers of the Zechariah volume are provided free, lifetime updates to the volume.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Copyright:</a:t>
            </a:r>
            <a:r>
              <a:rPr lang="en-US" sz="1200" kern="1200" dirty="0">
                <a:solidFill>
                  <a:schemeClr val="tx1"/>
                </a:solidFill>
                <a:effectLst/>
                <a:latin typeface="+mn-lt"/>
                <a:ea typeface="+mn-ea"/>
                <a:cs typeface="+mn-cs"/>
              </a:rPr>
              <a:t> This photo collection is protected by copyright law and may not be distributed without written permission from BiblePlaces.com. Slide notes should be treated as any other copyrighted written material, with credit given when quoting from these notes.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more information, see our complete “Introduction to 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online at https://www.BiblePlaces.com/Intro-Photo-Companion-Bible/. Here you will find more information about photo selection, explanatory notes, Bible translation, credit information, and copyright allowances. </a:t>
            </a:r>
          </a:p>
          <a:p>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a:t>
            </a:fld>
            <a:endParaRPr lang="en-US"/>
          </a:p>
        </p:txBody>
      </p:sp>
    </p:spTree>
    <p:extLst>
      <p:ext uri="{BB962C8B-B14F-4D97-AF65-F5344CB8AC3E}">
        <p14:creationId xmlns:p14="http://schemas.microsoft.com/office/powerpoint/2010/main" val="40104399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effectLst/>
                <a:latin typeface="+mn-lt"/>
                <a:ea typeface="+mn-ea"/>
                <a:cs typeface="+mn-cs"/>
              </a:rPr>
              <a:t>This fire was started by a 14-year-old boy who threw a lit coal into the forest. This image comes from the Israeli Air Force and is licensed under CC-BY-SA-3.0, via Wikimedia Commons, </a:t>
            </a:r>
            <a:r>
              <a:rPr lang="en-US" sz="1200" u="none" kern="1200" dirty="0">
                <a:effectLst/>
                <a:latin typeface="+mn-lt"/>
                <a:ea typeface="+mn-ea"/>
                <a:cs typeface="+mn-cs"/>
              </a:rPr>
              <a:t>https://commons.wikimedia.org/wiki/File:Mount_Carmel_forest_fire14.jpg.</a:t>
            </a:r>
            <a:endParaRPr lang="en-US" sz="1200" b="0" i="0" u="none" kern="1200" dirty="0">
              <a:effectLst/>
              <a:latin typeface="+mn-lt"/>
              <a:ea typeface="+mn-ea"/>
              <a:cs typeface="+mn-cs"/>
            </a:endParaRPr>
          </a:p>
          <a:p>
            <a:endParaRPr lang="en-US" sz="1200" b="0" i="0" kern="1200" dirty="0">
              <a:effectLst/>
              <a:latin typeface="+mn-lt"/>
              <a:ea typeface="+mn-ea"/>
              <a:cs typeface="+mn-cs"/>
            </a:endParaRPr>
          </a:p>
          <a:p>
            <a:r>
              <a:rPr lang="en-US" sz="1200" b="0" i="0" kern="1200" dirty="0">
                <a:effectLst/>
                <a:latin typeface="+mn-lt"/>
                <a:ea typeface="+mn-ea"/>
                <a:cs typeface="+mn-cs"/>
              </a:rPr>
              <a:t>wiki122220102305</a:t>
            </a:r>
            <a:endParaRPr lang="en-US" b="1" dirty="0"/>
          </a:p>
        </p:txBody>
      </p:sp>
      <p:sp>
        <p:nvSpPr>
          <p:cNvPr id="4" name="Slide Number Placeholder 3"/>
          <p:cNvSpPr>
            <a:spLocks noGrp="1"/>
          </p:cNvSpPr>
          <p:nvPr>
            <p:ph type="sldNum" sz="quarter" idx="10"/>
          </p:nvPr>
        </p:nvSpPr>
        <p:spPr/>
        <p:txBody>
          <a:bodyPr/>
          <a:lstStyle/>
          <a:p>
            <a:fld id="{4E4946A3-FD68-4E77-9DEF-1E7536A4AD96}" type="slidenum">
              <a:rPr lang="en-US" smtClean="0"/>
              <a:t>10</a:t>
            </a:fld>
            <a:endParaRPr lang="en-US"/>
          </a:p>
        </p:txBody>
      </p:sp>
    </p:spTree>
    <p:extLst>
      <p:ext uri="{BB962C8B-B14F-4D97-AF65-F5344CB8AC3E}">
        <p14:creationId xmlns:p14="http://schemas.microsoft.com/office/powerpoint/2010/main" val="209752055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broken treaty tablet was photographed at the British Museum.</a:t>
            </a:r>
          </a:p>
          <a:p>
            <a:endParaRPr lang="en-US" dirty="0"/>
          </a:p>
          <a:p>
            <a:r>
              <a:rPr lang="en-US" dirty="0"/>
              <a:t>tb112004768</a:t>
            </a:r>
          </a:p>
        </p:txBody>
      </p:sp>
      <p:sp>
        <p:nvSpPr>
          <p:cNvPr id="4" name="Slide Number Placeholder 3"/>
          <p:cNvSpPr>
            <a:spLocks noGrp="1"/>
          </p:cNvSpPr>
          <p:nvPr>
            <p:ph type="sldNum" sz="quarter" idx="10"/>
          </p:nvPr>
        </p:nvSpPr>
        <p:spPr/>
        <p:txBody>
          <a:bodyPr/>
          <a:lstStyle/>
          <a:p>
            <a:fld id="{4E4946A3-FD68-4E77-9DEF-1E7536A4AD96}" type="slidenum">
              <a:rPr lang="en-US" smtClean="0"/>
              <a:t>100</a:t>
            </a:fld>
            <a:endParaRPr lang="en-US"/>
          </a:p>
        </p:txBody>
      </p:sp>
    </p:spTree>
    <p:extLst>
      <p:ext uri="{BB962C8B-B14F-4D97-AF65-F5344CB8AC3E}">
        <p14:creationId xmlns:p14="http://schemas.microsoft.com/office/powerpoint/2010/main" val="100326993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mjb1903062341</a:t>
            </a:r>
          </a:p>
        </p:txBody>
      </p:sp>
      <p:sp>
        <p:nvSpPr>
          <p:cNvPr id="4" name="Slide Number Placeholder 3"/>
          <p:cNvSpPr>
            <a:spLocks noGrp="1"/>
          </p:cNvSpPr>
          <p:nvPr>
            <p:ph type="sldNum" sz="quarter" idx="10"/>
          </p:nvPr>
        </p:nvSpPr>
        <p:spPr/>
        <p:txBody>
          <a:bodyPr/>
          <a:lstStyle/>
          <a:p>
            <a:fld id="{4E4946A3-FD68-4E77-9DEF-1E7536A4AD96}" type="slidenum">
              <a:rPr lang="en-US" smtClean="0"/>
              <a:t>101</a:t>
            </a:fld>
            <a:endParaRPr lang="en-US"/>
          </a:p>
        </p:txBody>
      </p:sp>
    </p:spTree>
    <p:extLst>
      <p:ext uri="{BB962C8B-B14F-4D97-AF65-F5344CB8AC3E}">
        <p14:creationId xmlns:p14="http://schemas.microsoft.com/office/powerpoint/2010/main" val="191294443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tb010517815</a:t>
            </a:r>
          </a:p>
        </p:txBody>
      </p:sp>
      <p:sp>
        <p:nvSpPr>
          <p:cNvPr id="4" name="Slide Number Placeholder 3"/>
          <p:cNvSpPr>
            <a:spLocks noGrp="1"/>
          </p:cNvSpPr>
          <p:nvPr>
            <p:ph type="sldNum" sz="quarter" idx="10"/>
          </p:nvPr>
        </p:nvSpPr>
        <p:spPr/>
        <p:txBody>
          <a:bodyPr/>
          <a:lstStyle/>
          <a:p>
            <a:fld id="{4E4946A3-FD68-4E77-9DEF-1E7536A4AD96}" type="slidenum">
              <a:rPr lang="en-US" smtClean="0"/>
              <a:t>102</a:t>
            </a:fld>
            <a:endParaRPr lang="en-US"/>
          </a:p>
        </p:txBody>
      </p:sp>
    </p:spTree>
    <p:extLst>
      <p:ext uri="{BB962C8B-B14F-4D97-AF65-F5344CB8AC3E}">
        <p14:creationId xmlns:p14="http://schemas.microsoft.com/office/powerpoint/2010/main" val="258057972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tb042207778</a:t>
            </a:r>
          </a:p>
        </p:txBody>
      </p:sp>
      <p:sp>
        <p:nvSpPr>
          <p:cNvPr id="4" name="Slide Number Placeholder 3"/>
          <p:cNvSpPr>
            <a:spLocks noGrp="1"/>
          </p:cNvSpPr>
          <p:nvPr>
            <p:ph type="sldNum" sz="quarter" idx="10"/>
          </p:nvPr>
        </p:nvSpPr>
        <p:spPr/>
        <p:txBody>
          <a:bodyPr/>
          <a:lstStyle/>
          <a:p>
            <a:fld id="{4E4946A3-FD68-4E77-9DEF-1E7536A4AD96}" type="slidenum">
              <a:rPr lang="en-US" smtClean="0"/>
              <a:t>103</a:t>
            </a:fld>
            <a:endParaRPr lang="en-US"/>
          </a:p>
        </p:txBody>
      </p:sp>
    </p:spTree>
    <p:extLst>
      <p:ext uri="{BB962C8B-B14F-4D97-AF65-F5344CB8AC3E}">
        <p14:creationId xmlns:p14="http://schemas.microsoft.com/office/powerpoint/2010/main" val="323254447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in verse 7, the LXX has “the (sheep) merchants” (Gk. </a:t>
            </a:r>
            <a:r>
              <a:rPr lang="el-GR" b="0" i="0" u="none" strike="noStrike" baseline="0" dirty="0">
                <a:latin typeface="SBL Greek" panose="02000000000000000000" pitchFamily="2" charset="0"/>
                <a:ea typeface="SBL Greek" panose="02000000000000000000" pitchFamily="2" charset="0"/>
              </a:rPr>
              <a:t>οἱ Χαναναῖοι</a:t>
            </a:r>
            <a:r>
              <a:rPr lang="en-US" dirty="0"/>
              <a:t>) rather than “the poor/afflicted” (Heb. </a:t>
            </a:r>
            <a:r>
              <a:rPr lang="en-US" i="1" dirty="0"/>
              <a:t>‘ani</a:t>
            </a:r>
            <a:r>
              <a:rPr lang="en-US" dirty="0"/>
              <a:t>, </a:t>
            </a:r>
            <a:r>
              <a:rPr lang="he-IL" dirty="0">
                <a:latin typeface="SBL Hebrew" panose="02000000000000000000" pitchFamily="2" charset="-79"/>
                <a:cs typeface="SBL Hebrew" panose="02000000000000000000" pitchFamily="2" charset="-79"/>
              </a:rPr>
              <a:t>עָנִי</a:t>
            </a:r>
            <a:r>
              <a:rPr lang="en-US" dirty="0"/>
              <a:t>). This reading is adopted by a few English versions (ESV, RSV). This American Colony photograph was taken between 1940 and 1946. The next slide includes a colorized version of this photo.</a:t>
            </a:r>
          </a:p>
          <a:p>
            <a:endParaRPr lang="en-US" dirty="0"/>
          </a:p>
          <a:p>
            <a:r>
              <a:rPr lang="en-US" dirty="0"/>
              <a:t>mat21594</a:t>
            </a:r>
          </a:p>
        </p:txBody>
      </p:sp>
      <p:sp>
        <p:nvSpPr>
          <p:cNvPr id="4" name="Slide Number Placeholder 3"/>
          <p:cNvSpPr>
            <a:spLocks noGrp="1"/>
          </p:cNvSpPr>
          <p:nvPr>
            <p:ph type="sldNum" sz="quarter" idx="10"/>
          </p:nvPr>
        </p:nvSpPr>
        <p:spPr/>
        <p:txBody>
          <a:bodyPr/>
          <a:lstStyle/>
          <a:p>
            <a:fld id="{4E4946A3-FD68-4E77-9DEF-1E7536A4AD96}" type="slidenum">
              <a:rPr lang="en-US" smtClean="0"/>
              <a:t>104</a:t>
            </a:fld>
            <a:endParaRPr lang="en-US"/>
          </a:p>
        </p:txBody>
      </p:sp>
    </p:spTree>
    <p:extLst>
      <p:ext uri="{BB962C8B-B14F-4D97-AF65-F5344CB8AC3E}">
        <p14:creationId xmlns:p14="http://schemas.microsoft.com/office/powerpoint/2010/main" val="76784095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96823-0EE2-395D-DC17-D250E10ED6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852510-313E-683C-CCFF-FAA45AB2AE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28F511-CE4A-0ED2-683C-854BEB5AF18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in verse 7, the LXX has “the (sheep) merchants” (Gk. </a:t>
            </a:r>
            <a:r>
              <a:rPr lang="el-GR" b="0" i="0" u="none" strike="noStrike" baseline="0" dirty="0">
                <a:latin typeface="SBL Greek" panose="02000000000000000000" pitchFamily="2" charset="0"/>
                <a:ea typeface="SBL Greek" panose="02000000000000000000" pitchFamily="2" charset="0"/>
              </a:rPr>
              <a:t>οἱ Χαναναῖοι</a:t>
            </a:r>
            <a:r>
              <a:rPr lang="en-US" dirty="0"/>
              <a:t>) rather than “the poor/afflicted” (Heb. </a:t>
            </a:r>
            <a:r>
              <a:rPr lang="en-US" i="1" dirty="0"/>
              <a:t>‘ani</a:t>
            </a:r>
            <a:r>
              <a:rPr lang="en-US" dirty="0"/>
              <a:t>, </a:t>
            </a:r>
            <a:r>
              <a:rPr lang="he-IL" dirty="0">
                <a:latin typeface="SBL Hebrew" panose="02000000000000000000" pitchFamily="2" charset="-79"/>
                <a:cs typeface="SBL Hebrew" panose="02000000000000000000" pitchFamily="2" charset="-79"/>
              </a:rPr>
              <a:t>עָנִי</a:t>
            </a:r>
            <a:r>
              <a:rPr lang="en-US" dirty="0"/>
              <a:t>). This reading is adopted by a few English versions (ESV, RSV). This American Colony photograph was taken between 1940 and 1946. Generative AI was used to colorize this photo.</a:t>
            </a:r>
          </a:p>
          <a:p>
            <a:endParaRPr lang="en-US" dirty="0"/>
          </a:p>
          <a:p>
            <a:r>
              <a:rPr lang="en-US" dirty="0"/>
              <a:t>mat21594col</a:t>
            </a:r>
          </a:p>
        </p:txBody>
      </p:sp>
      <p:sp>
        <p:nvSpPr>
          <p:cNvPr id="4" name="Slide Number Placeholder 3">
            <a:extLst>
              <a:ext uri="{FF2B5EF4-FFF2-40B4-BE49-F238E27FC236}">
                <a16:creationId xmlns:a16="http://schemas.microsoft.com/office/drawing/2014/main" id="{AF5805DA-8E83-D011-2D6B-1D05EC120EE2}"/>
              </a:ext>
            </a:extLst>
          </p:cNvPr>
          <p:cNvSpPr>
            <a:spLocks noGrp="1"/>
          </p:cNvSpPr>
          <p:nvPr>
            <p:ph type="sldNum" sz="quarter" idx="10"/>
          </p:nvPr>
        </p:nvSpPr>
        <p:spPr/>
        <p:txBody>
          <a:bodyPr/>
          <a:lstStyle/>
          <a:p>
            <a:fld id="{4E4946A3-FD68-4E77-9DEF-1E7536A4AD96}" type="slidenum">
              <a:rPr lang="en-US" smtClean="0"/>
              <a:t>105</a:t>
            </a:fld>
            <a:endParaRPr lang="en-US"/>
          </a:p>
        </p:txBody>
      </p:sp>
    </p:spTree>
    <p:extLst>
      <p:ext uri="{BB962C8B-B14F-4D97-AF65-F5344CB8AC3E}">
        <p14:creationId xmlns:p14="http://schemas.microsoft.com/office/powerpoint/2010/main" val="57187299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mj-lt"/>
                <a:ea typeface="Times New Roman" panose="02020603050405020304" pitchFamily="18" charset="0"/>
              </a:rPr>
              <a:t>As the shepherd quits his job, he requests his pay. </a:t>
            </a:r>
            <a:r>
              <a:rPr lang="en-US" dirty="0">
                <a:latin typeface="+mj-lt"/>
              </a:rPr>
              <a:t>This Roman tomb relief comes from Germania. </a:t>
            </a:r>
            <a:r>
              <a:rPr lang="en-US" b="0" dirty="0">
                <a:latin typeface="+mj-lt"/>
              </a:rPr>
              <a:t>This copy of a Roman-era relief was photographed at the Eretz Israel Museum.</a:t>
            </a:r>
          </a:p>
          <a:p>
            <a:endParaRPr lang="en-US" b="0" dirty="0">
              <a:latin typeface="+mj-lt"/>
            </a:endParaRPr>
          </a:p>
          <a:p>
            <a:r>
              <a:rPr lang="en-US" dirty="0">
                <a:latin typeface="+mj-lt"/>
              </a:rPr>
              <a:t>ku0617231050196c</a:t>
            </a:r>
            <a:endParaRPr lang="en-US" b="0" dirty="0">
              <a:latin typeface="+mj-lt"/>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106</a:t>
            </a:fld>
            <a:endParaRPr lang="en-US"/>
          </a:p>
        </p:txBody>
      </p:sp>
    </p:spTree>
    <p:extLst>
      <p:ext uri="{BB962C8B-B14F-4D97-AF65-F5344CB8AC3E}">
        <p14:creationId xmlns:p14="http://schemas.microsoft.com/office/powerpoint/2010/main" val="59315090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0" i="0" u="none" strike="noStrike" baseline="0" dirty="0">
                <a:solidFill>
                  <a:srgbClr val="000000"/>
                </a:solidFill>
                <a:cs typeface="Accordance" panose="00000400000000000000" pitchFamily="2" charset="-79"/>
              </a:rPr>
              <a:t>“The price, 30 pieces of silver, represents the lowly price a slave was worth in the earliest era in Israel’s history (</a:t>
            </a:r>
            <a:r>
              <a:rPr lang="en-US" b="0" i="0" u="none" strike="noStrike" baseline="0" dirty="0" err="1">
                <a:solidFill>
                  <a:srgbClr val="000000"/>
                </a:solidFill>
                <a:cs typeface="Accordance" panose="00000400000000000000" pitchFamily="2" charset="-79"/>
              </a:rPr>
              <a:t>Exod</a:t>
            </a:r>
            <a:r>
              <a:rPr lang="en-US" b="0" i="0" u="none" strike="noStrike" baseline="0" dirty="0">
                <a:solidFill>
                  <a:srgbClr val="000000"/>
                </a:solidFill>
                <a:cs typeface="Accordance" panose="00000400000000000000" pitchFamily="2" charset="-79"/>
              </a:rPr>
              <a:t> 21:32). The money the shepherd received was tantamount to slave wages. The exchange drips with the people’s disdain for their estimation of the value of the shepherd. His value to the entire nation did not even surpass the worth of one slave to a single family. The monetary value ascribed to the shepherd forcefully spoke of the trifling attitude of the nation to their shepherd and their God who had sent him” (Klein 2007: 337–38). </a:t>
            </a:r>
            <a:r>
              <a:rPr lang="en-US" dirty="0"/>
              <a:t>Silver was weighed using a balance beam with items of</a:t>
            </a:r>
            <a:r>
              <a:rPr lang="en-US" baseline="0" dirty="0"/>
              <a:t> pre-determined weight. This set of scales was photographed at the </a:t>
            </a:r>
            <a:r>
              <a:rPr lang="en-US" dirty="0"/>
              <a:t>Eretz Israel Museum in Tel Aviv.</a:t>
            </a:r>
          </a:p>
          <a:p>
            <a:endParaRPr lang="en-US" dirty="0"/>
          </a:p>
          <a:p>
            <a:r>
              <a:rPr lang="en-US" b="1" baseline="0" dirty="0"/>
              <a:t>Reference:</a:t>
            </a:r>
          </a:p>
          <a:p>
            <a:r>
              <a:rPr lang="en-US" baseline="0" dirty="0"/>
              <a:t>Klein, George L.</a:t>
            </a:r>
          </a:p>
          <a:p>
            <a:pPr marL="685800" indent="-457200">
              <a:tabLst>
                <a:tab pos="685800" algn="l"/>
              </a:tabLst>
            </a:pPr>
            <a:r>
              <a:rPr lang="en-US" baseline="0" dirty="0"/>
              <a:t>2007	</a:t>
            </a:r>
            <a:r>
              <a:rPr lang="en-US" i="1" baseline="0" dirty="0"/>
              <a:t>Zechariah</a:t>
            </a:r>
            <a:r>
              <a:rPr lang="en-US" baseline="0" dirty="0"/>
              <a:t>. New American Commentary. Nashville: Broadman and Holman.</a:t>
            </a:r>
          </a:p>
          <a:p>
            <a:endParaRPr lang="en-US" dirty="0"/>
          </a:p>
          <a:p>
            <a:r>
              <a:rPr lang="en-US" dirty="0"/>
              <a:t>ku0617231028025</a:t>
            </a:r>
          </a:p>
        </p:txBody>
      </p:sp>
      <p:sp>
        <p:nvSpPr>
          <p:cNvPr id="4" name="Slide Number Placeholder 3"/>
          <p:cNvSpPr>
            <a:spLocks noGrp="1"/>
          </p:cNvSpPr>
          <p:nvPr>
            <p:ph type="sldNum" sz="quarter" idx="10"/>
          </p:nvPr>
        </p:nvSpPr>
        <p:spPr/>
        <p:txBody>
          <a:bodyPr/>
          <a:lstStyle/>
          <a:p>
            <a:fld id="{4E4946A3-FD68-4E77-9DEF-1E7536A4AD96}" type="slidenum">
              <a:rPr lang="en-US" smtClean="0"/>
              <a:t>107</a:t>
            </a:fld>
            <a:endParaRPr lang="en-US"/>
          </a:p>
        </p:txBody>
      </p:sp>
    </p:spTree>
    <p:extLst>
      <p:ext uri="{BB962C8B-B14F-4D97-AF65-F5344CB8AC3E}">
        <p14:creationId xmlns:p14="http://schemas.microsoft.com/office/powerpoint/2010/main" val="311226613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reign of Darius I</a:t>
            </a:r>
            <a:r>
              <a:rPr lang="en-US" baseline="0" dirty="0"/>
              <a:t>, c</a:t>
            </a:r>
            <a:r>
              <a:rPr lang="en-US" dirty="0"/>
              <a:t>oinage was just beginning to replace hacksilver as the main currency. </a:t>
            </a:r>
            <a:r>
              <a:rPr lang="en-US" sz="1200" dirty="0"/>
              <a:t>This display of hacksilver was photographed at the Harvard Museum of the Ancient Near East.</a:t>
            </a:r>
          </a:p>
          <a:p>
            <a:endParaRPr lang="en-US" sz="1200" dirty="0"/>
          </a:p>
          <a:p>
            <a:r>
              <a:rPr lang="en-US" dirty="0"/>
              <a:t>tb072811108c</a:t>
            </a:r>
          </a:p>
        </p:txBody>
      </p:sp>
      <p:sp>
        <p:nvSpPr>
          <p:cNvPr id="4" name="Slide Number Placeholder 3"/>
          <p:cNvSpPr>
            <a:spLocks noGrp="1"/>
          </p:cNvSpPr>
          <p:nvPr>
            <p:ph type="sldNum" sz="quarter" idx="10"/>
          </p:nvPr>
        </p:nvSpPr>
        <p:spPr/>
        <p:txBody>
          <a:bodyPr/>
          <a:lstStyle/>
          <a:p>
            <a:fld id="{4E4946A3-FD68-4E77-9DEF-1E7536A4AD96}" type="slidenum">
              <a:rPr lang="en-US" smtClean="0"/>
              <a:t>108</a:t>
            </a:fld>
            <a:endParaRPr lang="en-US"/>
          </a:p>
        </p:txBody>
      </p:sp>
    </p:spTree>
    <p:extLst>
      <p:ext uri="{BB962C8B-B14F-4D97-AF65-F5344CB8AC3E}">
        <p14:creationId xmlns:p14="http://schemas.microsoft.com/office/powerpoint/2010/main" val="73561397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t>For students of the New Testament, this statement supplies the background for the betrayal of Jesus at the hands of Judas Iscariot, who received this same amount as payment for his betrayal (Matt 26:15). The thirty pieces of silver paid to Judas were apparently thirty silver shekel coins, and each of these coins originally contained approximately one shekel of silver by weight. </a:t>
            </a:r>
            <a:r>
              <a:rPr lang="en-US" dirty="0"/>
              <a:t>These weights from ancient Judah were photographed at the Eretz Israel Museum. The one-shekel weight is on the left side of the upper row.</a:t>
            </a:r>
          </a:p>
          <a:p>
            <a:endParaRPr lang="en-US" dirty="0"/>
          </a:p>
          <a:p>
            <a:r>
              <a:rPr lang="en-US" dirty="0"/>
              <a:t>ku0617231032344c</a:t>
            </a:r>
          </a:p>
        </p:txBody>
      </p:sp>
      <p:sp>
        <p:nvSpPr>
          <p:cNvPr id="4" name="Slide Number Placeholder 3"/>
          <p:cNvSpPr>
            <a:spLocks noGrp="1"/>
          </p:cNvSpPr>
          <p:nvPr>
            <p:ph type="sldNum" sz="quarter" idx="10"/>
          </p:nvPr>
        </p:nvSpPr>
        <p:spPr/>
        <p:txBody>
          <a:bodyPr/>
          <a:lstStyle/>
          <a:p>
            <a:fld id="{4E4946A3-FD68-4E77-9DEF-1E7536A4AD96}" type="slidenum">
              <a:rPr lang="en-US" smtClean="0"/>
              <a:t>109</a:t>
            </a:fld>
            <a:endParaRPr lang="en-US"/>
          </a:p>
        </p:txBody>
      </p:sp>
    </p:spTree>
    <p:extLst>
      <p:ext uri="{BB962C8B-B14F-4D97-AF65-F5344CB8AC3E}">
        <p14:creationId xmlns:p14="http://schemas.microsoft.com/office/powerpoint/2010/main" val="213055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22825-8A93-EFA0-B547-693DC21523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DE5B89-D925-9380-0B16-CD83DE315A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90C56C-90C2-DC66-3C7D-83A4C7A7E9F5}"/>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image comes from Lizzy </a:t>
            </a:r>
            <a:r>
              <a:rPr lang="en-US" sz="1200" kern="1200" dirty="0" err="1">
                <a:solidFill>
                  <a:schemeClr val="tx1"/>
                </a:solidFill>
                <a:effectLst/>
                <a:latin typeface="+mn-lt"/>
                <a:ea typeface="+mn-ea"/>
                <a:cs typeface="+mn-cs"/>
              </a:rPr>
              <a:t>Shaanan</a:t>
            </a:r>
            <a:r>
              <a:rPr lang="en-US" sz="1200" kern="1200" dirty="0">
                <a:solidFill>
                  <a:schemeClr val="tx1"/>
                </a:solidFill>
                <a:effectLst/>
                <a:latin typeface="+mn-lt"/>
                <a:ea typeface="+mn-ea"/>
                <a:cs typeface="+mn-cs"/>
              </a:rPr>
              <a:t> and is licensed under CC BY 2.5, via Wikimedia Commons: https://commons.wikimedia.org/wiki/File:98331_har_hatayasim_(pilots%27_mountain)_PikiWiki_Israel.jpg.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wiki1018160010671022</a:t>
            </a:r>
            <a:endParaRPr lang="en-US" dirty="0"/>
          </a:p>
        </p:txBody>
      </p:sp>
      <p:sp>
        <p:nvSpPr>
          <p:cNvPr id="4" name="Slide Number Placeholder 3">
            <a:extLst>
              <a:ext uri="{FF2B5EF4-FFF2-40B4-BE49-F238E27FC236}">
                <a16:creationId xmlns:a16="http://schemas.microsoft.com/office/drawing/2014/main" id="{D6D17884-9508-2CB3-070F-B279859EB152}"/>
              </a:ext>
            </a:extLst>
          </p:cNvPr>
          <p:cNvSpPr>
            <a:spLocks noGrp="1"/>
          </p:cNvSpPr>
          <p:nvPr>
            <p:ph type="sldNum" sz="quarter" idx="10"/>
          </p:nvPr>
        </p:nvSpPr>
        <p:spPr/>
        <p:txBody>
          <a:bodyPr/>
          <a:lstStyle/>
          <a:p>
            <a:fld id="{4E4946A3-FD68-4E77-9DEF-1E7536A4AD96}" type="slidenum">
              <a:rPr lang="en-US" smtClean="0"/>
              <a:t>11</a:t>
            </a:fld>
            <a:endParaRPr lang="en-US"/>
          </a:p>
        </p:txBody>
      </p:sp>
    </p:spTree>
    <p:extLst>
      <p:ext uri="{BB962C8B-B14F-4D97-AF65-F5344CB8AC3E}">
        <p14:creationId xmlns:p14="http://schemas.microsoft.com/office/powerpoint/2010/main" val="59394562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This collection was discovered</a:t>
            </a:r>
            <a:r>
              <a:rPr lang="en-US" sz="1200" baseline="0" dirty="0"/>
              <a:t> in the Druze town of </a:t>
            </a:r>
            <a:r>
              <a:rPr lang="en-US" sz="1200" baseline="0" dirty="0" err="1"/>
              <a:t>Isfiya</a:t>
            </a:r>
            <a:r>
              <a:rPr lang="en-US" sz="1200" baseline="0" dirty="0"/>
              <a:t> on Mount Carmel. </a:t>
            </a:r>
            <a:r>
              <a:rPr lang="en-US" sz="1200" dirty="0"/>
              <a:t>Tyrian shekels</a:t>
            </a:r>
            <a:r>
              <a:rPr lang="en-US" sz="1200" baseline="0" dirty="0"/>
              <a:t> and half-shekels were the official temple currency; both are shown in this photograph, although it was probably thirty of the larger shekels which were paid to Judas. Since a Tyrian shekel was worth about four denarii, and a denarius was a good day’s wage, thirty shekels of silver were equivalent to about one-third of a good annual salary. This display was photographed at the </a:t>
            </a:r>
            <a:r>
              <a:rPr lang="en-US" sz="1200" dirty="0"/>
              <a:t>Hecht Museum at the University of Haifa.</a:t>
            </a:r>
          </a:p>
          <a:p>
            <a:endParaRPr lang="en-US" sz="1200" dirty="0"/>
          </a:p>
          <a:p>
            <a:r>
              <a:rPr lang="en-US" sz="1200" dirty="0"/>
              <a:t>ku0531231100462</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110</a:t>
            </a:fld>
            <a:endParaRPr lang="en-US"/>
          </a:p>
        </p:txBody>
      </p:sp>
    </p:spTree>
    <p:extLst>
      <p:ext uri="{BB962C8B-B14F-4D97-AF65-F5344CB8AC3E}">
        <p14:creationId xmlns:p14="http://schemas.microsoft.com/office/powerpoint/2010/main" val="37764604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latin typeface="+mj-lt"/>
              </a:rPr>
              <a:t>Matthew 26:15 alludes to Zechariah 11:12 when it recounts the payment given to Judas Iscariot for betraying Jesus to the Jewish authorities: “</a:t>
            </a:r>
            <a:r>
              <a:rPr lang="en-US" altLang="ja-JP" b="0" i="0" u="none" strike="noStrike" baseline="0" dirty="0">
                <a:latin typeface="+mj-lt"/>
              </a:rPr>
              <a:t>And they weighed out to him thirty pieces of silver</a:t>
            </a:r>
            <a:r>
              <a:rPr lang="en-US" dirty="0">
                <a:latin typeface="+mj-lt"/>
              </a:rPr>
              <a:t>.” This modern painting depicts Judas Iscariot holding a bag of money. It was photographed in the Magdala Chapel of Duc in </a:t>
            </a:r>
            <a:r>
              <a:rPr lang="en-US" dirty="0" err="1">
                <a:latin typeface="+mj-lt"/>
              </a:rPr>
              <a:t>Altum</a:t>
            </a:r>
            <a:r>
              <a:rPr lang="en-US" dirty="0">
                <a:latin typeface="+mj-lt"/>
              </a:rPr>
              <a:t> Church.</a:t>
            </a:r>
          </a:p>
          <a:p>
            <a:pPr rtl="0"/>
            <a:endParaRPr lang="en-US" dirty="0">
              <a:latin typeface="+mj-lt"/>
            </a:endParaRPr>
          </a:p>
          <a:p>
            <a:pPr rtl="0"/>
            <a:r>
              <a:rPr lang="en-US" dirty="0">
                <a:latin typeface="+mj-lt"/>
              </a:rPr>
              <a:t>tb053116477</a:t>
            </a:r>
          </a:p>
        </p:txBody>
      </p:sp>
      <p:sp>
        <p:nvSpPr>
          <p:cNvPr id="4" name="Slide Number Placeholder 3"/>
          <p:cNvSpPr>
            <a:spLocks noGrp="1"/>
          </p:cNvSpPr>
          <p:nvPr>
            <p:ph type="sldNum" sz="quarter" idx="10"/>
          </p:nvPr>
        </p:nvSpPr>
        <p:spPr/>
        <p:txBody>
          <a:bodyPr/>
          <a:lstStyle/>
          <a:p>
            <a:fld id="{4E4946A3-FD68-4E77-9DEF-1E7536A4AD96}" type="slidenum">
              <a:rPr lang="en-US" smtClean="0"/>
              <a:t>111</a:t>
            </a:fld>
            <a:endParaRPr lang="en-US"/>
          </a:p>
        </p:txBody>
      </p:sp>
    </p:spTree>
    <p:extLst>
      <p:ext uri="{BB962C8B-B14F-4D97-AF65-F5344CB8AC3E}">
        <p14:creationId xmlns:p14="http://schemas.microsoft.com/office/powerpoint/2010/main" val="250563362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B7372-322B-BF90-1C51-153C34B043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82F45B-EF49-6E63-D2C5-DA2C45AB65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E563E5-30E4-EC54-819E-436A2C16F635}"/>
              </a:ext>
            </a:extLst>
          </p:cNvPr>
          <p:cNvSpPr>
            <a:spLocks noGrp="1"/>
          </p:cNvSpPr>
          <p:nvPr>
            <p:ph type="body" idx="1"/>
          </p:nvPr>
        </p:nvSpPr>
        <p:spPr/>
        <p:txBody>
          <a:bodyPr/>
          <a:lstStyle/>
          <a:p>
            <a:pPr rtl="0"/>
            <a:r>
              <a:rPr lang="en-US" dirty="0"/>
              <a:t>This vase was photographed at the Baden State Museum (</a:t>
            </a:r>
            <a:r>
              <a:rPr lang="en-US" dirty="0" err="1"/>
              <a:t>Badisches</a:t>
            </a:r>
            <a:r>
              <a:rPr lang="en-US" dirty="0"/>
              <a:t> </a:t>
            </a:r>
            <a:r>
              <a:rPr lang="en-US" dirty="0" err="1"/>
              <a:t>Landesmuseum</a:t>
            </a:r>
            <a:r>
              <a:rPr lang="en-US" dirty="0"/>
              <a:t>). </a:t>
            </a:r>
            <a:r>
              <a:rPr lang="en-US" kern="100" dirty="0">
                <a:effectLst/>
                <a:ea typeface="Calibri" panose="020F0502020204030204" pitchFamily="34" charset="0"/>
              </a:rPr>
              <a:t>This image comes from </a:t>
            </a:r>
            <a:r>
              <a:rPr lang="en-US" kern="100" dirty="0" err="1">
                <a:effectLst/>
                <a:ea typeface="Calibri" panose="020F0502020204030204" pitchFamily="34" charset="0"/>
              </a:rPr>
              <a:t>ArchaiOptix</a:t>
            </a:r>
            <a:r>
              <a:rPr lang="en-US" kern="100" dirty="0">
                <a:effectLst/>
                <a:ea typeface="Calibri" panose="020F0502020204030204" pitchFamily="34" charset="0"/>
              </a:rPr>
              <a:t> and is licensed under CC BY-SA 4.0, via Wikimedia Commons: https://commons.wikimedia.org/wiki/File:Manner_of_the_Centaur_Painter_-_ABV_190_extra_-_potter_at_work_-_Karlsruhe_BL_67-90_-_02.jpg.</a:t>
            </a:r>
          </a:p>
          <a:p>
            <a:pPr rtl="0"/>
            <a:endParaRPr lang="en-US" kern="100" dirty="0">
              <a:effectLst/>
            </a:endParaRPr>
          </a:p>
          <a:p>
            <a:pPr rtl="0"/>
            <a:r>
              <a:rPr lang="en-US" kern="100" dirty="0">
                <a:effectLst/>
                <a:ea typeface="Calibri" panose="020F0502020204030204" pitchFamily="34" charset="0"/>
              </a:rPr>
              <a:t>wiki0308191543622836818</a:t>
            </a:r>
            <a:endParaRPr lang="en-US" dirty="0"/>
          </a:p>
        </p:txBody>
      </p:sp>
      <p:sp>
        <p:nvSpPr>
          <p:cNvPr id="4" name="Slide Number Placeholder 3">
            <a:extLst>
              <a:ext uri="{FF2B5EF4-FFF2-40B4-BE49-F238E27FC236}">
                <a16:creationId xmlns:a16="http://schemas.microsoft.com/office/drawing/2014/main" id="{BEDB0E2F-3DD7-8DC7-0C85-B68ECA1A5F12}"/>
              </a:ext>
            </a:extLst>
          </p:cNvPr>
          <p:cNvSpPr>
            <a:spLocks noGrp="1"/>
          </p:cNvSpPr>
          <p:nvPr>
            <p:ph type="sldNum" sz="quarter" idx="5"/>
          </p:nvPr>
        </p:nvSpPr>
        <p:spPr/>
        <p:txBody>
          <a:bodyPr/>
          <a:lstStyle/>
          <a:p>
            <a:fld id="{4E4946A3-FD68-4E77-9DEF-1E7536A4AD96}" type="slidenum">
              <a:rPr lang="en-US" smtClean="0"/>
              <a:t>112</a:t>
            </a:fld>
            <a:endParaRPr lang="en-US"/>
          </a:p>
        </p:txBody>
      </p:sp>
    </p:spTree>
    <p:extLst>
      <p:ext uri="{BB962C8B-B14F-4D97-AF65-F5344CB8AC3E}">
        <p14:creationId xmlns:p14="http://schemas.microsoft.com/office/powerpoint/2010/main" val="273620100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a:t>
            </a:r>
            <a:r>
              <a:rPr lang="en-US" i="1" dirty="0" err="1"/>
              <a:t>skyphos</a:t>
            </a:r>
            <a:r>
              <a:rPr lang="en-US" dirty="0"/>
              <a:t> shows a scene from a potter’s workshop.</a:t>
            </a:r>
            <a:r>
              <a:rPr lang="en-US" baseline="0" dirty="0"/>
              <a:t> The central character is carrying a stack of vessels in his right hand. It may be that the character to the right, with upraised hand, is the master of the workshop, threatening to punish a bad employee. The vessel comes from the Greek village of </a:t>
            </a:r>
            <a:r>
              <a:rPr lang="en-US" baseline="0" dirty="0" err="1"/>
              <a:t>Exarchos</a:t>
            </a:r>
            <a:r>
              <a:rPr lang="en-US" baseline="0" dirty="0"/>
              <a:t>. </a:t>
            </a:r>
            <a:r>
              <a:rPr lang="en-US" dirty="0"/>
              <a:t>This skyphos was photographed at the National Archaeological Museum in Athens. This image comes from Zde and is licensed under</a:t>
            </a:r>
            <a:r>
              <a:rPr lang="en-US" baseline="0" dirty="0"/>
              <a:t> </a:t>
            </a:r>
            <a:r>
              <a:rPr lang="en-US" dirty="0"/>
              <a:t>CC BY-SA 4.0, via Wikimedia Commons: https://commons.wikimedia.org/wiki/File:Boeotian_skyphos,_parodic_scene_from_potter%27s_workshop,_NAMA_442,_191210.jpg.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wiki06112019162622c</a:t>
            </a:r>
          </a:p>
        </p:txBody>
      </p:sp>
      <p:sp>
        <p:nvSpPr>
          <p:cNvPr id="4" name="Slide Number Placeholder 3"/>
          <p:cNvSpPr>
            <a:spLocks noGrp="1"/>
          </p:cNvSpPr>
          <p:nvPr>
            <p:ph type="sldNum" sz="quarter" idx="10"/>
          </p:nvPr>
        </p:nvSpPr>
        <p:spPr/>
        <p:txBody>
          <a:bodyPr/>
          <a:lstStyle/>
          <a:p>
            <a:fld id="{4E4946A3-FD68-4E77-9DEF-1E7536A4AD96}" type="slidenum">
              <a:rPr lang="en-US" smtClean="0"/>
              <a:pPr/>
              <a:t>113</a:t>
            </a:fld>
            <a:endParaRPr lang="en-US"/>
          </a:p>
        </p:txBody>
      </p:sp>
    </p:spTree>
    <p:extLst>
      <p:ext uri="{BB962C8B-B14F-4D97-AF65-F5344CB8AC3E}">
        <p14:creationId xmlns:p14="http://schemas.microsoft.com/office/powerpoint/2010/main" val="97070098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shoulder on this water vase (</a:t>
            </a:r>
            <a:r>
              <a:rPr lang="en-US" i="1" baseline="0" dirty="0"/>
              <a:t>hydria</a:t>
            </a:r>
            <a:r>
              <a:rPr lang="en-US" baseline="0" dirty="0"/>
              <a:t>) depicts various scenes in a potter’s shop. At the left are men shaping and decorating new vessels. In the center, two men carry completed vases past an overseer, and at the right, a worker monitors the pottery kiln. </a:t>
            </a:r>
          </a:p>
          <a:p>
            <a:endParaRPr lang="en-US" baseline="0" dirty="0"/>
          </a:p>
          <a:p>
            <a:r>
              <a:rPr lang="en-US" baseline="0" dirty="0"/>
              <a:t>This vase was photographed at the </a:t>
            </a:r>
            <a:r>
              <a:rPr lang="en-US" dirty="0"/>
              <a:t>State</a:t>
            </a:r>
            <a:r>
              <a:rPr lang="en-US" baseline="0" dirty="0"/>
              <a:t> Antiquities Collection in Munich. </a:t>
            </a:r>
            <a:r>
              <a:rPr lang="en-US" dirty="0"/>
              <a:t>This image comes from </a:t>
            </a:r>
            <a:r>
              <a:rPr lang="en-US" dirty="0" err="1"/>
              <a:t>ArchaiOptix</a:t>
            </a:r>
            <a:r>
              <a:rPr lang="en-US" dirty="0"/>
              <a:t> and is licensed under CC BY-SA 4.0, via Wikimedia Commons</a:t>
            </a:r>
            <a:r>
              <a:rPr lang="en-US" baseline="0" dirty="0"/>
              <a:t>: https://commons.wikimedia.org/wiki/File:Leagros_Group_-_ABV_362_36_-_potter%C2%B4s_workshop_-_Aineas_escaping_from_Troy_-_M%C3%BCnchen_AS_1717_-_04.jpg.</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wiki0719201719455517177315012</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114</a:t>
            </a:fld>
            <a:endParaRPr lang="en-US"/>
          </a:p>
        </p:txBody>
      </p:sp>
    </p:spTree>
    <p:extLst>
      <p:ext uri="{BB962C8B-B14F-4D97-AF65-F5344CB8AC3E}">
        <p14:creationId xmlns:p14="http://schemas.microsoft.com/office/powerpoint/2010/main" val="284464082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This</a:t>
            </a:r>
            <a:r>
              <a:rPr lang="en-US" sz="1200" b="0" i="0" kern="1200" baseline="0" dirty="0">
                <a:solidFill>
                  <a:schemeClr val="tx1"/>
                </a:solidFill>
                <a:effectLst/>
                <a:latin typeface="+mn-lt"/>
                <a:ea typeface="+mn-ea"/>
                <a:cs typeface="+mn-cs"/>
              </a:rPr>
              <a:t> American Colony photograph was taken </a:t>
            </a:r>
            <a:r>
              <a:rPr lang="en-US" sz="1200" b="0" i="0" kern="1200" dirty="0">
                <a:solidFill>
                  <a:schemeClr val="tx1"/>
                </a:solidFill>
                <a:effectLst/>
                <a:latin typeface="+mn-lt"/>
                <a:ea typeface="+mn-ea"/>
                <a:cs typeface="+mn-cs"/>
              </a:rPr>
              <a:t>between 1934 and 1939. The next slide includes a colorized version of this photo.</a:t>
            </a:r>
            <a:endParaRPr lang="en-US" dirty="0"/>
          </a:p>
          <a:p>
            <a:endParaRPr lang="en-US" dirty="0"/>
          </a:p>
          <a:p>
            <a:r>
              <a:rPr lang="en-US" dirty="0" err="1"/>
              <a:t>mat04011</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115</a:t>
            </a:fld>
            <a:endParaRPr lang="en-US"/>
          </a:p>
        </p:txBody>
      </p:sp>
    </p:spTree>
    <p:extLst>
      <p:ext uri="{BB962C8B-B14F-4D97-AF65-F5344CB8AC3E}">
        <p14:creationId xmlns:p14="http://schemas.microsoft.com/office/powerpoint/2010/main" val="72582106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572B5-9043-932F-4CC5-6AA3106CCD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001BF5-2088-DD3D-B3D0-BEE1F293C4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F1FF6F-7623-7D13-CCF7-B458ED4E9450}"/>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This</a:t>
            </a:r>
            <a:r>
              <a:rPr lang="en-US" sz="1200" b="0" i="0" kern="1200" baseline="0" dirty="0">
                <a:solidFill>
                  <a:schemeClr val="tx1"/>
                </a:solidFill>
                <a:effectLst/>
                <a:latin typeface="+mn-lt"/>
                <a:ea typeface="+mn-ea"/>
                <a:cs typeface="+mn-cs"/>
              </a:rPr>
              <a:t> American Colony photograph was taken </a:t>
            </a:r>
            <a:r>
              <a:rPr lang="en-US" sz="1200" b="0" i="0" kern="1200" dirty="0">
                <a:solidFill>
                  <a:schemeClr val="tx1"/>
                </a:solidFill>
                <a:effectLst/>
                <a:latin typeface="+mn-lt"/>
                <a:ea typeface="+mn-ea"/>
                <a:cs typeface="+mn-cs"/>
              </a:rPr>
              <a:t>between 1934 and 1939. Generative AI was used to colorize this photo.</a:t>
            </a:r>
            <a:endParaRPr lang="en-US" dirty="0"/>
          </a:p>
          <a:p>
            <a:endParaRPr lang="en-US" dirty="0"/>
          </a:p>
          <a:p>
            <a:r>
              <a:rPr lang="en-US" dirty="0"/>
              <a:t>mat04011col</a:t>
            </a:r>
          </a:p>
        </p:txBody>
      </p:sp>
      <p:sp>
        <p:nvSpPr>
          <p:cNvPr id="4" name="Slide Number Placeholder 3">
            <a:extLst>
              <a:ext uri="{FF2B5EF4-FFF2-40B4-BE49-F238E27FC236}">
                <a16:creationId xmlns:a16="http://schemas.microsoft.com/office/drawing/2014/main" id="{E11978DE-EF4F-ABC9-B596-1978D6B10CF8}"/>
              </a:ext>
            </a:extLst>
          </p:cNvPr>
          <p:cNvSpPr>
            <a:spLocks noGrp="1"/>
          </p:cNvSpPr>
          <p:nvPr>
            <p:ph type="sldNum" sz="quarter" idx="10"/>
          </p:nvPr>
        </p:nvSpPr>
        <p:spPr/>
        <p:txBody>
          <a:bodyPr/>
          <a:lstStyle/>
          <a:p>
            <a:fld id="{4E4946A3-FD68-4E77-9DEF-1E7536A4AD96}" type="slidenum">
              <a:rPr lang="en-US" smtClean="0"/>
              <a:t>116</a:t>
            </a:fld>
            <a:endParaRPr lang="en-US"/>
          </a:p>
        </p:txBody>
      </p:sp>
    </p:spTree>
    <p:extLst>
      <p:ext uri="{BB962C8B-B14F-4D97-AF65-F5344CB8AC3E}">
        <p14:creationId xmlns:p14="http://schemas.microsoft.com/office/powerpoint/2010/main" val="4285713412"/>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text implies that there was a pottery workshop on the temple grounds. This workshop may have supplied</a:t>
            </a:r>
            <a:r>
              <a:rPr lang="en-US" baseline="0" dirty="0"/>
              <a:t> vessels for the temple. Kom Ombo is located in southern Egypt.</a:t>
            </a:r>
          </a:p>
          <a:p>
            <a:endParaRPr lang="en-US" dirty="0"/>
          </a:p>
          <a:p>
            <a:r>
              <a:rPr lang="en-US" dirty="0"/>
              <a:t>tb011005713c</a:t>
            </a:r>
          </a:p>
        </p:txBody>
      </p:sp>
      <p:sp>
        <p:nvSpPr>
          <p:cNvPr id="4" name="Slide Number Placeholder 3"/>
          <p:cNvSpPr>
            <a:spLocks noGrp="1"/>
          </p:cNvSpPr>
          <p:nvPr>
            <p:ph type="sldNum" sz="quarter" idx="10"/>
          </p:nvPr>
        </p:nvSpPr>
        <p:spPr/>
        <p:txBody>
          <a:bodyPr/>
          <a:lstStyle/>
          <a:p>
            <a:fld id="{4E4946A3-FD68-4E77-9DEF-1E7536A4AD96}" type="slidenum">
              <a:rPr lang="en-US" smtClean="0"/>
              <a:t>117</a:t>
            </a:fld>
            <a:endParaRPr lang="en-US"/>
          </a:p>
        </p:txBody>
      </p:sp>
    </p:spTree>
    <p:extLst>
      <p:ext uri="{BB962C8B-B14F-4D97-AF65-F5344CB8AC3E}">
        <p14:creationId xmlns:p14="http://schemas.microsoft.com/office/powerpoint/2010/main" val="1181448180"/>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mj-lt"/>
              </a:rPr>
              <a:t>Matt</a:t>
            </a:r>
            <a:r>
              <a:rPr lang="en-US" altLang="en-US" baseline="0" dirty="0">
                <a:latin typeface="+mj-lt"/>
              </a:rPr>
              <a:t>hew 27:9-10 quotes Zechariah 11:12-13 and explains that these verses are a prophecy of </a:t>
            </a:r>
            <a:r>
              <a:rPr lang="en-US" dirty="0">
                <a:effectLst/>
                <a:latin typeface="+mj-lt"/>
                <a:ea typeface="Times New Roman" panose="02020603050405020304" pitchFamily="18" charset="0"/>
              </a:rPr>
              <a:t>the betrayal money paid to Judas, which was the price at which the Sanhedrin valued Jesus. Judas returned the money and committed suicide in a potter’s field, which was subsequently purchased by the Sanhedrin for the thirty shekels of silver. This field became known as “Akeldama,” which means “the field of blood” (Acts 1:19). The traditional location of this field is the cliff-lined area in the Hinnom Valley, just left of center in this photo. </a:t>
            </a:r>
            <a:r>
              <a:rPr lang="en-US" altLang="en-US" dirty="0">
                <a:latin typeface="+mj-lt"/>
              </a:rPr>
              <a:t>This American Colony photograph was taken between 1940 and 1946.</a:t>
            </a:r>
          </a:p>
          <a:p>
            <a:endParaRPr lang="en-US" dirty="0">
              <a:latin typeface="+mj-lt"/>
            </a:endParaRPr>
          </a:p>
          <a:p>
            <a:r>
              <a:rPr lang="en-US" dirty="0">
                <a:latin typeface="+mj-lt"/>
              </a:rPr>
              <a:t>mat14677</a:t>
            </a:r>
          </a:p>
        </p:txBody>
      </p:sp>
      <p:sp>
        <p:nvSpPr>
          <p:cNvPr id="4" name="Slide Number Placeholder 3"/>
          <p:cNvSpPr>
            <a:spLocks noGrp="1"/>
          </p:cNvSpPr>
          <p:nvPr>
            <p:ph type="sldNum" sz="quarter" idx="10"/>
          </p:nvPr>
        </p:nvSpPr>
        <p:spPr/>
        <p:txBody>
          <a:bodyPr/>
          <a:lstStyle/>
          <a:p>
            <a:fld id="{4E4946A3-FD68-4E77-9DEF-1E7536A4AD96}" type="slidenum">
              <a:rPr lang="en-US" smtClean="0"/>
              <a:t>118</a:t>
            </a:fld>
            <a:endParaRPr lang="en-US"/>
          </a:p>
        </p:txBody>
      </p:sp>
    </p:spTree>
    <p:extLst>
      <p:ext uri="{BB962C8B-B14F-4D97-AF65-F5344CB8AC3E}">
        <p14:creationId xmlns:p14="http://schemas.microsoft.com/office/powerpoint/2010/main" val="2043693525"/>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monastery is named for St. </a:t>
            </a:r>
            <a:r>
              <a:rPr lang="en-US" dirty="0" err="1"/>
              <a:t>Onuphrius</a:t>
            </a:r>
            <a:r>
              <a:rPr lang="en-US" dirty="0"/>
              <a:t>, a Desert Father wh</a:t>
            </a:r>
            <a:r>
              <a:rPr lang="en-US" baseline="0" dirty="0"/>
              <a:t>o lived in Egypt in the 4th and 5th centuries AD.</a:t>
            </a:r>
            <a:endParaRPr lang="en-US" dirty="0"/>
          </a:p>
          <a:p>
            <a:endParaRPr lang="en-US" dirty="0"/>
          </a:p>
          <a:p>
            <a:r>
              <a:rPr lang="en-US" dirty="0" err="1"/>
              <a:t>tb021504846</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119</a:t>
            </a:fld>
            <a:endParaRPr lang="en-US"/>
          </a:p>
        </p:txBody>
      </p:sp>
    </p:spTree>
    <p:extLst>
      <p:ext uri="{BB962C8B-B14F-4D97-AF65-F5344CB8AC3E}">
        <p14:creationId xmlns:p14="http://schemas.microsoft.com/office/powerpoint/2010/main" val="19778552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22825-8A93-EFA0-B547-693DC21523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DE5B89-D925-9380-0B16-CD83DE315A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90C56C-90C2-DC66-3C7D-83A4C7A7E9F5}"/>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image comes from </a:t>
            </a:r>
            <a:r>
              <a:rPr lang="en-US" sz="1200" kern="1200" dirty="0" err="1">
                <a:solidFill>
                  <a:schemeClr val="tx1"/>
                </a:solidFill>
                <a:effectLst/>
                <a:latin typeface="+mn-lt"/>
                <a:ea typeface="+mn-ea"/>
                <a:cs typeface="+mn-cs"/>
              </a:rPr>
              <a:t>Chenspec</a:t>
            </a:r>
            <a:r>
              <a:rPr lang="en-US" sz="1200" kern="1200" dirty="0">
                <a:solidFill>
                  <a:schemeClr val="tx1"/>
                </a:solidFill>
                <a:effectLst/>
                <a:latin typeface="+mn-lt"/>
                <a:ea typeface="+mn-ea"/>
                <a:cs typeface="+mn-cs"/>
              </a:rPr>
              <a:t> and is licensed under CC BY-SA 4.0, via Wikimedia Commons: https://commons.wikimedia.org/wiki/File:%D7%A4%D7%90%D7%A8%D7%A7_%D7%94%D7%9B%D7%A8%D7%9E%D7%9C_5_-_%D7%92%D7%A0%D7%99%D7%9D_%D7%9C%D7%90%D7%95%D7%9E%D7%99%D7%99%D7%9D_%D7%91%D7%A6%D7%A4%D7%95%D7%9F_%D7%94%D7%90%D7%A8%D7%A5_-_%D7%90%D7%AA%D7%A8%D7%99_%D7%9E%D7%95%D7%A8%D7%A9%D7%AA_2016_(305).jp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wiki01231135522368364</a:t>
            </a:r>
            <a:endParaRPr lang="en-US" dirty="0"/>
          </a:p>
        </p:txBody>
      </p:sp>
      <p:sp>
        <p:nvSpPr>
          <p:cNvPr id="4" name="Slide Number Placeholder 3">
            <a:extLst>
              <a:ext uri="{FF2B5EF4-FFF2-40B4-BE49-F238E27FC236}">
                <a16:creationId xmlns:a16="http://schemas.microsoft.com/office/drawing/2014/main" id="{D6D17884-9508-2CB3-070F-B279859EB152}"/>
              </a:ext>
            </a:extLst>
          </p:cNvPr>
          <p:cNvSpPr>
            <a:spLocks noGrp="1"/>
          </p:cNvSpPr>
          <p:nvPr>
            <p:ph type="sldNum" sz="quarter" idx="10"/>
          </p:nvPr>
        </p:nvSpPr>
        <p:spPr/>
        <p:txBody>
          <a:bodyPr/>
          <a:lstStyle/>
          <a:p>
            <a:fld id="{4E4946A3-FD68-4E77-9DEF-1E7536A4AD96}" type="slidenum">
              <a:rPr lang="en-US" smtClean="0"/>
              <a:t>12</a:t>
            </a:fld>
            <a:endParaRPr lang="en-US"/>
          </a:p>
        </p:txBody>
      </p:sp>
    </p:spTree>
    <p:extLst>
      <p:ext uri="{BB962C8B-B14F-4D97-AF65-F5344CB8AC3E}">
        <p14:creationId xmlns:p14="http://schemas.microsoft.com/office/powerpoint/2010/main" val="182998128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It is easy to imagine Judas dangling from a rope over these cliffs before the rope snapped and his body plunged to the rocks below where it burst open. One difficulty</a:t>
            </a:r>
            <a:r>
              <a:rPr lang="en-US" sz="1200" baseline="0" dirty="0"/>
              <a:t> with locating </a:t>
            </a:r>
            <a:r>
              <a:rPr lang="en-US" sz="1200" baseline="0" dirty="0" err="1"/>
              <a:t>Akeldama</a:t>
            </a:r>
            <a:r>
              <a:rPr lang="en-US" sz="1200" baseline="0" dirty="0"/>
              <a:t> at this spot is that the cemetery seems to have been in use for local Jewish people before the time of Judas’s death.</a:t>
            </a:r>
            <a:endParaRPr lang="en-US" sz="1200" dirty="0"/>
          </a:p>
          <a:p>
            <a:endParaRPr lang="en-US" sz="1200" dirty="0"/>
          </a:p>
          <a:p>
            <a:r>
              <a:rPr lang="en-US" sz="1200" dirty="0" err="1"/>
              <a:t>tb082305478</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120</a:t>
            </a:fld>
            <a:endParaRPr lang="en-US"/>
          </a:p>
        </p:txBody>
      </p:sp>
    </p:spTree>
    <p:extLst>
      <p:ext uri="{BB962C8B-B14F-4D97-AF65-F5344CB8AC3E}">
        <p14:creationId xmlns:p14="http://schemas.microsoft.com/office/powerpoint/2010/main" val="461154328"/>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These </a:t>
            </a:r>
            <a:r>
              <a:rPr lang="en-US" sz="1200" i="1" dirty="0"/>
              <a:t>tetradrachms</a:t>
            </a:r>
            <a:r>
              <a:rPr lang="en-US" sz="1200" dirty="0"/>
              <a:t> come from the vicinity of Side in southern Turkey. Altogether, 129 </a:t>
            </a:r>
            <a:r>
              <a:rPr lang="en-US" sz="1200" i="1" dirty="0"/>
              <a:t>tetradrachms</a:t>
            </a:r>
            <a:r>
              <a:rPr lang="en-US" sz="1200" dirty="0"/>
              <a:t> were discovered in this collection;</a:t>
            </a:r>
            <a:r>
              <a:rPr lang="en-US" sz="1200" baseline="0" dirty="0"/>
              <a:t> </a:t>
            </a:r>
            <a:r>
              <a:rPr lang="en-US" sz="1200" dirty="0"/>
              <a:t>they were minted between 100 and 26 BC. The official temple shekel</a:t>
            </a:r>
            <a:r>
              <a:rPr lang="en-US" sz="1200" baseline="0" dirty="0"/>
              <a:t> was the Tyrian </a:t>
            </a:r>
            <a:r>
              <a:rPr lang="en-US" sz="1200" i="1" baseline="0" dirty="0"/>
              <a:t>tetradrachm</a:t>
            </a:r>
            <a:r>
              <a:rPr lang="en-US" sz="1200" baseline="0" dirty="0"/>
              <a:t>.</a:t>
            </a:r>
            <a:r>
              <a:rPr lang="en-US" sz="1200" dirty="0"/>
              <a:t> There are thirty-three silver coins in this photograph</a:t>
            </a:r>
            <a:r>
              <a:rPr lang="en-US" sz="1200" baseline="0" dirty="0"/>
              <a:t>.</a:t>
            </a:r>
            <a:r>
              <a:rPr lang="en-US" sz="1200" dirty="0"/>
              <a:t> These coins were photographed at the Antalya Museum</a:t>
            </a:r>
            <a:r>
              <a:rPr lang="en-US" sz="1200" baseline="0" dirty="0"/>
              <a:t> in Turkey.</a:t>
            </a:r>
            <a:endParaRPr lang="en-US" dirty="0"/>
          </a:p>
          <a:p>
            <a:endParaRPr lang="en-US" dirty="0"/>
          </a:p>
          <a:p>
            <a:r>
              <a:rPr lang="en-US" sz="1200" dirty="0"/>
              <a:t>tb040905147</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121</a:t>
            </a:fld>
            <a:endParaRPr lang="en-US"/>
          </a:p>
        </p:txBody>
      </p:sp>
    </p:spTree>
    <p:extLst>
      <p:ext uri="{BB962C8B-B14F-4D97-AF65-F5344CB8AC3E}">
        <p14:creationId xmlns:p14="http://schemas.microsoft.com/office/powerpoint/2010/main" val="140607306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a:t>There are about thirty pieces of silver in this photograph, the same number (and the same type of coin) as the Jewish leaders gave to Judas. </a:t>
            </a:r>
            <a:r>
              <a:rPr lang="en-US" sz="1200" dirty="0"/>
              <a:t>These</a:t>
            </a:r>
            <a:r>
              <a:rPr lang="en-US" sz="1200" baseline="0" dirty="0"/>
              <a:t> coins were photographed at the Golan Museum in </a:t>
            </a:r>
            <a:r>
              <a:rPr lang="en-US" sz="1200" baseline="0" dirty="0" err="1"/>
              <a:t>Qatzrin</a:t>
            </a:r>
            <a:r>
              <a:rPr lang="en-US" sz="1200" baseline="0" dirty="0"/>
              <a:t>.</a:t>
            </a:r>
          </a:p>
          <a:p>
            <a:endParaRPr lang="en-US" dirty="0"/>
          </a:p>
          <a:p>
            <a:r>
              <a:rPr lang="en-US" dirty="0" err="1"/>
              <a:t>tb041103021bl</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122</a:t>
            </a:fld>
            <a:endParaRPr lang="en-US"/>
          </a:p>
        </p:txBody>
      </p:sp>
    </p:spTree>
    <p:extLst>
      <p:ext uri="{BB962C8B-B14F-4D97-AF65-F5344CB8AC3E}">
        <p14:creationId xmlns:p14="http://schemas.microsoft.com/office/powerpoint/2010/main" val="56747559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“house of Yahweh” refers to the temple in Jerusalem. Most scholars believe that it was located in approximately the same place as the present-day Dome of the Rock.</a:t>
            </a:r>
          </a:p>
          <a:p>
            <a:endParaRPr lang="en-US" dirty="0"/>
          </a:p>
          <a:p>
            <a:r>
              <a:rPr lang="en-US" dirty="0"/>
              <a:t>ws120915430</a:t>
            </a:r>
          </a:p>
        </p:txBody>
      </p:sp>
      <p:sp>
        <p:nvSpPr>
          <p:cNvPr id="4" name="Slide Number Placeholder 3"/>
          <p:cNvSpPr>
            <a:spLocks noGrp="1"/>
          </p:cNvSpPr>
          <p:nvPr>
            <p:ph type="sldNum" sz="quarter" idx="10"/>
          </p:nvPr>
        </p:nvSpPr>
        <p:spPr/>
        <p:txBody>
          <a:bodyPr/>
          <a:lstStyle/>
          <a:p>
            <a:fld id="{4E4946A3-FD68-4E77-9DEF-1E7536A4AD96}" type="slidenum">
              <a:rPr lang="en-US" smtClean="0"/>
              <a:t>123</a:t>
            </a:fld>
            <a:endParaRPr lang="en-US"/>
          </a:p>
        </p:txBody>
      </p:sp>
    </p:spTree>
    <p:extLst>
      <p:ext uri="{BB962C8B-B14F-4D97-AF65-F5344CB8AC3E}">
        <p14:creationId xmlns:p14="http://schemas.microsoft.com/office/powerpoint/2010/main" val="136952835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model depicts the temple in Jerusalem after it had been dismantled and reconstructed on a grander scale by Herod the Great in the 1st century BC. This model was photographed at the Israel Museum.</a:t>
            </a:r>
          </a:p>
          <a:p>
            <a:endParaRPr lang="en-US" dirty="0"/>
          </a:p>
          <a:p>
            <a:r>
              <a:rPr lang="en-US" dirty="0" err="1"/>
              <a:t>tb091506434</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124</a:t>
            </a:fld>
            <a:endParaRPr lang="en-US"/>
          </a:p>
        </p:txBody>
      </p:sp>
    </p:spTree>
    <p:extLst>
      <p:ext uri="{BB962C8B-B14F-4D97-AF65-F5344CB8AC3E}">
        <p14:creationId xmlns:p14="http://schemas.microsoft.com/office/powerpoint/2010/main" val="689566477"/>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man shown here is identified on the base of the statue as </a:t>
            </a:r>
            <a:r>
              <a:rPr lang="en-US" sz="1200" kern="1200" dirty="0" err="1">
                <a:solidFill>
                  <a:schemeClr val="tx1"/>
                </a:solidFill>
                <a:effectLst/>
                <a:latin typeface="+mn-lt"/>
                <a:ea typeface="+mn-ea"/>
                <a:cs typeface="+mn-cs"/>
              </a:rPr>
              <a:t>Metjetji</a:t>
            </a:r>
            <a:r>
              <a:rPr lang="en-US" sz="1200" kern="1200" dirty="0">
                <a:solidFill>
                  <a:schemeClr val="tx1"/>
                </a:solidFill>
                <a:effectLst/>
                <a:latin typeface="+mn-lt"/>
                <a:ea typeface="+mn-ea"/>
                <a:cs typeface="+mn-cs"/>
              </a:rPr>
              <a:t>, “</a:t>
            </a:r>
            <a:r>
              <a:rPr lang="en-US" dirty="0"/>
              <a:t>Overseer of the Bureau of Tenants of the Court</a:t>
            </a:r>
            <a:r>
              <a:rPr lang="en-US" sz="1200" kern="1200" dirty="0">
                <a:solidFill>
                  <a:schemeClr val="tx1"/>
                </a:solidFill>
                <a:effectLst/>
                <a:latin typeface="+mn-lt"/>
                <a:ea typeface="+mn-ea"/>
                <a:cs typeface="+mn-cs"/>
              </a:rPr>
              <a:t>.” This image comes from the </a:t>
            </a:r>
            <a:r>
              <a:rPr lang="en-US" dirty="0"/>
              <a:t>Brooklyn Museum, Charles Edwin </a:t>
            </a:r>
            <a:r>
              <a:rPr lang="en-US" dirty="0" err="1"/>
              <a:t>Wilbour</a:t>
            </a:r>
            <a:r>
              <a:rPr lang="en-US" dirty="0"/>
              <a:t> Fund, 50.77. Licensed under CC-BY-3.0. Source: https://www.brooklynmuseum.org/opencollection/objects/3545.</a:t>
            </a:r>
          </a:p>
          <a:p>
            <a:endParaRPr lang="en-US" dirty="0"/>
          </a:p>
          <a:p>
            <a:r>
              <a:rPr lang="en-US" dirty="0"/>
              <a:t>bmny3545</a:t>
            </a:r>
          </a:p>
        </p:txBody>
      </p:sp>
      <p:sp>
        <p:nvSpPr>
          <p:cNvPr id="4" name="Slide Number Placeholder 3"/>
          <p:cNvSpPr>
            <a:spLocks noGrp="1"/>
          </p:cNvSpPr>
          <p:nvPr>
            <p:ph type="sldNum" sz="quarter" idx="10"/>
          </p:nvPr>
        </p:nvSpPr>
        <p:spPr/>
        <p:txBody>
          <a:bodyPr/>
          <a:lstStyle/>
          <a:p>
            <a:fld id="{4E4946A3-FD68-4E77-9DEF-1E7536A4AD96}" type="slidenum">
              <a:rPr lang="en-US" smtClean="0"/>
              <a:t>125</a:t>
            </a:fld>
            <a:endParaRPr lang="en-US"/>
          </a:p>
        </p:txBody>
      </p:sp>
    </p:spTree>
    <p:extLst>
      <p:ext uri="{BB962C8B-B14F-4D97-AF65-F5344CB8AC3E}">
        <p14:creationId xmlns:p14="http://schemas.microsoft.com/office/powerpoint/2010/main" val="4091735814"/>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ancient staff was photographed at the Brooklyn Museum.</a:t>
            </a:r>
          </a:p>
          <a:p>
            <a:endParaRPr lang="en-US" dirty="0"/>
          </a:p>
          <a:p>
            <a:r>
              <a:rPr lang="en-US" dirty="0"/>
              <a:t>adr1606021014</a:t>
            </a:r>
          </a:p>
        </p:txBody>
      </p:sp>
      <p:sp>
        <p:nvSpPr>
          <p:cNvPr id="4" name="Slide Number Placeholder 3"/>
          <p:cNvSpPr>
            <a:spLocks noGrp="1"/>
          </p:cNvSpPr>
          <p:nvPr>
            <p:ph type="sldNum" sz="quarter" idx="10"/>
          </p:nvPr>
        </p:nvSpPr>
        <p:spPr/>
        <p:txBody>
          <a:bodyPr/>
          <a:lstStyle/>
          <a:p>
            <a:fld id="{4E4946A3-FD68-4E77-9DEF-1E7536A4AD96}" type="slidenum">
              <a:rPr lang="en-US" smtClean="0"/>
              <a:t>126</a:t>
            </a:fld>
            <a:endParaRPr lang="en-US"/>
          </a:p>
        </p:txBody>
      </p:sp>
    </p:spTree>
    <p:extLst>
      <p:ext uri="{BB962C8B-B14F-4D97-AF65-F5344CB8AC3E}">
        <p14:creationId xmlns:p14="http://schemas.microsoft.com/office/powerpoint/2010/main" val="766457732"/>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shepherd with his staff was preventing fights from breaking out among rival factions. This relief carving was photographed at the Vatican Museums.</a:t>
            </a:r>
          </a:p>
          <a:p>
            <a:endParaRPr lang="en-US" dirty="0"/>
          </a:p>
          <a:p>
            <a:r>
              <a:rPr lang="en-US" dirty="0"/>
              <a:t>tb0512175882</a:t>
            </a:r>
          </a:p>
        </p:txBody>
      </p:sp>
      <p:sp>
        <p:nvSpPr>
          <p:cNvPr id="4" name="Slide Number Placeholder 3"/>
          <p:cNvSpPr>
            <a:spLocks noGrp="1"/>
          </p:cNvSpPr>
          <p:nvPr>
            <p:ph type="sldNum" sz="quarter" idx="10"/>
          </p:nvPr>
        </p:nvSpPr>
        <p:spPr/>
        <p:txBody>
          <a:bodyPr/>
          <a:lstStyle/>
          <a:p>
            <a:fld id="{4E4946A3-FD68-4E77-9DEF-1E7536A4AD96}" type="slidenum">
              <a:rPr lang="en-US" smtClean="0"/>
              <a:t>127</a:t>
            </a:fld>
            <a:endParaRPr lang="en-US"/>
          </a:p>
        </p:txBody>
      </p:sp>
    </p:spTree>
    <p:extLst>
      <p:ext uri="{BB962C8B-B14F-4D97-AF65-F5344CB8AC3E}">
        <p14:creationId xmlns:p14="http://schemas.microsoft.com/office/powerpoint/2010/main" val="1056955870"/>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figure shown on this amphora has his hands lifted in a stance that indicates he is expecting a fight. This amphora was photographed at the State Collection of Antiquities (</a:t>
            </a:r>
            <a:r>
              <a:rPr lang="en-US" b="0" dirty="0"/>
              <a:t>Staatliche </a:t>
            </a:r>
            <a:r>
              <a:rPr lang="en-US" b="0" dirty="0" err="1"/>
              <a:t>Antikensammlungen</a:t>
            </a:r>
            <a:r>
              <a:rPr lang="en-US" b="0" dirty="0"/>
              <a:t>) in Munich. </a:t>
            </a:r>
            <a:r>
              <a:rPr lang="en-US" dirty="0"/>
              <a:t>This image comes from </a:t>
            </a:r>
            <a:r>
              <a:rPr lang="en-US" dirty="0" err="1"/>
              <a:t>ArchaiOptix</a:t>
            </a:r>
            <a:r>
              <a:rPr lang="en-US" dirty="0"/>
              <a:t> and is licensed under CC BY-SA 4.0, via Wikimedia Commons: https://commons.wikimedia.org/wiki/File:Loeb_Painter_ARV_1005_7_two_pancratiasts_or_wrestlers_01b.jpg.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wiki07152020172013473</a:t>
            </a:r>
          </a:p>
        </p:txBody>
      </p:sp>
      <p:sp>
        <p:nvSpPr>
          <p:cNvPr id="4" name="Slide Number Placeholder 3"/>
          <p:cNvSpPr>
            <a:spLocks noGrp="1"/>
          </p:cNvSpPr>
          <p:nvPr>
            <p:ph type="sldNum" sz="quarter" idx="10"/>
          </p:nvPr>
        </p:nvSpPr>
        <p:spPr/>
        <p:txBody>
          <a:bodyPr/>
          <a:lstStyle/>
          <a:p>
            <a:fld id="{4E4946A3-FD68-4E77-9DEF-1E7536A4AD96}" type="slidenum">
              <a:rPr lang="en-US" smtClean="0"/>
              <a:t>128</a:t>
            </a:fld>
            <a:endParaRPr lang="en-US"/>
          </a:p>
        </p:txBody>
      </p:sp>
    </p:spTree>
    <p:extLst>
      <p:ext uri="{BB962C8B-B14F-4D97-AF65-F5344CB8AC3E}">
        <p14:creationId xmlns:p14="http://schemas.microsoft.com/office/powerpoint/2010/main" val="1962878087"/>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amphora</a:t>
            </a:r>
            <a:r>
              <a:rPr lang="en-US" baseline="0" dirty="0"/>
              <a:t> depicts two men who have begun a wrestling match. A judge or umpire stands to the left, his long rod posed to strike either contestant who breaks the rules.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This amphora was photographed at the </a:t>
            </a:r>
            <a:r>
              <a:rPr lang="en-US" dirty="0"/>
              <a:t>State Collection of Antiquities in Munich. This image comes from </a:t>
            </a:r>
            <a:r>
              <a:rPr lang="en-US" dirty="0" err="1"/>
              <a:t>ArchaiOptix</a:t>
            </a:r>
            <a:r>
              <a:rPr lang="en-US" dirty="0"/>
              <a:t> and is licensed under</a:t>
            </a:r>
            <a:r>
              <a:rPr lang="en-US" baseline="0" dirty="0"/>
              <a:t> </a:t>
            </a:r>
            <a:r>
              <a:rPr lang="en-US" dirty="0"/>
              <a:t>CC BY-SA 4.0, via Wikimedia Commons: https://commons.wikimedia.org/wiki/File:Painter_of_Berlin_1833_-_ABV_407_2_-_Athena_Promachos_-_wrestlers_-_M%C3%BCnchen_AS_1455_-_03.jpg.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wiki062020181802275120045068</a:t>
            </a:r>
          </a:p>
        </p:txBody>
      </p:sp>
      <p:sp>
        <p:nvSpPr>
          <p:cNvPr id="4" name="Slide Number Placeholder 3"/>
          <p:cNvSpPr>
            <a:spLocks noGrp="1"/>
          </p:cNvSpPr>
          <p:nvPr>
            <p:ph type="sldNum" sz="quarter" idx="10"/>
          </p:nvPr>
        </p:nvSpPr>
        <p:spPr/>
        <p:txBody>
          <a:bodyPr/>
          <a:lstStyle/>
          <a:p>
            <a:fld id="{4E4946A3-FD68-4E77-9DEF-1E7536A4AD96}" type="slidenum">
              <a:rPr lang="en-US" smtClean="0"/>
              <a:t>129</a:t>
            </a:fld>
            <a:endParaRPr lang="en-US"/>
          </a:p>
        </p:txBody>
      </p:sp>
    </p:spTree>
    <p:extLst>
      <p:ext uri="{BB962C8B-B14F-4D97-AF65-F5344CB8AC3E}">
        <p14:creationId xmlns:p14="http://schemas.microsoft.com/office/powerpoint/2010/main" val="1962878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22825-8A93-EFA0-B547-693DC21523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DE5B89-D925-9380-0B16-CD83DE315A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90C56C-90C2-DC66-3C7D-83A4C7A7E9F5}"/>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image comes from </a:t>
            </a:r>
            <a:r>
              <a:rPr lang="en-US" sz="1200" kern="1200" dirty="0" err="1">
                <a:solidFill>
                  <a:schemeClr val="tx1"/>
                </a:solidFill>
                <a:effectLst/>
                <a:latin typeface="+mn-lt"/>
                <a:ea typeface="+mn-ea"/>
                <a:cs typeface="+mn-cs"/>
              </a:rPr>
              <a:t>Chenspec</a:t>
            </a:r>
            <a:r>
              <a:rPr lang="en-US" sz="1200" kern="1200" dirty="0">
                <a:solidFill>
                  <a:schemeClr val="tx1"/>
                </a:solidFill>
                <a:effectLst/>
                <a:latin typeface="+mn-lt"/>
                <a:ea typeface="+mn-ea"/>
                <a:cs typeface="+mn-cs"/>
              </a:rPr>
              <a:t> and is licensed under CC BY-SA 4.0, via Wikimedia Commons: https://commons.wikimedia.org/wiki/File:%D7%A4%D7%90%D7%A8%D7%A7_%D7%94%D7%9B%D7%A8%D7%9E%D7%9C_6_-_%D7%92%D7%A0%D7%99%D7%9D_%D7%9C%D7%90%D7%95%D7%9E%D7%99%D7%99%D7%9D_%D7%91%D7%A6%D7%A4%D7%95%D7%9F_%D7%94%D7%90%D7%A8%D7%A5_-_%D7%90%D7%AA%D7%A8%D7%99_%D7%9E%D7%95%D7%A8%D7%A9%D7%AA_2016_(485).jp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wiki12191035522368285</a:t>
            </a:r>
            <a:endParaRPr lang="en-US" dirty="0"/>
          </a:p>
        </p:txBody>
      </p:sp>
      <p:sp>
        <p:nvSpPr>
          <p:cNvPr id="4" name="Slide Number Placeholder 3">
            <a:extLst>
              <a:ext uri="{FF2B5EF4-FFF2-40B4-BE49-F238E27FC236}">
                <a16:creationId xmlns:a16="http://schemas.microsoft.com/office/drawing/2014/main" id="{D6D17884-9508-2CB3-070F-B279859EB152}"/>
              </a:ext>
            </a:extLst>
          </p:cNvPr>
          <p:cNvSpPr>
            <a:spLocks noGrp="1"/>
          </p:cNvSpPr>
          <p:nvPr>
            <p:ph type="sldNum" sz="quarter" idx="10"/>
          </p:nvPr>
        </p:nvSpPr>
        <p:spPr/>
        <p:txBody>
          <a:bodyPr/>
          <a:lstStyle/>
          <a:p>
            <a:fld id="{4E4946A3-FD68-4E77-9DEF-1E7536A4AD96}" type="slidenum">
              <a:rPr lang="en-US" smtClean="0"/>
              <a:t>13</a:t>
            </a:fld>
            <a:endParaRPr lang="en-US"/>
          </a:p>
        </p:txBody>
      </p:sp>
    </p:spTree>
    <p:extLst>
      <p:ext uri="{BB962C8B-B14F-4D97-AF65-F5344CB8AC3E}">
        <p14:creationId xmlns:p14="http://schemas.microsoft.com/office/powerpoint/2010/main" val="3618157936"/>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bronze basin has two handles formed like pairs of wrestlers. It is contemporary with the time of Zechariah. It was photographed at the Boston Museum of Fine Arts.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adr1711203023</a:t>
            </a:r>
          </a:p>
        </p:txBody>
      </p:sp>
      <p:sp>
        <p:nvSpPr>
          <p:cNvPr id="4" name="Slide Number Placeholder 3"/>
          <p:cNvSpPr>
            <a:spLocks noGrp="1"/>
          </p:cNvSpPr>
          <p:nvPr>
            <p:ph type="sldNum" sz="quarter" idx="10"/>
          </p:nvPr>
        </p:nvSpPr>
        <p:spPr/>
        <p:txBody>
          <a:bodyPr/>
          <a:lstStyle/>
          <a:p>
            <a:fld id="{4E4946A3-FD68-4E77-9DEF-1E7536A4AD96}" type="slidenum">
              <a:rPr lang="en-US" smtClean="0"/>
              <a:t>130</a:t>
            </a:fld>
            <a:endParaRPr lang="en-US"/>
          </a:p>
        </p:txBody>
      </p:sp>
    </p:spTree>
    <p:extLst>
      <p:ext uri="{BB962C8B-B14F-4D97-AF65-F5344CB8AC3E}">
        <p14:creationId xmlns:p14="http://schemas.microsoft.com/office/powerpoint/2010/main" val="146727016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The equipment of a shepherd probably includes items that would be used in guiding and protecting the flock, such as a staff, sling and stones, and pouch (1 Sam 17:40), and perhaps a flute for summoning the flock (</a:t>
            </a:r>
            <a:r>
              <a:rPr lang="en-US" altLang="en-US" dirty="0" err="1"/>
              <a:t>Judg</a:t>
            </a:r>
            <a:r>
              <a:rPr lang="en-US" altLang="en-US" dirty="0"/>
              <a:t> 5:16). It may also refer to his clothing (Klein 2007: 343). This American Colony photograph was taken between 1898 and 1946.</a:t>
            </a:r>
          </a:p>
          <a:p>
            <a:pPr eaLnBrk="1" hangingPunct="1"/>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baseline="0" dirty="0"/>
              <a:t>Reference:</a:t>
            </a:r>
          </a:p>
          <a:p>
            <a:r>
              <a:rPr lang="en-US" sz="1200" baseline="0" dirty="0"/>
              <a:t>Klein, George L.</a:t>
            </a:r>
          </a:p>
          <a:p>
            <a:pPr marL="685800" indent="-457200">
              <a:tabLst>
                <a:tab pos="685800" algn="l"/>
              </a:tabLst>
            </a:pPr>
            <a:r>
              <a:rPr lang="en-US" sz="1200" baseline="0" dirty="0"/>
              <a:t>2007	</a:t>
            </a:r>
            <a:r>
              <a:rPr lang="en-US" sz="1200" i="1" baseline="0" dirty="0"/>
              <a:t>Zechariah</a:t>
            </a:r>
            <a:r>
              <a:rPr lang="en-US" sz="1200" baseline="0" dirty="0"/>
              <a:t>. New American Commentary. Nashville: Broadman and Holman.</a:t>
            </a:r>
          </a:p>
          <a:p>
            <a:endParaRPr lang="en-US" sz="1200" kern="100" dirty="0">
              <a:effectLst/>
            </a:endParaRPr>
          </a:p>
          <a:p>
            <a:pPr eaLnBrk="1" hangingPunct="1"/>
            <a:r>
              <a:rPr lang="en-US" altLang="en-US" dirty="0"/>
              <a:t>mat06396</a:t>
            </a:r>
          </a:p>
        </p:txBody>
      </p:sp>
      <p:sp>
        <p:nvSpPr>
          <p:cNvPr id="4" name="Slide Number Placeholder 3"/>
          <p:cNvSpPr>
            <a:spLocks noGrp="1"/>
          </p:cNvSpPr>
          <p:nvPr>
            <p:ph type="sldNum" sz="quarter" idx="10"/>
          </p:nvPr>
        </p:nvSpPr>
        <p:spPr/>
        <p:txBody>
          <a:bodyPr/>
          <a:lstStyle/>
          <a:p>
            <a:fld id="{4E4946A3-FD68-4E77-9DEF-1E7536A4AD96}" type="slidenum">
              <a:rPr lang="en-US" smtClean="0"/>
              <a:t>131</a:t>
            </a:fld>
            <a:endParaRPr lang="en-US"/>
          </a:p>
        </p:txBody>
      </p:sp>
    </p:spTree>
    <p:extLst>
      <p:ext uri="{BB962C8B-B14F-4D97-AF65-F5344CB8AC3E}">
        <p14:creationId xmlns:p14="http://schemas.microsoft.com/office/powerpoint/2010/main" val="786166514"/>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132</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en-US" dirty="0"/>
              <a:t>David was a shepherd whose equipment included a sling, with which he was apparently quite proficient (1 Sam 17:34-37, 49). This American Colony photo was taken between 1898 and 1946. The next slide includes a colorized version of this photo.</a:t>
            </a:r>
          </a:p>
          <a:p>
            <a:endParaRPr lang="en-US" dirty="0"/>
          </a:p>
          <a:p>
            <a:r>
              <a:rPr lang="en-US" dirty="0"/>
              <a:t>mat06327c</a:t>
            </a:r>
          </a:p>
        </p:txBody>
      </p:sp>
    </p:spTree>
    <p:extLst>
      <p:ext uri="{BB962C8B-B14F-4D97-AF65-F5344CB8AC3E}">
        <p14:creationId xmlns:p14="http://schemas.microsoft.com/office/powerpoint/2010/main" val="3657886333"/>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9BF38-41BA-D2DB-24EB-03CE9F00B400}"/>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D3E1CC9F-4366-E966-2CEF-2D51DC343A91}"/>
              </a:ext>
            </a:extLst>
          </p:cNvPr>
          <p:cNvSpPr>
            <a:spLocks noGrp="1" noChangeArrowheads="1"/>
          </p:cNvSpPr>
          <p:nvPr>
            <p:ph type="sldNum" sz="quarter" idx="5"/>
          </p:nvPr>
        </p:nvSpPr>
        <p:spPr>
          <a:ln/>
        </p:spPr>
        <p:txBody>
          <a:bodyPr/>
          <a:lstStyle/>
          <a:p>
            <a:fld id="{A4A71DFB-4943-4537-842F-CAE432A7283D}" type="slidenum">
              <a:rPr lang="en-US"/>
              <a:pPr/>
              <a:t>133</a:t>
            </a:fld>
            <a:endParaRPr lang="en-US"/>
          </a:p>
        </p:txBody>
      </p:sp>
      <p:sp>
        <p:nvSpPr>
          <p:cNvPr id="106498" name="Rectangle 2">
            <a:extLst>
              <a:ext uri="{FF2B5EF4-FFF2-40B4-BE49-F238E27FC236}">
                <a16:creationId xmlns:a16="http://schemas.microsoft.com/office/drawing/2014/main" id="{3AC0A8BE-4637-1B91-FA42-D73FDA04F2AE}"/>
              </a:ext>
            </a:extLst>
          </p:cNvPr>
          <p:cNvSpPr>
            <a:spLocks noGrp="1" noRot="1" noChangeAspect="1" noChangeArrowheads="1" noTextEdit="1"/>
          </p:cNvSpPr>
          <p:nvPr>
            <p:ph type="sldImg"/>
          </p:nvPr>
        </p:nvSpPr>
        <p:spPr>
          <a:ln/>
        </p:spPr>
      </p:sp>
      <p:sp>
        <p:nvSpPr>
          <p:cNvPr id="106499" name="Rectangle 3">
            <a:extLst>
              <a:ext uri="{FF2B5EF4-FFF2-40B4-BE49-F238E27FC236}">
                <a16:creationId xmlns:a16="http://schemas.microsoft.com/office/drawing/2014/main" id="{BBBC18FF-B6FC-0769-08BB-532402B08205}"/>
              </a:ext>
            </a:extLst>
          </p:cNvPr>
          <p:cNvSpPr>
            <a:spLocks noGrp="1" noChangeArrowheads="1"/>
          </p:cNvSpPr>
          <p:nvPr>
            <p:ph type="body" idx="1"/>
          </p:nvPr>
        </p:nvSpPr>
        <p:spPr/>
        <p:txBody>
          <a:bodyPr/>
          <a:lstStyle/>
          <a:p>
            <a:r>
              <a:rPr lang="en-US" dirty="0"/>
              <a:t>David was a shepherd whose equipment included a sling, with which he was apparently quite proficient (1 Sam 17:34-37, 49). This American Colony photo was taken between 1898 and 1946. The next slide includes a colorized version of this photo.</a:t>
            </a:r>
          </a:p>
          <a:p>
            <a:endParaRPr lang="en-US" dirty="0"/>
          </a:p>
          <a:p>
            <a:r>
              <a:rPr lang="en-US" dirty="0"/>
              <a:t>mat06327col</a:t>
            </a:r>
          </a:p>
        </p:txBody>
      </p:sp>
    </p:spTree>
    <p:extLst>
      <p:ext uri="{BB962C8B-B14F-4D97-AF65-F5344CB8AC3E}">
        <p14:creationId xmlns:p14="http://schemas.microsoft.com/office/powerpoint/2010/main" val="1642212746"/>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baseline="0" dirty="0">
                <a:solidFill>
                  <a:srgbClr val="000000"/>
                </a:solidFill>
                <a:cs typeface="Accordance" panose="00000400000000000000" pitchFamily="2" charset="-79"/>
              </a:rPr>
              <a:t>“The Hebrew term for ‘foolish’ (</a:t>
            </a:r>
            <a:r>
              <a:rPr lang="en-US" b="0" i="1" u="none" strike="noStrike" baseline="0" dirty="0" err="1">
                <a:solidFill>
                  <a:srgbClr val="000000"/>
                </a:solidFill>
                <a:cs typeface="Accordance" panose="00000400000000000000" pitchFamily="2" charset="-79"/>
              </a:rPr>
              <a:t>ʾĕwilı</a:t>
            </a:r>
            <a:r>
              <a:rPr lang="en-US" b="0" i="1" u="none" strike="noStrike" baseline="0" dirty="0">
                <a:solidFill>
                  <a:srgbClr val="000000"/>
                </a:solidFill>
                <a:cs typeface="Accordance" panose="00000400000000000000" pitchFamily="2" charset="-79"/>
              </a:rPr>
              <a:t>̂</a:t>
            </a:r>
            <a:r>
              <a:rPr lang="en-US" b="0" i="0" u="none" strike="noStrike" baseline="0" dirty="0">
                <a:solidFill>
                  <a:srgbClr val="000000"/>
                </a:solidFill>
                <a:cs typeface="Accordance" panose="00000400000000000000" pitchFamily="2" charset="-79"/>
              </a:rPr>
              <a:t>) carries great significance, particularly in the wisdom literature. The word’s connotation is brutally frank, suggesting a stupid, brutish person” (Klein 2007: 343). </a:t>
            </a:r>
            <a:r>
              <a:rPr lang="en-US" dirty="0"/>
              <a:t>The idea is illustrated here by a later Hellenistic marble bust of an idiot fool. This was a stock character in Greek comedy, sometimes referred to as the “ruler slave.” </a:t>
            </a:r>
          </a:p>
          <a:p>
            <a:endParaRPr lang="en-US" dirty="0"/>
          </a:p>
          <a:p>
            <a:r>
              <a:rPr lang="en-US" dirty="0"/>
              <a:t>This bust was photographed at the National Archaeological Museum in Athens. </a:t>
            </a:r>
            <a:r>
              <a:rPr lang="en-US" kern="100" dirty="0">
                <a:effectLst/>
                <a:ea typeface="Calibri" panose="020F0502020204030204" pitchFamily="34" charset="0"/>
              </a:rPr>
              <a:t>This image comes from </a:t>
            </a:r>
            <a:r>
              <a:rPr lang="en-US" kern="100" dirty="0" err="1">
                <a:effectLst/>
                <a:ea typeface="Calibri" panose="020F0502020204030204" pitchFamily="34" charset="0"/>
              </a:rPr>
              <a:t>Jebulon</a:t>
            </a:r>
            <a:r>
              <a:rPr lang="en-US" kern="100" dirty="0">
                <a:effectLst/>
                <a:ea typeface="Calibri" panose="020F0502020204030204" pitchFamily="34" charset="0"/>
              </a:rPr>
              <a:t> and is in the public domain, via Wikimedia Commons: https://commons.wikimedia.org/wiki/File:New_comedy_first_slave_theatre_mask_NAMA3373_Athens_Greece.jpg.</a:t>
            </a:r>
          </a:p>
          <a:p>
            <a:endParaRPr lang="en-US" kern="1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Reference:</a:t>
            </a:r>
          </a:p>
          <a:p>
            <a:r>
              <a:rPr lang="en-US" baseline="0" dirty="0"/>
              <a:t>Klein, George L.</a:t>
            </a:r>
          </a:p>
          <a:p>
            <a:pPr marL="685800" indent="-457200">
              <a:tabLst>
                <a:tab pos="685800" algn="l"/>
              </a:tabLst>
            </a:pPr>
            <a:r>
              <a:rPr lang="en-US" baseline="0" dirty="0"/>
              <a:t>2007	</a:t>
            </a:r>
            <a:r>
              <a:rPr lang="en-US" i="1" baseline="0" dirty="0"/>
              <a:t>Zechariah</a:t>
            </a:r>
            <a:r>
              <a:rPr lang="en-US" baseline="0" dirty="0"/>
              <a:t>. New American Commentary. Nashville: Broadman and Holman.</a:t>
            </a:r>
          </a:p>
          <a:p>
            <a:endParaRPr lang="en-US" kern="100" dirty="0">
              <a:effectLst/>
            </a:endParaRPr>
          </a:p>
          <a:p>
            <a:r>
              <a:rPr lang="en-US" kern="100" dirty="0">
                <a:effectLst/>
                <a:ea typeface="Calibri" panose="020F0502020204030204" pitchFamily="34" charset="0"/>
              </a:rPr>
              <a:t>wiki05201523743567672</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134</a:t>
            </a:fld>
            <a:endParaRPr lang="en-US"/>
          </a:p>
        </p:txBody>
      </p:sp>
    </p:spTree>
    <p:extLst>
      <p:ext uri="{BB962C8B-B14F-4D97-AF65-F5344CB8AC3E}">
        <p14:creationId xmlns:p14="http://schemas.microsoft.com/office/powerpoint/2010/main" val="1804266652"/>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baseline="0" dirty="0">
                <a:cs typeface="Accordance" panose="00000400000000000000" pitchFamily="2" charset="-79"/>
              </a:rPr>
              <a:t>“Many interpreters have attempted in vain to associate the ‘foolish shepherd’ with later historical figures ranging from Herod to the Antichrist. Each of these identifications remains purely speculative, lacking any supporting evidence. Consequently, it is best to conclude that the ‘foolish shepherd’ does not symbolize one particular historical individual” (Klein 2007: 342–43). </a:t>
            </a:r>
            <a:r>
              <a:rPr lang="en-US" dirty="0"/>
              <a:t>This shell and lapis lazuli depiction of a lion eating a ram was photographed at the Museum of Archaeology and Anthropology</a:t>
            </a:r>
            <a:r>
              <a:rPr lang="en-US" baseline="0" dirty="0"/>
              <a:t> at the </a:t>
            </a:r>
            <a:r>
              <a:rPr lang="en-US" dirty="0"/>
              <a:t>University of Pennsylvania.</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Reference:</a:t>
            </a:r>
          </a:p>
          <a:p>
            <a:r>
              <a:rPr lang="en-US" baseline="0" dirty="0"/>
              <a:t>Klein, George L.</a:t>
            </a:r>
          </a:p>
          <a:p>
            <a:pPr marL="685800" indent="-457200">
              <a:tabLst>
                <a:tab pos="685800" algn="l"/>
              </a:tabLst>
            </a:pPr>
            <a:r>
              <a:rPr lang="en-US" baseline="0" dirty="0"/>
              <a:t>2007	</a:t>
            </a:r>
            <a:r>
              <a:rPr lang="en-US" i="1" baseline="0" dirty="0"/>
              <a:t>Zechariah</a:t>
            </a:r>
            <a:r>
              <a:rPr lang="en-US" baseline="0" dirty="0"/>
              <a:t>. New American Commentary. Nashville: Broadman and Holman.</a:t>
            </a:r>
          </a:p>
          <a:p>
            <a:endParaRPr lang="en-US" dirty="0"/>
          </a:p>
          <a:p>
            <a:r>
              <a:rPr lang="en-US" dirty="0"/>
              <a:t>adr1605279749b</a:t>
            </a:r>
          </a:p>
        </p:txBody>
      </p:sp>
      <p:sp>
        <p:nvSpPr>
          <p:cNvPr id="4" name="Slide Number Placeholder 3"/>
          <p:cNvSpPr>
            <a:spLocks noGrp="1"/>
          </p:cNvSpPr>
          <p:nvPr>
            <p:ph type="sldNum" sz="quarter" idx="5"/>
          </p:nvPr>
        </p:nvSpPr>
        <p:spPr/>
        <p:txBody>
          <a:bodyPr/>
          <a:lstStyle/>
          <a:p>
            <a:fld id="{4E4946A3-FD68-4E77-9DEF-1E7536A4AD96}" type="slidenum">
              <a:rPr lang="en-US" smtClean="0"/>
              <a:t>135</a:t>
            </a:fld>
            <a:endParaRPr lang="en-US"/>
          </a:p>
        </p:txBody>
      </p:sp>
    </p:spTree>
    <p:extLst>
      <p:ext uri="{BB962C8B-B14F-4D97-AF65-F5344CB8AC3E}">
        <p14:creationId xmlns:p14="http://schemas.microsoft.com/office/powerpoint/2010/main" val="28775676"/>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136</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en-US" dirty="0"/>
              <a:t>The warrior depicted on this </a:t>
            </a:r>
            <a:r>
              <a:rPr lang="en-US" i="1" dirty="0"/>
              <a:t>kylix</a:t>
            </a:r>
            <a:r>
              <a:rPr lang="en-US" dirty="0"/>
              <a:t> may be sacrificing the ram as a religious act before battle, a plea to the gods to save his own and his company’s lives. This </a:t>
            </a:r>
            <a:r>
              <a:rPr lang="en-US" i="1" dirty="0"/>
              <a:t>kylix</a:t>
            </a:r>
            <a:r>
              <a:rPr lang="en-US" dirty="0"/>
              <a:t> is approximately contemporary with the time of Zechariah. </a:t>
            </a:r>
            <a:r>
              <a:rPr lang="en-US" sz="1200" dirty="0"/>
              <a:t>This image comes from the Cleveland Museum of Art, public domain, </a:t>
            </a:r>
            <a:r>
              <a:rPr lang="en-US" b="0" i="0" dirty="0">
                <a:solidFill>
                  <a:srgbClr val="000000"/>
                </a:solidFill>
                <a:effectLst/>
                <a:latin typeface="objektiv-mk3"/>
              </a:rPr>
              <a:t>Dudley P. Allen Fund 1926.242,</a:t>
            </a:r>
            <a:r>
              <a:rPr lang="en-US" sz="1200" baseline="0" dirty="0"/>
              <a:t> https://www.clevelandart.org/art/1926.242.</a:t>
            </a:r>
          </a:p>
          <a:p>
            <a:endParaRPr lang="en-US" sz="1200" baseline="0" dirty="0"/>
          </a:p>
          <a:p>
            <a:r>
              <a:rPr lang="en-US" sz="1200" baseline="0" dirty="0"/>
              <a:t>tcma1926242</a:t>
            </a:r>
            <a:endParaRPr lang="en-US" dirty="0"/>
          </a:p>
        </p:txBody>
      </p:sp>
    </p:spTree>
    <p:extLst>
      <p:ext uri="{BB962C8B-B14F-4D97-AF65-F5344CB8AC3E}">
        <p14:creationId xmlns:p14="http://schemas.microsoft.com/office/powerpoint/2010/main" val="1793411673"/>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137</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en-US" sz="1200" kern="1200" dirty="0">
                <a:solidFill>
                  <a:schemeClr val="tx1"/>
                </a:solidFill>
                <a:effectLst/>
                <a:latin typeface="+mn-lt"/>
                <a:ea typeface="+mn-ea"/>
                <a:cs typeface="+mn-cs"/>
              </a:rPr>
              <a:t>This image comes from the Finnish Heritage Agency and is licensed under CC BY 4.0, via Wikimedia Commons: https://commons.wikimedia.org/wiki/File:Sheeps_mauled_by_a_wolf_in_Merij%C3%A4rvi_1962_(JOKAKAL3B-12619).tif.</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wiki092562418141671665c</a:t>
            </a:r>
            <a:endParaRPr lang="en-US" dirty="0"/>
          </a:p>
        </p:txBody>
      </p:sp>
    </p:spTree>
    <p:extLst>
      <p:ext uri="{BB962C8B-B14F-4D97-AF65-F5344CB8AC3E}">
        <p14:creationId xmlns:p14="http://schemas.microsoft.com/office/powerpoint/2010/main" val="628169947"/>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ea typeface="Times New Roman" panose="02020603050405020304" pitchFamily="18" charset="0"/>
                <a:cs typeface="Calibri" panose="020F0502020204030204" pitchFamily="34" charset="0"/>
              </a:rPr>
              <a:t>This photo was taken at the </a:t>
            </a:r>
            <a:r>
              <a:rPr lang="en-US" dirty="0" err="1">
                <a:effectLst/>
                <a:ea typeface="Times New Roman" panose="02020603050405020304" pitchFamily="18" charset="0"/>
                <a:cs typeface="Calibri" panose="020F0502020204030204" pitchFamily="34" charset="0"/>
              </a:rPr>
              <a:t>Haibar</a:t>
            </a:r>
            <a:r>
              <a:rPr lang="en-US" dirty="0">
                <a:effectLst/>
                <a:ea typeface="Times New Roman" panose="02020603050405020304" pitchFamily="18" charset="0"/>
                <a:cs typeface="Calibri" panose="020F0502020204030204" pitchFamily="34" charset="0"/>
              </a:rPr>
              <a:t> Nature Reserve in southern Israel. Generative AI was used to change the background of this image; the original photo is included behind this image.</a:t>
            </a:r>
            <a:endParaRPr lang="en-US" dirty="0"/>
          </a:p>
          <a:p>
            <a:endParaRPr lang="en-US" dirty="0"/>
          </a:p>
          <a:p>
            <a:r>
              <a:rPr lang="en-US" dirty="0"/>
              <a:t>tb102105320psai</a:t>
            </a:r>
          </a:p>
        </p:txBody>
      </p:sp>
      <p:sp>
        <p:nvSpPr>
          <p:cNvPr id="4" name="Slide Number Placeholder 3"/>
          <p:cNvSpPr>
            <a:spLocks noGrp="1"/>
          </p:cNvSpPr>
          <p:nvPr>
            <p:ph type="sldNum" sz="quarter" idx="10"/>
          </p:nvPr>
        </p:nvSpPr>
        <p:spPr/>
        <p:txBody>
          <a:bodyPr/>
          <a:lstStyle/>
          <a:p>
            <a:fld id="{4E4946A3-FD68-4E77-9DEF-1E7536A4AD96}" type="slidenum">
              <a:rPr lang="en-US" smtClean="0"/>
              <a:t>138</a:t>
            </a:fld>
            <a:endParaRPr lang="en-US"/>
          </a:p>
        </p:txBody>
      </p:sp>
    </p:spTree>
    <p:extLst>
      <p:ext uri="{BB962C8B-B14F-4D97-AF65-F5344CB8AC3E}">
        <p14:creationId xmlns:p14="http://schemas.microsoft.com/office/powerpoint/2010/main" val="3625978444"/>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Hebrew text here has “the young” (Heb. </a:t>
            </a:r>
            <a:r>
              <a:rPr lang="en-US" i="1" dirty="0" err="1"/>
              <a:t>na’ar</a:t>
            </a:r>
            <a:r>
              <a:rPr lang="en-US" dirty="0"/>
              <a:t>, </a:t>
            </a:r>
            <a:r>
              <a:rPr lang="he-IL" dirty="0">
                <a:latin typeface="SBL Hebrew" panose="02000000000000000000" pitchFamily="2" charset="-79"/>
                <a:cs typeface="SBL Hebrew" panose="02000000000000000000" pitchFamily="2" charset="-79"/>
              </a:rPr>
              <a:t>נַעַר</a:t>
            </a:r>
            <a:r>
              <a:rPr lang="en-US" dirty="0"/>
              <a:t>) (so KJV, ESV, NIV, LSB), but there are two other possibilities. One is an alternate Hebrew root, “to shake out, scatter” (Heb. </a:t>
            </a:r>
            <a:r>
              <a:rPr lang="en-US" i="1" dirty="0" err="1"/>
              <a:t>na’ar</a:t>
            </a:r>
            <a:r>
              <a:rPr lang="en-US" dirty="0"/>
              <a:t>, </a:t>
            </a:r>
            <a:r>
              <a:rPr lang="he-IL" dirty="0">
                <a:latin typeface="SBL Hebrew" panose="02000000000000000000" pitchFamily="2" charset="-79"/>
                <a:cs typeface="SBL Hebrew" panose="02000000000000000000" pitchFamily="2" charset="-79"/>
              </a:rPr>
              <a:t>נַעַר</a:t>
            </a:r>
            <a:r>
              <a:rPr lang="en-US" dirty="0"/>
              <a:t>; </a:t>
            </a:r>
            <a:r>
              <a:rPr lang="en-US" dirty="0" err="1"/>
              <a:t>Neh</a:t>
            </a:r>
            <a:r>
              <a:rPr lang="en-US" dirty="0"/>
              <a:t> 5:13; </a:t>
            </a:r>
            <a:r>
              <a:rPr lang="en-US" dirty="0" err="1"/>
              <a:t>Judg</a:t>
            </a:r>
            <a:r>
              <a:rPr lang="en-US" dirty="0"/>
              <a:t> 16:3; YLT). The other is to emend the text to read “roam about, wander” (Heb. </a:t>
            </a:r>
            <a:r>
              <a:rPr lang="en-US" i="1" dirty="0" err="1"/>
              <a:t>nu’a</a:t>
            </a:r>
            <a:r>
              <a:rPr lang="en-US" dirty="0"/>
              <a:t>, </a:t>
            </a:r>
            <a:r>
              <a:rPr lang="he-IL" dirty="0">
                <a:latin typeface="SBL Hebrew" panose="02000000000000000000" pitchFamily="2" charset="-79"/>
                <a:cs typeface="SBL Hebrew" panose="02000000000000000000" pitchFamily="2" charset="-79"/>
              </a:rPr>
              <a:t>נוּעַ</a:t>
            </a:r>
            <a:r>
              <a:rPr lang="en-US" dirty="0">
                <a:latin typeface="+mj-lt"/>
                <a:cs typeface="SBL Hebrew" panose="02000000000000000000" pitchFamily="2" charset="-79"/>
              </a:rPr>
              <a:t>;</a:t>
            </a:r>
            <a:r>
              <a:rPr lang="en-US" sz="1800" dirty="0">
                <a:latin typeface="SBL Hebrew" panose="02000000000000000000" pitchFamily="2" charset="-79"/>
                <a:cs typeface="SBL Hebrew" panose="02000000000000000000" pitchFamily="2" charset="-79"/>
              </a:rPr>
              <a:t> </a:t>
            </a:r>
            <a:r>
              <a:rPr lang="en-US" dirty="0">
                <a:latin typeface="+mj-lt"/>
                <a:cs typeface="SBL Hebrew" panose="02000000000000000000" pitchFamily="2" charset="-79"/>
              </a:rPr>
              <a:t>e.g., Ps 59:15</a:t>
            </a:r>
            <a:r>
              <a:rPr lang="en-US" dirty="0"/>
              <a:t>), a reading that is supported by many Greek and Syriac manuscripts (so NASB, CSB, NET; see Meyers and Meyers 1993: 287 for discussion).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latin typeface="+mj-lt"/>
              </a:rPr>
              <a:t>Reference:</a:t>
            </a:r>
          </a:p>
          <a:p>
            <a:r>
              <a:rPr lang="en-US" baseline="0" dirty="0">
                <a:latin typeface="+mj-lt"/>
              </a:rPr>
              <a:t>Meyers, Carol L. and Meyers, Eric M.</a:t>
            </a:r>
          </a:p>
          <a:p>
            <a:pPr marL="685800" indent="-457200">
              <a:tabLst>
                <a:tab pos="685800" algn="l"/>
              </a:tabLst>
            </a:pPr>
            <a:r>
              <a:rPr lang="en-US" baseline="0" dirty="0">
                <a:latin typeface="+mj-lt"/>
              </a:rPr>
              <a:t>1993	</a:t>
            </a:r>
            <a:r>
              <a:rPr lang="en-US" i="1" baseline="0" dirty="0">
                <a:latin typeface="+mj-lt"/>
              </a:rPr>
              <a:t>Zechariah 9–14</a:t>
            </a:r>
            <a:r>
              <a:rPr lang="en-US" baseline="0" dirty="0">
                <a:latin typeface="+mj-lt"/>
              </a:rPr>
              <a:t>. </a:t>
            </a:r>
            <a:r>
              <a:rPr lang="en-US" baseline="0" dirty="0"/>
              <a:t>Anchor Bible. New York: Doubleday.</a:t>
            </a:r>
            <a:endParaRPr lang="en-US" kern="100" dirty="0">
              <a:effectLst/>
            </a:endParaRPr>
          </a:p>
          <a:p>
            <a:endParaRPr lang="en-US" dirty="0"/>
          </a:p>
          <a:p>
            <a:r>
              <a:rPr lang="en-US" dirty="0"/>
              <a:t>tb060906112</a:t>
            </a:r>
          </a:p>
        </p:txBody>
      </p:sp>
      <p:sp>
        <p:nvSpPr>
          <p:cNvPr id="4" name="Slide Number Placeholder 3"/>
          <p:cNvSpPr>
            <a:spLocks noGrp="1"/>
          </p:cNvSpPr>
          <p:nvPr>
            <p:ph type="sldNum" sz="quarter" idx="10"/>
          </p:nvPr>
        </p:nvSpPr>
        <p:spPr/>
        <p:txBody>
          <a:bodyPr/>
          <a:lstStyle/>
          <a:p>
            <a:fld id="{4E4946A3-FD68-4E77-9DEF-1E7536A4AD96}" type="slidenum">
              <a:rPr lang="en-US" smtClean="0"/>
              <a:t>139</a:t>
            </a:fld>
            <a:endParaRPr lang="en-US"/>
          </a:p>
        </p:txBody>
      </p:sp>
    </p:spTree>
    <p:extLst>
      <p:ext uri="{BB962C8B-B14F-4D97-AF65-F5344CB8AC3E}">
        <p14:creationId xmlns:p14="http://schemas.microsoft.com/office/powerpoint/2010/main" val="11148227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a:t>Mevasseret</a:t>
            </a:r>
            <a:r>
              <a:rPr lang="en-US" baseline="0" dirty="0"/>
              <a:t> Zion is a suburb west of Jerusalem.</a:t>
            </a:r>
          </a:p>
          <a:p>
            <a:endParaRPr lang="en-US" dirty="0"/>
          </a:p>
          <a:p>
            <a:r>
              <a:rPr lang="en-US" dirty="0"/>
              <a:t>tb090906018</a:t>
            </a:r>
          </a:p>
        </p:txBody>
      </p:sp>
      <p:sp>
        <p:nvSpPr>
          <p:cNvPr id="4" name="Slide Number Placeholder 3"/>
          <p:cNvSpPr>
            <a:spLocks noGrp="1"/>
          </p:cNvSpPr>
          <p:nvPr>
            <p:ph type="sldNum" sz="quarter" idx="10"/>
          </p:nvPr>
        </p:nvSpPr>
        <p:spPr/>
        <p:txBody>
          <a:bodyPr/>
          <a:lstStyle/>
          <a:p>
            <a:fld id="{4E4946A3-FD68-4E77-9DEF-1E7536A4AD96}" type="slidenum">
              <a:rPr lang="en-US" smtClean="0"/>
              <a:t>14</a:t>
            </a:fld>
            <a:endParaRPr lang="en-US"/>
          </a:p>
        </p:txBody>
      </p:sp>
    </p:spTree>
    <p:extLst>
      <p:ext uri="{BB962C8B-B14F-4D97-AF65-F5344CB8AC3E}">
        <p14:creationId xmlns:p14="http://schemas.microsoft.com/office/powerpoint/2010/main" val="123183113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tb060916620</a:t>
            </a:r>
          </a:p>
        </p:txBody>
      </p:sp>
      <p:sp>
        <p:nvSpPr>
          <p:cNvPr id="4" name="Slide Number Placeholder 3"/>
          <p:cNvSpPr>
            <a:spLocks noGrp="1"/>
          </p:cNvSpPr>
          <p:nvPr>
            <p:ph type="sldNum" sz="quarter" idx="10"/>
          </p:nvPr>
        </p:nvSpPr>
        <p:spPr/>
        <p:txBody>
          <a:bodyPr/>
          <a:lstStyle/>
          <a:p>
            <a:fld id="{4E4946A3-FD68-4E77-9DEF-1E7536A4AD96}" type="slidenum">
              <a:rPr lang="en-US" smtClean="0"/>
              <a:t>140</a:t>
            </a:fld>
            <a:endParaRPr lang="en-US"/>
          </a:p>
        </p:txBody>
      </p:sp>
    </p:spTree>
    <p:extLst>
      <p:ext uri="{BB962C8B-B14F-4D97-AF65-F5344CB8AC3E}">
        <p14:creationId xmlns:p14="http://schemas.microsoft.com/office/powerpoint/2010/main" val="3649671156"/>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tb041106526c</a:t>
            </a:r>
          </a:p>
        </p:txBody>
      </p:sp>
      <p:sp>
        <p:nvSpPr>
          <p:cNvPr id="4" name="Slide Number Placeholder 3"/>
          <p:cNvSpPr>
            <a:spLocks noGrp="1"/>
          </p:cNvSpPr>
          <p:nvPr>
            <p:ph type="sldNum" sz="quarter" idx="10"/>
          </p:nvPr>
        </p:nvSpPr>
        <p:spPr/>
        <p:txBody>
          <a:bodyPr/>
          <a:lstStyle/>
          <a:p>
            <a:fld id="{4E4946A3-FD68-4E77-9DEF-1E7536A4AD96}" type="slidenum">
              <a:rPr lang="en-US" smtClean="0"/>
              <a:t>141</a:t>
            </a:fld>
            <a:endParaRPr lang="en-US"/>
          </a:p>
        </p:txBody>
      </p:sp>
    </p:spTree>
    <p:extLst>
      <p:ext uri="{BB962C8B-B14F-4D97-AF65-F5344CB8AC3E}">
        <p14:creationId xmlns:p14="http://schemas.microsoft.com/office/powerpoint/2010/main" val="3625750114"/>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artifact was photographed at the Cleveland Museum of Art.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adr1709144002</a:t>
            </a:r>
          </a:p>
        </p:txBody>
      </p:sp>
      <p:sp>
        <p:nvSpPr>
          <p:cNvPr id="4" name="Slide Number Placeholder 3"/>
          <p:cNvSpPr>
            <a:spLocks noGrp="1"/>
          </p:cNvSpPr>
          <p:nvPr>
            <p:ph type="sldNum" sz="quarter" idx="10"/>
          </p:nvPr>
        </p:nvSpPr>
        <p:spPr/>
        <p:txBody>
          <a:bodyPr/>
          <a:lstStyle/>
          <a:p>
            <a:fld id="{4E4946A3-FD68-4E77-9DEF-1E7536A4AD96}" type="slidenum">
              <a:rPr lang="en-US" smtClean="0"/>
              <a:t>142</a:t>
            </a:fld>
            <a:endParaRPr lang="en-US"/>
          </a:p>
        </p:txBody>
      </p:sp>
    </p:spTree>
    <p:extLst>
      <p:ext uri="{BB962C8B-B14F-4D97-AF65-F5344CB8AC3E}">
        <p14:creationId xmlns:p14="http://schemas.microsoft.com/office/powerpoint/2010/main" val="26511439"/>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143</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a:t>
            </a:r>
            <a:r>
              <a:rPr lang="en-US" i="1" dirty="0"/>
              <a:t>kylix</a:t>
            </a:r>
            <a:r>
              <a:rPr lang="en-US" dirty="0"/>
              <a:t> depicts</a:t>
            </a:r>
            <a:r>
              <a:rPr lang="en-US" baseline="0" dirty="0"/>
              <a:t> a warrior (Achilles) giving medical aid to a wounded fellow (Patroklos). This </a:t>
            </a:r>
            <a:r>
              <a:rPr lang="en-US" i="1" baseline="0" dirty="0"/>
              <a:t>kylix</a:t>
            </a:r>
            <a:r>
              <a:rPr lang="en-US" baseline="0" dirty="0"/>
              <a:t> </a:t>
            </a:r>
            <a:r>
              <a:rPr lang="en-US" dirty="0"/>
              <a:t>was photographed</a:t>
            </a:r>
            <a:r>
              <a:rPr lang="en-US" baseline="0" dirty="0"/>
              <a:t> at the Altes Museum in Berlin</a:t>
            </a:r>
            <a:r>
              <a:rPr lang="en-US" dirty="0"/>
              <a:t>. This image comes from </a:t>
            </a:r>
            <a:r>
              <a:rPr lang="en-US" dirty="0" err="1"/>
              <a:t>ArchaiOptix</a:t>
            </a:r>
            <a:r>
              <a:rPr lang="en-US" dirty="0"/>
              <a:t> and is licensed under CC BY-SA 4.0, via Wikimedia Commons: https://commons.wikimedia.org/wiki/File:Sosias_Painter_ARV_21_1_Achilles_tending_Patroklos_-_Herakles_entering_Olympus_(02).jpg. A removable graphic has been added to this photo to avoid causing surprise or offense.</a:t>
            </a:r>
          </a:p>
          <a:p>
            <a:endParaRPr lang="en-US" dirty="0"/>
          </a:p>
          <a:p>
            <a:r>
              <a:rPr lang="en-US" sz="1200" kern="1200" dirty="0">
                <a:solidFill>
                  <a:schemeClr val="tx1"/>
                </a:solidFill>
                <a:effectLst/>
                <a:latin typeface="+mn-lt"/>
                <a:ea typeface="+mn-ea"/>
                <a:cs typeface="+mn-cs"/>
              </a:rPr>
              <a:t>wiki082720151251161055</a:t>
            </a:r>
          </a:p>
        </p:txBody>
      </p:sp>
    </p:spTree>
    <p:extLst>
      <p:ext uri="{BB962C8B-B14F-4D97-AF65-F5344CB8AC3E}">
        <p14:creationId xmlns:p14="http://schemas.microsoft.com/office/powerpoint/2010/main" val="1950885497"/>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6A042-B707-CA40-C110-9D3B449040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C48556-4AEF-D68A-688B-79213CE83F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90D04-BF7F-AAD4-5398-7A8C6BC89A7A}"/>
              </a:ext>
            </a:extLst>
          </p:cNvPr>
          <p:cNvSpPr>
            <a:spLocks noGrp="1"/>
          </p:cNvSpPr>
          <p:nvPr>
            <p:ph type="body" idx="1"/>
          </p:nvPr>
        </p:nvSpPr>
        <p:spPr/>
        <p:txBody>
          <a:bodyPr/>
          <a:lstStyle/>
          <a:p>
            <a:r>
              <a:rPr lang="en-US" dirty="0"/>
              <a:t>This relief was photographed at the Vatican Museums.</a:t>
            </a:r>
          </a:p>
          <a:p>
            <a:endParaRPr lang="en-US" dirty="0"/>
          </a:p>
          <a:p>
            <a:r>
              <a:rPr lang="en-US" dirty="0"/>
              <a:t>tb0512175876</a:t>
            </a:r>
          </a:p>
        </p:txBody>
      </p:sp>
      <p:sp>
        <p:nvSpPr>
          <p:cNvPr id="4" name="Slide Number Placeholder 3">
            <a:extLst>
              <a:ext uri="{FF2B5EF4-FFF2-40B4-BE49-F238E27FC236}">
                <a16:creationId xmlns:a16="http://schemas.microsoft.com/office/drawing/2014/main" id="{8006EF42-B64E-FD5A-425B-B8174788449F}"/>
              </a:ext>
            </a:extLst>
          </p:cNvPr>
          <p:cNvSpPr>
            <a:spLocks noGrp="1"/>
          </p:cNvSpPr>
          <p:nvPr>
            <p:ph type="sldNum" sz="quarter" idx="10"/>
          </p:nvPr>
        </p:nvSpPr>
        <p:spPr/>
        <p:txBody>
          <a:bodyPr/>
          <a:lstStyle/>
          <a:p>
            <a:fld id="{4E4946A3-FD68-4E77-9DEF-1E7536A4AD96}" type="slidenum">
              <a:rPr lang="en-US" smtClean="0"/>
              <a:t>144</a:t>
            </a:fld>
            <a:endParaRPr lang="en-US"/>
          </a:p>
        </p:txBody>
      </p:sp>
    </p:spTree>
    <p:extLst>
      <p:ext uri="{BB962C8B-B14F-4D97-AF65-F5344CB8AC3E}">
        <p14:creationId xmlns:p14="http://schemas.microsoft.com/office/powerpoint/2010/main" val="3030753216"/>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photograph was taken by Christine </a:t>
            </a:r>
            <a:r>
              <a:rPr lang="en-US" dirty="0" err="1"/>
              <a:t>VandeKerk</a:t>
            </a:r>
            <a:r>
              <a:rPr lang="en-US" dirty="0"/>
              <a:t> in the 1950s in Iraq.</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cvv025</a:t>
            </a:r>
          </a:p>
        </p:txBody>
      </p:sp>
      <p:sp>
        <p:nvSpPr>
          <p:cNvPr id="4" name="Slide Number Placeholder 3"/>
          <p:cNvSpPr>
            <a:spLocks noGrp="1"/>
          </p:cNvSpPr>
          <p:nvPr>
            <p:ph type="sldNum" sz="quarter" idx="10"/>
          </p:nvPr>
        </p:nvSpPr>
        <p:spPr/>
        <p:txBody>
          <a:bodyPr/>
          <a:lstStyle/>
          <a:p>
            <a:fld id="{4E4946A3-FD68-4E77-9DEF-1E7536A4AD96}" type="slidenum">
              <a:rPr lang="en-US" smtClean="0"/>
              <a:t>145</a:t>
            </a:fld>
            <a:endParaRPr lang="en-US"/>
          </a:p>
        </p:txBody>
      </p:sp>
    </p:spTree>
    <p:extLst>
      <p:ext uri="{BB962C8B-B14F-4D97-AF65-F5344CB8AC3E}">
        <p14:creationId xmlns:p14="http://schemas.microsoft.com/office/powerpoint/2010/main" val="2620150167"/>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relief was photographed at the Ashmolean Museum. </a:t>
            </a:r>
            <a:r>
              <a:rPr lang="en-US" sz="1200" kern="1200" dirty="0">
                <a:solidFill>
                  <a:schemeClr val="tx1"/>
                </a:solidFill>
                <a:effectLst/>
                <a:latin typeface="+mn-lt"/>
                <a:ea typeface="+mn-ea"/>
                <a:cs typeface="+mn-cs"/>
              </a:rPr>
              <a:t>This image comes from Carole </a:t>
            </a:r>
            <a:r>
              <a:rPr lang="en-US" sz="1200" kern="1200" dirty="0" err="1">
                <a:solidFill>
                  <a:schemeClr val="tx1"/>
                </a:solidFill>
                <a:effectLst/>
                <a:latin typeface="+mn-lt"/>
                <a:ea typeface="+mn-ea"/>
                <a:cs typeface="+mn-cs"/>
              </a:rPr>
              <a:t>Raddato</a:t>
            </a:r>
            <a:r>
              <a:rPr lang="en-US" sz="1200" kern="1200" dirty="0">
                <a:solidFill>
                  <a:schemeClr val="tx1"/>
                </a:solidFill>
                <a:effectLst/>
                <a:latin typeface="+mn-lt"/>
                <a:ea typeface="+mn-ea"/>
                <a:cs typeface="+mn-cs"/>
              </a:rPr>
              <a:t> and is licensed under CC BY-SA 2.0, via Wikimedia Commons: https://commons.wikimedia.org/wiki/File:Funerary_relief_for_a_butcher,_AD_125-150,_Ashmolean_Museum,_Oxford_(45591363774).jpg.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wiki11171839341970517c</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146</a:t>
            </a:fld>
            <a:endParaRPr lang="en-US"/>
          </a:p>
        </p:txBody>
      </p:sp>
    </p:spTree>
    <p:extLst>
      <p:ext uri="{BB962C8B-B14F-4D97-AF65-F5344CB8AC3E}">
        <p14:creationId xmlns:p14="http://schemas.microsoft.com/office/powerpoint/2010/main" val="1183468818"/>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mjb1904186875</a:t>
            </a:r>
          </a:p>
        </p:txBody>
      </p:sp>
      <p:sp>
        <p:nvSpPr>
          <p:cNvPr id="4" name="Slide Number Placeholder 3"/>
          <p:cNvSpPr>
            <a:spLocks noGrp="1"/>
          </p:cNvSpPr>
          <p:nvPr>
            <p:ph type="sldNum" sz="quarter" idx="10"/>
          </p:nvPr>
        </p:nvSpPr>
        <p:spPr/>
        <p:txBody>
          <a:bodyPr/>
          <a:lstStyle/>
          <a:p>
            <a:fld id="{4E4946A3-FD68-4E77-9DEF-1E7536A4AD96}" type="slidenum">
              <a:rPr lang="en-US" smtClean="0"/>
              <a:t>147</a:t>
            </a:fld>
            <a:endParaRPr lang="en-US"/>
          </a:p>
        </p:txBody>
      </p:sp>
    </p:spTree>
    <p:extLst>
      <p:ext uri="{BB962C8B-B14F-4D97-AF65-F5344CB8AC3E}">
        <p14:creationId xmlns:p14="http://schemas.microsoft.com/office/powerpoint/2010/main" val="472227415"/>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American Colony photograph was taken in</a:t>
            </a:r>
            <a:r>
              <a:rPr lang="en-US" baseline="0" dirty="0"/>
              <a:t> 1926. The next slide includes a colorized version of this photo.</a:t>
            </a:r>
            <a:endParaRPr lang="en-US" dirty="0"/>
          </a:p>
          <a:p>
            <a:endParaRPr lang="en-US" dirty="0"/>
          </a:p>
          <a:p>
            <a:r>
              <a:rPr lang="en-US" dirty="0"/>
              <a:t>mat05735</a:t>
            </a:r>
          </a:p>
        </p:txBody>
      </p:sp>
      <p:sp>
        <p:nvSpPr>
          <p:cNvPr id="4" name="Slide Number Placeholder 3"/>
          <p:cNvSpPr>
            <a:spLocks noGrp="1"/>
          </p:cNvSpPr>
          <p:nvPr>
            <p:ph type="sldNum" sz="quarter" idx="10"/>
          </p:nvPr>
        </p:nvSpPr>
        <p:spPr/>
        <p:txBody>
          <a:bodyPr/>
          <a:lstStyle/>
          <a:p>
            <a:fld id="{4E4946A3-FD68-4E77-9DEF-1E7536A4AD96}" type="slidenum">
              <a:rPr lang="en-US" smtClean="0"/>
              <a:t>148</a:t>
            </a:fld>
            <a:endParaRPr lang="en-US"/>
          </a:p>
        </p:txBody>
      </p:sp>
    </p:spTree>
    <p:extLst>
      <p:ext uri="{BB962C8B-B14F-4D97-AF65-F5344CB8AC3E}">
        <p14:creationId xmlns:p14="http://schemas.microsoft.com/office/powerpoint/2010/main" val="3448867226"/>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A9732-B365-92F4-50F2-BE54927DCF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FED9AB-6CBE-DB8C-E13C-6A6834CDB7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249A41-C536-DB04-59B6-B8DE91ED89D9}"/>
              </a:ext>
            </a:extLst>
          </p:cNvPr>
          <p:cNvSpPr>
            <a:spLocks noGrp="1"/>
          </p:cNvSpPr>
          <p:nvPr>
            <p:ph type="body" idx="1"/>
          </p:nvPr>
        </p:nvSpPr>
        <p:spPr/>
        <p:txBody>
          <a:bodyPr/>
          <a:lstStyle/>
          <a:p>
            <a:r>
              <a:rPr lang="en-US" dirty="0"/>
              <a:t>This American Colony photograph was taken in</a:t>
            </a:r>
            <a:r>
              <a:rPr lang="en-US" baseline="0" dirty="0"/>
              <a:t> 1926. Generative AI was used to colorize this photo.</a:t>
            </a:r>
            <a:endParaRPr lang="en-US" dirty="0"/>
          </a:p>
          <a:p>
            <a:endParaRPr lang="en-US" dirty="0"/>
          </a:p>
          <a:p>
            <a:r>
              <a:rPr lang="en-US" dirty="0"/>
              <a:t>mat05735col</a:t>
            </a:r>
          </a:p>
        </p:txBody>
      </p:sp>
      <p:sp>
        <p:nvSpPr>
          <p:cNvPr id="4" name="Slide Number Placeholder 3">
            <a:extLst>
              <a:ext uri="{FF2B5EF4-FFF2-40B4-BE49-F238E27FC236}">
                <a16:creationId xmlns:a16="http://schemas.microsoft.com/office/drawing/2014/main" id="{052FDEB6-E7D9-281D-B5A6-AC20740B0293}"/>
              </a:ext>
            </a:extLst>
          </p:cNvPr>
          <p:cNvSpPr>
            <a:spLocks noGrp="1"/>
          </p:cNvSpPr>
          <p:nvPr>
            <p:ph type="sldNum" sz="quarter" idx="10"/>
          </p:nvPr>
        </p:nvSpPr>
        <p:spPr/>
        <p:txBody>
          <a:bodyPr/>
          <a:lstStyle/>
          <a:p>
            <a:fld id="{4E4946A3-FD68-4E77-9DEF-1E7536A4AD96}" type="slidenum">
              <a:rPr lang="en-US" smtClean="0"/>
              <a:t>149</a:t>
            </a:fld>
            <a:endParaRPr lang="en-US"/>
          </a:p>
        </p:txBody>
      </p:sp>
    </p:spTree>
    <p:extLst>
      <p:ext uri="{BB962C8B-B14F-4D97-AF65-F5344CB8AC3E}">
        <p14:creationId xmlns:p14="http://schemas.microsoft.com/office/powerpoint/2010/main" val="30077924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generally</a:t>
            </a:r>
            <a:r>
              <a:rPr lang="en-US" baseline="0" dirty="0"/>
              <a:t> thought that the “cypress” (Heb. </a:t>
            </a:r>
            <a:r>
              <a:rPr lang="en-US" i="1" baseline="0" dirty="0" err="1"/>
              <a:t>berosh</a:t>
            </a:r>
            <a:r>
              <a:rPr lang="en-US" baseline="0" dirty="0"/>
              <a:t>, </a:t>
            </a:r>
            <a:r>
              <a:rPr lang="he-IL" sz="1200" b="0" i="0" u="none" strike="noStrike" kern="1200" baseline="0" dirty="0">
                <a:solidFill>
                  <a:schemeClr val="tx1"/>
                </a:solidFill>
                <a:latin typeface="SBL Hebrew" panose="02000000000000000000" pitchFamily="2" charset="-79"/>
                <a:cs typeface="SBL Hebrew" panose="02000000000000000000" pitchFamily="2" charset="-79"/>
              </a:rPr>
              <a:t>בְּרוֹשׁ</a:t>
            </a:r>
            <a:r>
              <a:rPr lang="en-US" baseline="0" dirty="0"/>
              <a:t>) is the </a:t>
            </a:r>
            <a:r>
              <a:rPr lang="en-US" i="1" dirty="0"/>
              <a:t>Juniperus </a:t>
            </a:r>
            <a:r>
              <a:rPr lang="en-US" i="1" dirty="0" err="1"/>
              <a:t>phoenicea</a:t>
            </a:r>
            <a:r>
              <a:rPr lang="en-US" i="0" dirty="0"/>
              <a:t>. Two such trees are seen here growing</a:t>
            </a:r>
            <a:r>
              <a:rPr lang="en-US" i="0" baseline="0" dirty="0"/>
              <a:t> in front of the Albright Institute in Jerusalem.</a:t>
            </a:r>
            <a:endParaRPr lang="en-US" dirty="0"/>
          </a:p>
          <a:p>
            <a:endParaRPr lang="en-US" dirty="0"/>
          </a:p>
          <a:p>
            <a:r>
              <a:rPr lang="en-US" dirty="0"/>
              <a:t>tb010200202</a:t>
            </a:r>
          </a:p>
        </p:txBody>
      </p:sp>
      <p:sp>
        <p:nvSpPr>
          <p:cNvPr id="4" name="Slide Number Placeholder 3"/>
          <p:cNvSpPr>
            <a:spLocks noGrp="1"/>
          </p:cNvSpPr>
          <p:nvPr>
            <p:ph type="sldNum" sz="quarter" idx="10"/>
          </p:nvPr>
        </p:nvSpPr>
        <p:spPr/>
        <p:txBody>
          <a:bodyPr/>
          <a:lstStyle/>
          <a:p>
            <a:fld id="{4E4946A3-FD68-4E77-9DEF-1E7536A4AD96}" type="slidenum">
              <a:rPr lang="en-US" smtClean="0"/>
              <a:t>15</a:t>
            </a:fld>
            <a:endParaRPr lang="en-US"/>
          </a:p>
        </p:txBody>
      </p:sp>
    </p:spTree>
    <p:extLst>
      <p:ext uri="{BB962C8B-B14F-4D97-AF65-F5344CB8AC3E}">
        <p14:creationId xmlns:p14="http://schemas.microsoft.com/office/powerpoint/2010/main" val="2137441590"/>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image comes from Boris Carmi and is licensed under CC BY 4.0, via Wikimedia Commons: https://commons.wikimedia.org/wiki/File:Rosh_Ha%27Ayin_(997009326005605171.jpg.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wiki1963155716022c</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150</a:t>
            </a:fld>
            <a:endParaRPr lang="en-US"/>
          </a:p>
        </p:txBody>
      </p:sp>
    </p:spTree>
    <p:extLst>
      <p:ext uri="{BB962C8B-B14F-4D97-AF65-F5344CB8AC3E}">
        <p14:creationId xmlns:p14="http://schemas.microsoft.com/office/powerpoint/2010/main" val="2165819714"/>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image comes from Liri12300002 and is licensed under CC BY-SA 4.0, via Wikimedia Commons: https://commons.wikimedia.org/wiki/File:Meat_1.jpg.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wiki11181638882592456</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151</a:t>
            </a:fld>
            <a:endParaRPr lang="en-US"/>
          </a:p>
        </p:txBody>
      </p:sp>
    </p:spTree>
    <p:extLst>
      <p:ext uri="{BB962C8B-B14F-4D97-AF65-F5344CB8AC3E}">
        <p14:creationId xmlns:p14="http://schemas.microsoft.com/office/powerpoint/2010/main" val="638940910"/>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tb061404304</a:t>
            </a:r>
          </a:p>
        </p:txBody>
      </p:sp>
      <p:sp>
        <p:nvSpPr>
          <p:cNvPr id="4" name="Slide Number Placeholder 3"/>
          <p:cNvSpPr>
            <a:spLocks noGrp="1"/>
          </p:cNvSpPr>
          <p:nvPr>
            <p:ph type="sldNum" sz="quarter" idx="10"/>
          </p:nvPr>
        </p:nvSpPr>
        <p:spPr/>
        <p:txBody>
          <a:bodyPr/>
          <a:lstStyle/>
          <a:p>
            <a:fld id="{4E4946A3-FD68-4E77-9DEF-1E7536A4AD96}" type="slidenum">
              <a:rPr lang="en-US" smtClean="0"/>
              <a:t>152</a:t>
            </a:fld>
            <a:endParaRPr lang="en-US"/>
          </a:p>
        </p:txBody>
      </p:sp>
    </p:spTree>
    <p:extLst>
      <p:ext uri="{BB962C8B-B14F-4D97-AF65-F5344CB8AC3E}">
        <p14:creationId xmlns:p14="http://schemas.microsoft.com/office/powerpoint/2010/main" val="1292189598"/>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image comes from Sebastian </a:t>
            </a:r>
            <a:r>
              <a:rPr lang="en-US" sz="1200" kern="1200" dirty="0" err="1">
                <a:solidFill>
                  <a:schemeClr val="tx1"/>
                </a:solidFill>
                <a:effectLst/>
                <a:latin typeface="+mn-lt"/>
                <a:ea typeface="+mn-ea"/>
                <a:cs typeface="+mn-cs"/>
              </a:rPr>
              <a:t>Nizan</a:t>
            </a:r>
            <a:r>
              <a:rPr lang="en-US" sz="1200" kern="1200" dirty="0">
                <a:solidFill>
                  <a:schemeClr val="tx1"/>
                </a:solidFill>
                <a:effectLst/>
                <a:latin typeface="+mn-lt"/>
                <a:ea typeface="+mn-ea"/>
                <a:cs typeface="+mn-cs"/>
              </a:rPr>
              <a:t> and is in the public domain, via Wikimedia Commons: https://commons.wikimedia.org/wiki/File:Brueghel-j_bad-shepherd.jpg.</a:t>
            </a:r>
          </a:p>
          <a:p>
            <a:endParaRPr lang="en-US" sz="1200" kern="1200" dirty="0">
              <a:solidFill>
                <a:schemeClr val="tx1"/>
              </a:solidFill>
              <a:effectLst/>
              <a:latin typeface="+mn-lt"/>
              <a:ea typeface="+mn-ea"/>
              <a:cs typeface="+mn-cs"/>
            </a:endParaRPr>
          </a:p>
          <a:p>
            <a:r>
              <a:rPr lang="en-US" dirty="0"/>
              <a:t>wiki161601</a:t>
            </a:r>
          </a:p>
        </p:txBody>
      </p:sp>
      <p:sp>
        <p:nvSpPr>
          <p:cNvPr id="4" name="Slide Number Placeholder 3"/>
          <p:cNvSpPr>
            <a:spLocks noGrp="1"/>
          </p:cNvSpPr>
          <p:nvPr>
            <p:ph type="sldNum" sz="quarter" idx="10"/>
          </p:nvPr>
        </p:nvSpPr>
        <p:spPr/>
        <p:txBody>
          <a:bodyPr/>
          <a:lstStyle/>
          <a:p>
            <a:fld id="{4E4946A3-FD68-4E77-9DEF-1E7536A4AD96}" type="slidenum">
              <a:rPr lang="en-US" smtClean="0"/>
              <a:t>153</a:t>
            </a:fld>
            <a:endParaRPr lang="en-US"/>
          </a:p>
        </p:txBody>
      </p:sp>
    </p:spTree>
    <p:extLst>
      <p:ext uri="{BB962C8B-B14F-4D97-AF65-F5344CB8AC3E}">
        <p14:creationId xmlns:p14="http://schemas.microsoft.com/office/powerpoint/2010/main" val="2962800753"/>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74840-D6F5-CA32-F9AD-3C73CE09C4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A40444-C384-3B82-E81C-E3C88246CD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FEE733-712B-1AA5-385E-5C6D01023CA4}"/>
              </a:ext>
            </a:extLst>
          </p:cNvPr>
          <p:cNvSpPr>
            <a:spLocks noGrp="1"/>
          </p:cNvSpPr>
          <p:nvPr>
            <p:ph type="body" idx="1"/>
          </p:nvPr>
        </p:nvSpPr>
        <p:spPr/>
        <p:txBody>
          <a:bodyPr/>
          <a:lstStyle/>
          <a:p>
            <a:r>
              <a:rPr lang="en-US" dirty="0">
                <a:ea typeface="Calibri"/>
                <a:cs typeface="Calibri"/>
              </a:rPr>
              <a:t>A two-edged sword was most dangerous because both edges were sharp, with the result that it had no safe edge. </a:t>
            </a:r>
          </a:p>
          <a:p>
            <a:endParaRPr lang="en-US" dirty="0">
              <a:ea typeface="Calibri"/>
              <a:cs typeface="Calibri"/>
            </a:endParaRPr>
          </a:p>
          <a:p>
            <a:r>
              <a:rPr lang="en-US" sz="1200" kern="1200" dirty="0">
                <a:solidFill>
                  <a:schemeClr val="tx1"/>
                </a:solidFill>
                <a:effectLst/>
                <a:latin typeface="+mn-lt"/>
                <a:ea typeface="+mn-ea"/>
                <a:cs typeface="+mn-cs"/>
              </a:rPr>
              <a:t>This image comes from the Detroit Museum of Arts, Founders Society Purchase, Ancient Art General Fund with a contribution from Dr. Gennaro J. DiMaso, accession number 71.29, and is in the public domain: </a:t>
            </a:r>
            <a:r>
              <a:rPr lang="en-US" dirty="0">
                <a:ea typeface="Calibri"/>
                <a:cs typeface="Calibri"/>
              </a:rPr>
              <a:t>https://dia.org/collection/short-sword-53013.</a:t>
            </a:r>
          </a:p>
          <a:p>
            <a:endParaRPr lang="en-US" dirty="0">
              <a:ea typeface="Calibri"/>
              <a:cs typeface="Calibri"/>
            </a:endParaRPr>
          </a:p>
          <a:p>
            <a:r>
              <a:rPr lang="en-US" dirty="0">
                <a:ea typeface="Calibri"/>
                <a:cs typeface="Calibri"/>
              </a:rPr>
              <a:t>dia53013</a:t>
            </a:r>
          </a:p>
        </p:txBody>
      </p:sp>
      <p:sp>
        <p:nvSpPr>
          <p:cNvPr id="4" name="Slide Number Placeholder 3">
            <a:extLst>
              <a:ext uri="{FF2B5EF4-FFF2-40B4-BE49-F238E27FC236}">
                <a16:creationId xmlns:a16="http://schemas.microsoft.com/office/drawing/2014/main" id="{F4C7A503-D7D2-08AE-9905-DDBBABC6379A}"/>
              </a:ext>
            </a:extLst>
          </p:cNvPr>
          <p:cNvSpPr>
            <a:spLocks noGrp="1"/>
          </p:cNvSpPr>
          <p:nvPr>
            <p:ph type="sldNum" sz="quarter" idx="10"/>
          </p:nvPr>
        </p:nvSpPr>
        <p:spPr/>
        <p:txBody>
          <a:bodyPr/>
          <a:lstStyle/>
          <a:p>
            <a:fld id="{4E4946A3-FD68-4E77-9DEF-1E7536A4AD96}" type="slidenum">
              <a:rPr lang="en-US" smtClean="0"/>
              <a:t>154</a:t>
            </a:fld>
            <a:endParaRPr lang="en-US"/>
          </a:p>
        </p:txBody>
      </p:sp>
    </p:spTree>
    <p:extLst>
      <p:ext uri="{BB962C8B-B14F-4D97-AF65-F5344CB8AC3E}">
        <p14:creationId xmlns:p14="http://schemas.microsoft.com/office/powerpoint/2010/main" val="40005276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iron sword was photographed at the Thessalonica Archaeological Museum.</a:t>
            </a:r>
          </a:p>
          <a:p>
            <a:endParaRPr lang="en-US" dirty="0"/>
          </a:p>
          <a:p>
            <a:r>
              <a:rPr lang="en-US" dirty="0"/>
              <a:t>tb031306185</a:t>
            </a:r>
          </a:p>
        </p:txBody>
      </p:sp>
      <p:sp>
        <p:nvSpPr>
          <p:cNvPr id="4" name="Slide Number Placeholder 3"/>
          <p:cNvSpPr>
            <a:spLocks noGrp="1"/>
          </p:cNvSpPr>
          <p:nvPr>
            <p:ph type="sldNum" sz="quarter" idx="10"/>
          </p:nvPr>
        </p:nvSpPr>
        <p:spPr/>
        <p:txBody>
          <a:bodyPr/>
          <a:lstStyle/>
          <a:p>
            <a:fld id="{4E4946A3-FD68-4E77-9DEF-1E7536A4AD96}" type="slidenum">
              <a:rPr lang="en-US" smtClean="0"/>
              <a:t>155</a:t>
            </a:fld>
            <a:endParaRPr lang="en-US"/>
          </a:p>
        </p:txBody>
      </p:sp>
    </p:spTree>
    <p:extLst>
      <p:ext uri="{BB962C8B-B14F-4D97-AF65-F5344CB8AC3E}">
        <p14:creationId xmlns:p14="http://schemas.microsoft.com/office/powerpoint/2010/main" val="2359667467"/>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Persian iron short sword was photographed at the Ashmolean Museum of the University of Oxford.</a:t>
            </a:r>
          </a:p>
          <a:p>
            <a:endParaRPr lang="en-US" dirty="0"/>
          </a:p>
          <a:p>
            <a:r>
              <a:rPr lang="en-US" dirty="0"/>
              <a:t>adr1805183602c</a:t>
            </a:r>
          </a:p>
        </p:txBody>
      </p:sp>
      <p:sp>
        <p:nvSpPr>
          <p:cNvPr id="4" name="Slide Number Placeholder 3"/>
          <p:cNvSpPr>
            <a:spLocks noGrp="1"/>
          </p:cNvSpPr>
          <p:nvPr>
            <p:ph type="sldNum" sz="quarter" idx="10"/>
          </p:nvPr>
        </p:nvSpPr>
        <p:spPr/>
        <p:txBody>
          <a:bodyPr/>
          <a:lstStyle/>
          <a:p>
            <a:fld id="{4E4946A3-FD68-4E77-9DEF-1E7536A4AD96}" type="slidenum">
              <a:rPr lang="en-US" smtClean="0"/>
              <a:t>156</a:t>
            </a:fld>
            <a:endParaRPr lang="en-US"/>
          </a:p>
        </p:txBody>
      </p:sp>
    </p:spTree>
    <p:extLst>
      <p:ext uri="{BB962C8B-B14F-4D97-AF65-F5344CB8AC3E}">
        <p14:creationId xmlns:p14="http://schemas.microsoft.com/office/powerpoint/2010/main" val="2812934927"/>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latin typeface="+mj-lt"/>
              </a:rPr>
              <a:t>This relief comes from Nineveh and was photographed at the British Museum.</a:t>
            </a:r>
          </a:p>
          <a:p>
            <a:endParaRPr lang="en-US" baseline="0" dirty="0">
              <a:latin typeface="+mj-lt"/>
            </a:endParaRPr>
          </a:p>
          <a:p>
            <a:r>
              <a:rPr lang="en-US" dirty="0">
                <a:latin typeface="+mj-lt"/>
              </a:rPr>
              <a:t>adr1805195341c</a:t>
            </a:r>
            <a:endParaRPr lang="en-US" baseline="0" dirty="0">
              <a:latin typeface="+mj-lt"/>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157</a:t>
            </a:fld>
            <a:endParaRPr lang="en-US"/>
          </a:p>
        </p:txBody>
      </p:sp>
    </p:spTree>
    <p:extLst>
      <p:ext uri="{BB962C8B-B14F-4D97-AF65-F5344CB8AC3E}">
        <p14:creationId xmlns:p14="http://schemas.microsoft.com/office/powerpoint/2010/main" val="1655438743"/>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a:t>
            </a:r>
            <a:r>
              <a:rPr lang="en-US" sz="1200" kern="1200" baseline="0" dirty="0">
                <a:solidFill>
                  <a:schemeClr val="tx1"/>
                </a:solidFill>
                <a:effectLst/>
                <a:latin typeface="+mn-lt"/>
                <a:ea typeface="+mn-ea"/>
                <a:cs typeface="+mn-cs"/>
              </a:rPr>
              <a:t> statue depicts a warrior who has received a chest wound that is bleeding. It is considered to be a 2nd century AD copy of an original of the 5th century BC. It was photographed at the </a:t>
            </a:r>
            <a:r>
              <a:rPr lang="en-US" sz="1200" kern="1200" dirty="0">
                <a:solidFill>
                  <a:schemeClr val="tx1"/>
                </a:solidFill>
                <a:effectLst/>
                <a:latin typeface="+mn-lt"/>
                <a:ea typeface="+mn-ea"/>
                <a:cs typeface="+mn-cs"/>
              </a:rPr>
              <a:t>Naples Archaeological</a:t>
            </a:r>
            <a:r>
              <a:rPr lang="en-US" sz="1200" kern="1200" baseline="0" dirty="0">
                <a:solidFill>
                  <a:schemeClr val="tx1"/>
                </a:solidFill>
                <a:effectLst/>
                <a:latin typeface="+mn-lt"/>
                <a:ea typeface="+mn-ea"/>
                <a:cs typeface="+mn-cs"/>
              </a:rPr>
              <a:t> Museum</a:t>
            </a:r>
            <a:r>
              <a:rPr lang="en-US" dirty="0"/>
              <a:t>.</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dirty="0"/>
              <a:t>tb0515171132</a:t>
            </a:r>
          </a:p>
        </p:txBody>
      </p:sp>
      <p:sp>
        <p:nvSpPr>
          <p:cNvPr id="4" name="Slide Number Placeholder 3"/>
          <p:cNvSpPr>
            <a:spLocks noGrp="1"/>
          </p:cNvSpPr>
          <p:nvPr>
            <p:ph type="sldNum" sz="quarter" idx="10"/>
          </p:nvPr>
        </p:nvSpPr>
        <p:spPr/>
        <p:txBody>
          <a:bodyPr/>
          <a:lstStyle/>
          <a:p>
            <a:fld id="{4E4946A3-FD68-4E77-9DEF-1E7536A4AD96}" type="slidenum">
              <a:rPr lang="en-US" smtClean="0"/>
              <a:t>158</a:t>
            </a:fld>
            <a:endParaRPr lang="en-US"/>
          </a:p>
        </p:txBody>
      </p:sp>
    </p:spTree>
    <p:extLst>
      <p:ext uri="{BB962C8B-B14F-4D97-AF65-F5344CB8AC3E}">
        <p14:creationId xmlns:p14="http://schemas.microsoft.com/office/powerpoint/2010/main" val="2999387184"/>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159</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This bronze statue head, thought to represent an Akkadian ruler</a:t>
            </a:r>
            <a:r>
              <a:rPr lang="en-US" sz="1200" baseline="0" dirty="0"/>
              <a:t> (perhaps </a:t>
            </a:r>
            <a:r>
              <a:rPr lang="en-US" sz="1200" baseline="0" dirty="0" err="1"/>
              <a:t>Naram</a:t>
            </a:r>
            <a:r>
              <a:rPr lang="en-US" sz="1200" baseline="0" dirty="0"/>
              <a:t>-sin or Sargon of Akkad), has one eye missing, illustrating the eye struck by a sword</a:t>
            </a:r>
            <a:r>
              <a:rPr lang="en-US" sz="1200" dirty="0"/>
              <a:t>. This image comes from Wikimedia Commons and is in the public domain. Source: https://commons.wikimedia.org/wiki/File:Sargon_of_Akkad.jpg</a:t>
            </a:r>
          </a:p>
          <a:p>
            <a:endParaRPr lang="en-US" sz="1200" dirty="0"/>
          </a:p>
          <a:p>
            <a:r>
              <a:rPr lang="en-US" sz="1200" dirty="0"/>
              <a:t>wiki010920112013570135</a:t>
            </a:r>
          </a:p>
        </p:txBody>
      </p:sp>
    </p:spTree>
    <p:extLst>
      <p:ext uri="{BB962C8B-B14F-4D97-AF65-F5344CB8AC3E}">
        <p14:creationId xmlns:p14="http://schemas.microsoft.com/office/powerpoint/2010/main" val="20689301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BA78D-8BA6-BF4E-F5A8-EE58E43E9E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0BEAB5-5932-9CD0-A5BE-E8DEF3E572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87213F-4FFF-7498-F296-D96F94B23620}"/>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image comes from Dr. Avishai Teicher and is in the public domain, via Wikimedia Commons: https://commons.wikimedia.org/wiki/File:The_Two_Cypresses_in_Ramat_Hshna%27im,_Israel.jpg.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wiki0410101220481536680c</a:t>
            </a:r>
            <a:endParaRPr lang="en-US" dirty="0"/>
          </a:p>
        </p:txBody>
      </p:sp>
      <p:sp>
        <p:nvSpPr>
          <p:cNvPr id="4" name="Slide Number Placeholder 3">
            <a:extLst>
              <a:ext uri="{FF2B5EF4-FFF2-40B4-BE49-F238E27FC236}">
                <a16:creationId xmlns:a16="http://schemas.microsoft.com/office/drawing/2014/main" id="{55828587-74D2-1CD9-A232-0B72A76C7ED9}"/>
              </a:ext>
            </a:extLst>
          </p:cNvPr>
          <p:cNvSpPr>
            <a:spLocks noGrp="1"/>
          </p:cNvSpPr>
          <p:nvPr>
            <p:ph type="sldNum" sz="quarter" idx="10"/>
          </p:nvPr>
        </p:nvSpPr>
        <p:spPr/>
        <p:txBody>
          <a:bodyPr/>
          <a:lstStyle/>
          <a:p>
            <a:fld id="{4E4946A3-FD68-4E77-9DEF-1E7536A4AD96}" type="slidenum">
              <a:rPr lang="en-US" smtClean="0"/>
              <a:t>16</a:t>
            </a:fld>
            <a:endParaRPr lang="en-US"/>
          </a:p>
        </p:txBody>
      </p:sp>
    </p:spTree>
    <p:extLst>
      <p:ext uri="{BB962C8B-B14F-4D97-AF65-F5344CB8AC3E}">
        <p14:creationId xmlns:p14="http://schemas.microsoft.com/office/powerpoint/2010/main" val="2265814387"/>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This American Colony photograph was taken between 1898 and 1946.</a:t>
            </a:r>
          </a:p>
          <a:p>
            <a:endParaRPr lang="en-US" sz="1200" b="0" i="0" kern="1200" dirty="0">
              <a:solidFill>
                <a:schemeClr val="tx1"/>
              </a:solidFill>
              <a:effectLst/>
              <a:latin typeface="+mn-lt"/>
              <a:ea typeface="+mn-ea"/>
              <a:cs typeface="+mn-cs"/>
            </a:endParaRPr>
          </a:p>
          <a:p>
            <a:r>
              <a:rPr lang="en-US" dirty="0"/>
              <a:t>mat06348</a:t>
            </a:r>
          </a:p>
        </p:txBody>
      </p:sp>
      <p:sp>
        <p:nvSpPr>
          <p:cNvPr id="4" name="Slide Number Placeholder 3"/>
          <p:cNvSpPr>
            <a:spLocks noGrp="1"/>
          </p:cNvSpPr>
          <p:nvPr>
            <p:ph type="sldNum" sz="quarter" idx="10"/>
          </p:nvPr>
        </p:nvSpPr>
        <p:spPr/>
        <p:txBody>
          <a:bodyPr/>
          <a:lstStyle/>
          <a:p>
            <a:fld id="{4E4946A3-FD68-4E77-9DEF-1E7536A4AD96}" type="slidenum">
              <a:rPr lang="en-US" smtClean="0"/>
              <a:t>160</a:t>
            </a:fld>
            <a:endParaRPr lang="en-US"/>
          </a:p>
        </p:txBody>
      </p:sp>
    </p:spTree>
    <p:extLst>
      <p:ext uri="{BB962C8B-B14F-4D97-AF65-F5344CB8AC3E}">
        <p14:creationId xmlns:p14="http://schemas.microsoft.com/office/powerpoint/2010/main" val="2820034565"/>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American</a:t>
            </a:r>
            <a:r>
              <a:rPr lang="en-US" baseline="0" dirty="0"/>
              <a:t> Colony photograph was taken between 1934 and 1939. The next slide includes a colorized version of this photo.</a:t>
            </a:r>
            <a:endParaRPr lang="en-US" dirty="0"/>
          </a:p>
          <a:p>
            <a:endParaRPr lang="en-US" dirty="0"/>
          </a:p>
          <a:p>
            <a:r>
              <a:rPr lang="en-US" dirty="0"/>
              <a:t>mat03622</a:t>
            </a:r>
          </a:p>
        </p:txBody>
      </p:sp>
      <p:sp>
        <p:nvSpPr>
          <p:cNvPr id="4" name="Slide Number Placeholder 3"/>
          <p:cNvSpPr>
            <a:spLocks noGrp="1"/>
          </p:cNvSpPr>
          <p:nvPr>
            <p:ph type="sldNum" sz="quarter" idx="10"/>
          </p:nvPr>
        </p:nvSpPr>
        <p:spPr/>
        <p:txBody>
          <a:bodyPr/>
          <a:lstStyle/>
          <a:p>
            <a:fld id="{4E4946A3-FD68-4E77-9DEF-1E7536A4AD96}" type="slidenum">
              <a:rPr lang="en-US" smtClean="0"/>
              <a:t>161</a:t>
            </a:fld>
            <a:endParaRPr lang="en-US"/>
          </a:p>
        </p:txBody>
      </p:sp>
    </p:spTree>
    <p:extLst>
      <p:ext uri="{BB962C8B-B14F-4D97-AF65-F5344CB8AC3E}">
        <p14:creationId xmlns:p14="http://schemas.microsoft.com/office/powerpoint/2010/main" val="1013807099"/>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8E55F-5C88-42C3-4A7F-B27B280788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2ED0EF-09FB-005D-6AD7-3FF3E4ED75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1483AC-A54A-73C8-4BA6-EE58EDBF7791}"/>
              </a:ext>
            </a:extLst>
          </p:cNvPr>
          <p:cNvSpPr>
            <a:spLocks noGrp="1"/>
          </p:cNvSpPr>
          <p:nvPr>
            <p:ph type="body" idx="1"/>
          </p:nvPr>
        </p:nvSpPr>
        <p:spPr/>
        <p:txBody>
          <a:bodyPr/>
          <a:lstStyle/>
          <a:p>
            <a:r>
              <a:rPr lang="en-US" dirty="0"/>
              <a:t>This American</a:t>
            </a:r>
            <a:r>
              <a:rPr lang="en-US" baseline="0" dirty="0"/>
              <a:t> Colony photograph was taken between 1934 and 1939. Generative AI was used to colorize this photo.</a:t>
            </a:r>
            <a:endParaRPr lang="en-US" dirty="0"/>
          </a:p>
          <a:p>
            <a:endParaRPr lang="en-US" dirty="0"/>
          </a:p>
          <a:p>
            <a:r>
              <a:rPr lang="en-US" dirty="0"/>
              <a:t>mat03622col</a:t>
            </a:r>
          </a:p>
        </p:txBody>
      </p:sp>
      <p:sp>
        <p:nvSpPr>
          <p:cNvPr id="4" name="Slide Number Placeholder 3">
            <a:extLst>
              <a:ext uri="{FF2B5EF4-FFF2-40B4-BE49-F238E27FC236}">
                <a16:creationId xmlns:a16="http://schemas.microsoft.com/office/drawing/2014/main" id="{B53624C0-DBDA-4DA7-5BAB-62BE49604DAF}"/>
              </a:ext>
            </a:extLst>
          </p:cNvPr>
          <p:cNvSpPr>
            <a:spLocks noGrp="1"/>
          </p:cNvSpPr>
          <p:nvPr>
            <p:ph type="sldNum" sz="quarter" idx="10"/>
          </p:nvPr>
        </p:nvSpPr>
        <p:spPr/>
        <p:txBody>
          <a:bodyPr/>
          <a:lstStyle/>
          <a:p>
            <a:fld id="{4E4946A3-FD68-4E77-9DEF-1E7536A4AD96}" type="slidenum">
              <a:rPr lang="en-US" smtClean="0"/>
              <a:t>162</a:t>
            </a:fld>
            <a:endParaRPr lang="en-US"/>
          </a:p>
        </p:txBody>
      </p:sp>
    </p:spTree>
    <p:extLst>
      <p:ext uri="{BB962C8B-B14F-4D97-AF65-F5344CB8AC3E}">
        <p14:creationId xmlns:p14="http://schemas.microsoft.com/office/powerpoint/2010/main" val="2840674930"/>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DC38B-E48A-7DD4-9235-4919C326C0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1222D7-683F-4EF0-69C1-54F8F5706F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8A4C6B-676D-47CE-DCB3-CC02C1C4491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a free sample of the Zechariah 11 presentation from the Photo Companion to the Bible. To purchase the full volume, visit www.bibleplaces.com/zechariah/</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is an image-rich resource for Bible students, teachers, and researchers. Just as a librarian stocks the shelves with as many relevant materials as possible, so we have tried to provide a broad selection of images. Our goal is that you will find in this “library” whatever it is you are looking for.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Credits:</a:t>
            </a:r>
            <a:r>
              <a:rPr lang="en-US" sz="1200" kern="1200" dirty="0">
                <a:solidFill>
                  <a:schemeClr val="tx1"/>
                </a:solidFill>
                <a:effectLst/>
                <a:latin typeface="+mn-lt"/>
                <a:ea typeface="+mn-ea"/>
                <a:cs typeface="+mn-cs"/>
              </a:rPr>
              <a:t> The primary creators of this presentation </a:t>
            </a:r>
            <a:r>
              <a:rPr lang="en-US" sz="1200" b="0" kern="1200" dirty="0">
                <a:solidFill>
                  <a:schemeClr val="tx1"/>
                </a:solidFill>
                <a:effectLst/>
                <a:latin typeface="+mn-lt"/>
                <a:ea typeface="+mn-ea"/>
                <a:cs typeface="+mn-cs"/>
              </a:rPr>
              <a:t>are Chris McKinny, Kris Udd, Steven D. Anderson, Kai Akagi, and Todd Bolen. The </a:t>
            </a:r>
            <a:r>
              <a:rPr lang="en-US" sz="1200" kern="1200" dirty="0">
                <a:solidFill>
                  <a:schemeClr val="tx1"/>
                </a:solidFill>
                <a:effectLst/>
                <a:latin typeface="+mn-lt"/>
                <a:ea typeface="+mn-ea"/>
                <a:cs typeface="+mn-cs"/>
              </a:rPr>
              <a:t>photographs have an individual file code which usually includes the initials of the photographer. Other images have additional credit or source information.</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Updates:</a:t>
            </a:r>
            <a:r>
              <a:rPr lang="en-US" sz="1200" kern="1200" dirty="0">
                <a:solidFill>
                  <a:schemeClr val="tx1"/>
                </a:solidFill>
                <a:effectLst/>
                <a:latin typeface="+mn-lt"/>
                <a:ea typeface="+mn-ea"/>
                <a:cs typeface="+mn-cs"/>
              </a:rPr>
              <a:t> We plan to update this collection as we are able. We welcome your suggestions for improving this resource (photocompanion@bibleplaces.com). Purchasers of the Zechariah volume are provided free, lifetime updates to the volume.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Copyright:</a:t>
            </a:r>
            <a:r>
              <a:rPr lang="en-US" sz="1200" kern="1200" dirty="0">
                <a:solidFill>
                  <a:schemeClr val="tx1"/>
                </a:solidFill>
                <a:effectLst/>
                <a:latin typeface="+mn-lt"/>
                <a:ea typeface="+mn-ea"/>
                <a:cs typeface="+mn-cs"/>
              </a:rPr>
              <a:t> This photo collection is protected by copyright law and may not be distributed without written permission from BiblePlaces.com. Slide notes should be treated as any other copyrighted written material, with credit given when quoting from these notes.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more information, see our complete “Introduction to 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online at https://www.BiblePlaces.com/Intro-Photo-Companion-Bible/. Here you will find more information about photo selection, explanatory notes, Bible translation, credit information, and copyright allowances. </a:t>
            </a:r>
          </a:p>
          <a:p>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a:extLst>
              <a:ext uri="{FF2B5EF4-FFF2-40B4-BE49-F238E27FC236}">
                <a16:creationId xmlns:a16="http://schemas.microsoft.com/office/drawing/2014/main" id="{39AE42EE-CE81-C708-B012-4ADDA02CC62F}"/>
              </a:ext>
            </a:extLst>
          </p:cNvPr>
          <p:cNvSpPr>
            <a:spLocks noGrp="1"/>
          </p:cNvSpPr>
          <p:nvPr>
            <p:ph type="sldNum" sz="quarter" idx="10"/>
          </p:nvPr>
        </p:nvSpPr>
        <p:spPr/>
        <p:txBody>
          <a:bodyPr/>
          <a:lstStyle/>
          <a:p>
            <a:fld id="{4E4946A3-FD68-4E77-9DEF-1E7536A4AD96}" type="slidenum">
              <a:rPr lang="en-US" smtClean="0"/>
              <a:t>163</a:t>
            </a:fld>
            <a:endParaRPr lang="en-US"/>
          </a:p>
        </p:txBody>
      </p:sp>
    </p:spTree>
    <p:extLst>
      <p:ext uri="{BB962C8B-B14F-4D97-AF65-F5344CB8AC3E}">
        <p14:creationId xmlns:p14="http://schemas.microsoft.com/office/powerpoint/2010/main" val="4146799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tb042007413</a:t>
            </a:r>
          </a:p>
        </p:txBody>
      </p:sp>
      <p:sp>
        <p:nvSpPr>
          <p:cNvPr id="4" name="Slide Number Placeholder 3"/>
          <p:cNvSpPr>
            <a:spLocks noGrp="1"/>
          </p:cNvSpPr>
          <p:nvPr>
            <p:ph type="sldNum" sz="quarter" idx="10"/>
          </p:nvPr>
        </p:nvSpPr>
        <p:spPr/>
        <p:txBody>
          <a:bodyPr/>
          <a:lstStyle/>
          <a:p>
            <a:fld id="{4E4946A3-FD68-4E77-9DEF-1E7536A4AD96}" type="slidenum">
              <a:rPr lang="en-US" smtClean="0"/>
              <a:t>17</a:t>
            </a:fld>
            <a:endParaRPr lang="en-US"/>
          </a:p>
        </p:txBody>
      </p:sp>
    </p:spTree>
    <p:extLst>
      <p:ext uri="{BB962C8B-B14F-4D97-AF65-F5344CB8AC3E}">
        <p14:creationId xmlns:p14="http://schemas.microsoft.com/office/powerpoint/2010/main" val="11798976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image comes from </a:t>
            </a:r>
            <a:r>
              <a:rPr lang="en-US" sz="1200" kern="1200" dirty="0" err="1">
                <a:solidFill>
                  <a:schemeClr val="tx1"/>
                </a:solidFill>
                <a:effectLst/>
                <a:latin typeface="+mn-lt"/>
                <a:ea typeface="+mn-ea"/>
                <a:cs typeface="+mn-cs"/>
              </a:rPr>
              <a:t>Chenspec</a:t>
            </a:r>
            <a:r>
              <a:rPr lang="en-US" sz="1200" kern="1200" dirty="0">
                <a:solidFill>
                  <a:schemeClr val="tx1"/>
                </a:solidFill>
                <a:effectLst/>
                <a:latin typeface="+mn-lt"/>
                <a:ea typeface="+mn-ea"/>
                <a:cs typeface="+mn-cs"/>
              </a:rPr>
              <a:t> and is licensed under CC BY-SA 4.0, via Wikimedia Commons: https://commons.wikimedia.org/wiki/File:%D7%A4%D7%90%D7%A8%D7%A7_%D7%94%D7%9B%D7%A8%D7%9E%D7%9C_5_-_%D7%92%D7%A0%D7%99%D7%9D_%D7%9C%D7%90%D7%95%D7%9E%D7%99%D7%99%D7%9D_%D7%91%D7%A6%D7%A4%D7%95%D7%9F_%D7%94%D7%90%D7%A8%D7%A5_-_%D7%90%D7%AA%D7%A8%D7%99_%D7%9E%D7%95%D7%A8%D7%A9%D7%AA_2016_(10).jp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wiki1226103552236835</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18</a:t>
            </a:fld>
            <a:endParaRPr lang="en-US"/>
          </a:p>
        </p:txBody>
      </p:sp>
    </p:spTree>
    <p:extLst>
      <p:ext uri="{BB962C8B-B14F-4D97-AF65-F5344CB8AC3E}">
        <p14:creationId xmlns:p14="http://schemas.microsoft.com/office/powerpoint/2010/main" val="29767119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photograph shows a mostly barren area of the Golan Heights. Basalt is volcanic lava that sometimes reaches a thickness of 330 feet (100 m) in the Golan. The lava flow was so great at one point that it filled in the Jordan Rift in a place known today as the Rosh Pinna Sill. The hills sticking out of the otherwise flat Golan plain are extinct volcanoes known as </a:t>
            </a:r>
            <a:r>
              <a:rPr lang="en-US" dirty="0" err="1"/>
              <a:t>cindercones</a:t>
            </a:r>
            <a:r>
              <a:rPr lang="en-US" dirty="0"/>
              <a:t>.</a:t>
            </a:r>
          </a:p>
          <a:p>
            <a:endParaRPr lang="en-US" dirty="0"/>
          </a:p>
          <a:p>
            <a:r>
              <a:rPr lang="en-US" dirty="0"/>
              <a:t>tbs113300011</a:t>
            </a:r>
          </a:p>
        </p:txBody>
      </p:sp>
      <p:sp>
        <p:nvSpPr>
          <p:cNvPr id="4" name="Slide Number Placeholder 3"/>
          <p:cNvSpPr>
            <a:spLocks noGrp="1"/>
          </p:cNvSpPr>
          <p:nvPr>
            <p:ph type="sldNum" sz="quarter" idx="10"/>
          </p:nvPr>
        </p:nvSpPr>
        <p:spPr/>
        <p:txBody>
          <a:bodyPr/>
          <a:lstStyle/>
          <a:p>
            <a:fld id="{4E4946A3-FD68-4E77-9DEF-1E7536A4AD96}" type="slidenum">
              <a:rPr lang="en-US" smtClean="0"/>
              <a:t>19</a:t>
            </a:fld>
            <a:endParaRPr lang="en-US"/>
          </a:p>
        </p:txBody>
      </p:sp>
    </p:spTree>
    <p:extLst>
      <p:ext uri="{BB962C8B-B14F-4D97-AF65-F5344CB8AC3E}">
        <p14:creationId xmlns:p14="http://schemas.microsoft.com/office/powerpoint/2010/main" val="247802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D82C6-21E4-BFC3-7812-EAD2551AFB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B6603B-E873-A9F0-777E-EF8B33B246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B23C98-28B8-BE85-D474-F24362EE258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a free sample of the Zechariah 11 presentation from the Photo Companion to the Bible. To purchase the full volume, visit www.bibleplaces.com/zechariah/</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is an image-rich resource for Bible students, teachers, and researchers. Just as a librarian stocks the shelves with as many relevant materials as possible, so we have tried to provide a broad selection of images. Our goal is that you will find in this “library” whatever it is you are looking for.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Credits:</a:t>
            </a:r>
            <a:r>
              <a:rPr lang="en-US" sz="1200" kern="1200" dirty="0">
                <a:solidFill>
                  <a:schemeClr val="tx1"/>
                </a:solidFill>
                <a:effectLst/>
                <a:latin typeface="+mn-lt"/>
                <a:ea typeface="+mn-ea"/>
                <a:cs typeface="+mn-cs"/>
              </a:rPr>
              <a:t> The primary creators of this presentation </a:t>
            </a:r>
            <a:r>
              <a:rPr lang="en-US" sz="1200" b="0" kern="1200" dirty="0">
                <a:solidFill>
                  <a:schemeClr val="tx1"/>
                </a:solidFill>
                <a:effectLst/>
                <a:latin typeface="+mn-lt"/>
                <a:ea typeface="+mn-ea"/>
                <a:cs typeface="+mn-cs"/>
              </a:rPr>
              <a:t>are Chris McKinny, Kris Udd, Steven D. Anderson, Kai Akagi, and Todd Bolen. The </a:t>
            </a:r>
            <a:r>
              <a:rPr lang="en-US" sz="1200" kern="1200" dirty="0">
                <a:solidFill>
                  <a:schemeClr val="tx1"/>
                </a:solidFill>
                <a:effectLst/>
                <a:latin typeface="+mn-lt"/>
                <a:ea typeface="+mn-ea"/>
                <a:cs typeface="+mn-cs"/>
              </a:rPr>
              <a:t>photographs have an individual file code which usually includes the initials of the photographer. Other images have additional credit or source information.</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Updates:</a:t>
            </a:r>
            <a:r>
              <a:rPr lang="en-US" sz="1200" kern="1200" dirty="0">
                <a:solidFill>
                  <a:schemeClr val="tx1"/>
                </a:solidFill>
                <a:effectLst/>
                <a:latin typeface="+mn-lt"/>
                <a:ea typeface="+mn-ea"/>
                <a:cs typeface="+mn-cs"/>
              </a:rPr>
              <a:t> We plan to update this collection as we are able. We welcome your suggestions for improving this resource (photocompanion@bibleplaces.com). Purchasers of the Zechariah volume are provided free, lifetime updates to the volume.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Copyright:</a:t>
            </a:r>
            <a:r>
              <a:rPr lang="en-US" sz="1200" kern="1200" dirty="0">
                <a:solidFill>
                  <a:schemeClr val="tx1"/>
                </a:solidFill>
                <a:effectLst/>
                <a:latin typeface="+mn-lt"/>
                <a:ea typeface="+mn-ea"/>
                <a:cs typeface="+mn-cs"/>
              </a:rPr>
              <a:t> This photo collection is protected by copyright law and may not be distributed without written permission from BiblePlaces.com. Slide notes should be treated as any other copyrighted written material, with credit given when quoting from these notes.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more information, see our complete “Introduction to 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online at https://www.BiblePlaces.com/Intro-Photo-Companion-Bible/. Here you will find more information about photo selection, explanatory notes, Bible translation, credit information, and copyright allowances. </a:t>
            </a:r>
          </a:p>
          <a:p>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a:extLst>
              <a:ext uri="{FF2B5EF4-FFF2-40B4-BE49-F238E27FC236}">
                <a16:creationId xmlns:a16="http://schemas.microsoft.com/office/drawing/2014/main" id="{D4D43E1F-5552-1423-58C5-9A53C2C59C1B}"/>
              </a:ext>
            </a:extLst>
          </p:cNvPr>
          <p:cNvSpPr>
            <a:spLocks noGrp="1"/>
          </p:cNvSpPr>
          <p:nvPr>
            <p:ph type="sldNum" sz="quarter" idx="10"/>
          </p:nvPr>
        </p:nvSpPr>
        <p:spPr/>
        <p:txBody>
          <a:bodyPr/>
          <a:lstStyle/>
          <a:p>
            <a:fld id="{4E4946A3-FD68-4E77-9DEF-1E7536A4AD96}" type="slidenum">
              <a:rPr lang="en-US" smtClean="0"/>
              <a:t>2</a:t>
            </a:fld>
            <a:endParaRPr lang="en-US"/>
          </a:p>
        </p:txBody>
      </p:sp>
    </p:spTree>
    <p:extLst>
      <p:ext uri="{BB962C8B-B14F-4D97-AF65-F5344CB8AC3E}">
        <p14:creationId xmlns:p14="http://schemas.microsoft.com/office/powerpoint/2010/main" val="30130905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tb020506174</a:t>
            </a:r>
          </a:p>
        </p:txBody>
      </p:sp>
      <p:sp>
        <p:nvSpPr>
          <p:cNvPr id="4" name="Slide Number Placeholder 3"/>
          <p:cNvSpPr>
            <a:spLocks noGrp="1"/>
          </p:cNvSpPr>
          <p:nvPr>
            <p:ph type="sldNum" sz="quarter" idx="10"/>
          </p:nvPr>
        </p:nvSpPr>
        <p:spPr/>
        <p:txBody>
          <a:bodyPr/>
          <a:lstStyle/>
          <a:p>
            <a:fld id="{4E4946A3-FD68-4E77-9DEF-1E7536A4AD96}" type="slidenum">
              <a:rPr lang="en-US" smtClean="0"/>
              <a:t>20</a:t>
            </a:fld>
            <a:endParaRPr lang="en-US"/>
          </a:p>
        </p:txBody>
      </p:sp>
    </p:spTree>
    <p:extLst>
      <p:ext uri="{BB962C8B-B14F-4D97-AF65-F5344CB8AC3E}">
        <p14:creationId xmlns:p14="http://schemas.microsoft.com/office/powerpoint/2010/main" val="8434096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tb121702205</a:t>
            </a:r>
          </a:p>
        </p:txBody>
      </p:sp>
      <p:sp>
        <p:nvSpPr>
          <p:cNvPr id="4" name="Slide Number Placeholder 3"/>
          <p:cNvSpPr>
            <a:spLocks noGrp="1"/>
          </p:cNvSpPr>
          <p:nvPr>
            <p:ph type="sldNum" sz="quarter" idx="10"/>
          </p:nvPr>
        </p:nvSpPr>
        <p:spPr/>
        <p:txBody>
          <a:bodyPr/>
          <a:lstStyle/>
          <a:p>
            <a:fld id="{4E4946A3-FD68-4E77-9DEF-1E7536A4AD96}" type="slidenum">
              <a:rPr lang="en-US" smtClean="0"/>
              <a:t>21</a:t>
            </a:fld>
            <a:endParaRPr lang="en-US"/>
          </a:p>
        </p:txBody>
      </p:sp>
    </p:spTree>
    <p:extLst>
      <p:ext uri="{BB962C8B-B14F-4D97-AF65-F5344CB8AC3E}">
        <p14:creationId xmlns:p14="http://schemas.microsoft.com/office/powerpoint/2010/main" val="4336049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tb121702204</a:t>
            </a:r>
          </a:p>
        </p:txBody>
      </p:sp>
      <p:sp>
        <p:nvSpPr>
          <p:cNvPr id="4" name="Slide Number Placeholder 3"/>
          <p:cNvSpPr>
            <a:spLocks noGrp="1"/>
          </p:cNvSpPr>
          <p:nvPr>
            <p:ph type="sldNum" sz="quarter" idx="10"/>
          </p:nvPr>
        </p:nvSpPr>
        <p:spPr/>
        <p:txBody>
          <a:bodyPr/>
          <a:lstStyle/>
          <a:p>
            <a:fld id="{4E4946A3-FD68-4E77-9DEF-1E7536A4AD96}" type="slidenum">
              <a:rPr lang="en-US" smtClean="0"/>
              <a:t>22</a:t>
            </a:fld>
            <a:endParaRPr lang="en-US"/>
          </a:p>
        </p:txBody>
      </p:sp>
    </p:spTree>
    <p:extLst>
      <p:ext uri="{BB962C8B-B14F-4D97-AF65-F5344CB8AC3E}">
        <p14:creationId xmlns:p14="http://schemas.microsoft.com/office/powerpoint/2010/main" val="20288556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Cattle have been raised in the Golan Heights, in ancient times as well as today. Currently, both beef and dairy cattle are raised in the area.</a:t>
            </a:r>
          </a:p>
          <a:p>
            <a:endParaRPr lang="en-US" dirty="0"/>
          </a:p>
          <a:p>
            <a:r>
              <a:rPr lang="en-US" noProof="0" dirty="0"/>
              <a:t>tb032905276</a:t>
            </a:r>
          </a:p>
        </p:txBody>
      </p:sp>
      <p:sp>
        <p:nvSpPr>
          <p:cNvPr id="4" name="Slide Number Placeholder 3"/>
          <p:cNvSpPr>
            <a:spLocks noGrp="1"/>
          </p:cNvSpPr>
          <p:nvPr>
            <p:ph type="sldNum" sz="quarter" idx="10"/>
          </p:nvPr>
        </p:nvSpPr>
        <p:spPr/>
        <p:txBody>
          <a:bodyPr/>
          <a:lstStyle/>
          <a:p>
            <a:fld id="{4E4946A3-FD68-4E77-9DEF-1E7536A4AD96}" type="slidenum">
              <a:rPr lang="en-US" smtClean="0"/>
              <a:t>23</a:t>
            </a:fld>
            <a:endParaRPr lang="en-US"/>
          </a:p>
        </p:txBody>
      </p:sp>
    </p:spTree>
    <p:extLst>
      <p:ext uri="{BB962C8B-B14F-4D97-AF65-F5344CB8AC3E}">
        <p14:creationId xmlns:p14="http://schemas.microsoft.com/office/powerpoint/2010/main" val="18402526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24</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en-US" dirty="0"/>
              <a:t>The bronze band shown on</a:t>
            </a:r>
            <a:r>
              <a:rPr lang="en-US" baseline="0" dirty="0"/>
              <a:t> this slide </a:t>
            </a:r>
            <a:r>
              <a:rPr lang="en-US" dirty="0"/>
              <a:t>was once part of the city gate at ancient Balawat. It depicts men cutting down trees with axes (numerous features in this depiction are not to scale). This was a common way of laying waste to a land that was under siege. This</a:t>
            </a:r>
            <a:r>
              <a:rPr lang="en-US" baseline="0" dirty="0"/>
              <a:t> relief</a:t>
            </a:r>
            <a:r>
              <a:rPr lang="en-US" dirty="0"/>
              <a:t> was photographed at the British Museum.</a:t>
            </a:r>
          </a:p>
          <a:p>
            <a:endParaRPr lang="en-US" dirty="0"/>
          </a:p>
          <a:p>
            <a:r>
              <a:rPr lang="en-US" dirty="0"/>
              <a:t>adr1805194244</a:t>
            </a:r>
          </a:p>
        </p:txBody>
      </p:sp>
    </p:spTree>
    <p:extLst>
      <p:ext uri="{BB962C8B-B14F-4D97-AF65-F5344CB8AC3E}">
        <p14:creationId xmlns:p14="http://schemas.microsoft.com/office/powerpoint/2010/main" val="23720261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image comes from LBM1948 and is licensed under CC BY-SA 4.0, via Wikimedia Commons: https://commons.wikimedia.org/wiki/File:Yellowstone_N.P._1997_79.jpg.</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wiki0719971021668951</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25</a:t>
            </a:fld>
            <a:endParaRPr lang="en-US"/>
          </a:p>
        </p:txBody>
      </p:sp>
    </p:spTree>
    <p:extLst>
      <p:ext uri="{BB962C8B-B14F-4D97-AF65-F5344CB8AC3E}">
        <p14:creationId xmlns:p14="http://schemas.microsoft.com/office/powerpoint/2010/main" val="4991033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tb113006673</a:t>
            </a:r>
          </a:p>
        </p:txBody>
      </p:sp>
      <p:sp>
        <p:nvSpPr>
          <p:cNvPr id="4" name="Slide Number Placeholder 3"/>
          <p:cNvSpPr>
            <a:spLocks noGrp="1"/>
          </p:cNvSpPr>
          <p:nvPr>
            <p:ph type="sldNum" sz="quarter" idx="10"/>
          </p:nvPr>
        </p:nvSpPr>
        <p:spPr/>
        <p:txBody>
          <a:bodyPr/>
          <a:lstStyle/>
          <a:p>
            <a:fld id="{4E4946A3-FD68-4E77-9DEF-1E7536A4AD96}" type="slidenum">
              <a:rPr lang="en-US" smtClean="0"/>
              <a:t>26</a:t>
            </a:fld>
            <a:endParaRPr lang="en-US"/>
          </a:p>
        </p:txBody>
      </p:sp>
    </p:spTree>
    <p:extLst>
      <p:ext uri="{BB962C8B-B14F-4D97-AF65-F5344CB8AC3E}">
        <p14:creationId xmlns:p14="http://schemas.microsoft.com/office/powerpoint/2010/main" val="5723031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cd100123003</a:t>
            </a:r>
          </a:p>
        </p:txBody>
      </p:sp>
      <p:sp>
        <p:nvSpPr>
          <p:cNvPr id="4" name="Slide Number Placeholder 3"/>
          <p:cNvSpPr>
            <a:spLocks noGrp="1"/>
          </p:cNvSpPr>
          <p:nvPr>
            <p:ph type="sldNum" sz="quarter" idx="10"/>
          </p:nvPr>
        </p:nvSpPr>
        <p:spPr/>
        <p:txBody>
          <a:bodyPr/>
          <a:lstStyle/>
          <a:p>
            <a:fld id="{4E4946A3-FD68-4E77-9DEF-1E7536A4AD96}" type="slidenum">
              <a:rPr lang="en-US" smtClean="0"/>
              <a:t>27</a:t>
            </a:fld>
            <a:endParaRPr lang="en-US"/>
          </a:p>
        </p:txBody>
      </p:sp>
    </p:spTree>
    <p:extLst>
      <p:ext uri="{BB962C8B-B14F-4D97-AF65-F5344CB8AC3E}">
        <p14:creationId xmlns:p14="http://schemas.microsoft.com/office/powerpoint/2010/main" val="13109604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mask was photographed at the Ashmolean Museum. </a:t>
            </a:r>
            <a:r>
              <a:rPr lang="en-US" kern="100" dirty="0">
                <a:effectLst/>
                <a:ea typeface="Calibri" panose="020F0502020204030204" pitchFamily="34" charset="0"/>
              </a:rPr>
              <a:t>This image comes from Carole </a:t>
            </a:r>
            <a:r>
              <a:rPr lang="en-US" kern="100" dirty="0" err="1">
                <a:effectLst/>
                <a:ea typeface="Calibri" panose="020F0502020204030204" pitchFamily="34" charset="0"/>
              </a:rPr>
              <a:t>Raddato</a:t>
            </a:r>
            <a:r>
              <a:rPr lang="en-US" kern="100" dirty="0">
                <a:effectLst/>
                <a:ea typeface="Calibri" panose="020F0502020204030204" pitchFamily="34" charset="0"/>
              </a:rPr>
              <a:t> and is licensed under CC BY-SA 2.0, via Wikimedia Commons: https://commons.wikimedia.org/wiki/File:Tragic_mask,_1st_century_BC_to_1st_century_AD,_Ashmolean_Museum_(8400675987).jpg. </a:t>
            </a:r>
            <a:r>
              <a:rPr lang="en-US" dirty="0"/>
              <a:t>Generative AI has been used to extend the edges of this image; the original photo is available behind this image.</a:t>
            </a:r>
          </a:p>
          <a:p>
            <a:endParaRPr lang="en-US" dirty="0"/>
          </a:p>
          <a:p>
            <a:r>
              <a:rPr lang="en-US" kern="100" dirty="0">
                <a:effectLst/>
                <a:ea typeface="Calibri" panose="020F0502020204030204" pitchFamily="34" charset="0"/>
              </a:rPr>
              <a:t>wiki07121114313751836</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28</a:t>
            </a:fld>
            <a:endParaRPr lang="en-US"/>
          </a:p>
        </p:txBody>
      </p:sp>
    </p:spTree>
    <p:extLst>
      <p:ext uri="{BB962C8B-B14F-4D97-AF65-F5344CB8AC3E}">
        <p14:creationId xmlns:p14="http://schemas.microsoft.com/office/powerpoint/2010/main" val="38314544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figures on this potsherd have their hands raised to their heads, indicating a state of mourning. This</a:t>
            </a:r>
            <a:r>
              <a:rPr lang="en-US" baseline="0" dirty="0"/>
              <a:t> sherd was photographed at the </a:t>
            </a:r>
            <a:r>
              <a:rPr lang="en-US" dirty="0"/>
              <a:t>British</a:t>
            </a:r>
            <a:r>
              <a:rPr lang="en-US" baseline="0" dirty="0"/>
              <a:t> Museum.</a:t>
            </a:r>
            <a:endParaRPr lang="en-US" dirty="0"/>
          </a:p>
          <a:p>
            <a:endParaRPr lang="en-US" dirty="0"/>
          </a:p>
          <a:p>
            <a:r>
              <a:rPr lang="en-US" dirty="0"/>
              <a:t>tb0929197616</a:t>
            </a:r>
          </a:p>
        </p:txBody>
      </p:sp>
      <p:sp>
        <p:nvSpPr>
          <p:cNvPr id="4" name="Slide Number Placeholder 3"/>
          <p:cNvSpPr>
            <a:spLocks noGrp="1"/>
          </p:cNvSpPr>
          <p:nvPr>
            <p:ph type="sldNum" sz="quarter" idx="10"/>
          </p:nvPr>
        </p:nvSpPr>
        <p:spPr/>
        <p:txBody>
          <a:bodyPr/>
          <a:lstStyle/>
          <a:p>
            <a:fld id="{4E4946A3-FD68-4E77-9DEF-1E7536A4AD96}" type="slidenum">
              <a:rPr lang="en-US" smtClean="0"/>
              <a:t>29</a:t>
            </a:fld>
            <a:endParaRPr lang="en-US"/>
          </a:p>
        </p:txBody>
      </p:sp>
    </p:spTree>
    <p:extLst>
      <p:ext uri="{BB962C8B-B14F-4D97-AF65-F5344CB8AC3E}">
        <p14:creationId xmlns:p14="http://schemas.microsoft.com/office/powerpoint/2010/main" val="956864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Meyers and Meyers observe that Zechariah 11 has long been regarded by commentators as one of the most difficult passages in the Hebrew Bible (1993: 293). The first section (vv. 1-3) is subject to quite divergent views. The regions mentioned by name</a:t>
            </a:r>
            <a:r>
              <a:rPr lang="en-US" baseline="0" dirty="0"/>
              <a:t> (</a:t>
            </a:r>
            <a:r>
              <a:rPr lang="en-US" dirty="0"/>
              <a:t>Lebanon, Bashan, and the pride of the Jordan) are all on the periphery of traditional Israelite settlement; none are in the heartland of either ancient Israel or Judah (compare the similarly distant zones of </a:t>
            </a:r>
            <a:r>
              <a:rPr lang="en-US" dirty="0" err="1"/>
              <a:t>ch.</a:t>
            </a:r>
            <a:r>
              <a:rPr lang="en-US" dirty="0"/>
              <a:t> 9: Hamath, </a:t>
            </a:r>
            <a:r>
              <a:rPr lang="en-US" dirty="0" err="1"/>
              <a:t>Tyre</a:t>
            </a:r>
            <a:r>
              <a:rPr lang="en-US" dirty="0"/>
              <a:t>, Sidon, and the Philistine cities). Because of this, Meyers and Meyers are inclined to take these regions (and the trees) rather literally: “T</a:t>
            </a:r>
            <a:r>
              <a:rPr lang="en-US" b="0" i="0" u="none" strike="noStrike" baseline="0" dirty="0">
                <a:solidFill>
                  <a:srgbClr val="000000"/>
                </a:solidFill>
                <a:cs typeface="Accordance" panose="00000400000000000000" pitchFamily="2" charset="-79"/>
              </a:rPr>
              <a:t>he tree imagery thus has a double eschatological import: the deforestation of marginal territories to accommodate the restoration of Israel, and the destruction of political systems to accommodate the worldwide rule of Yahweh from Jerusalem” (Meyers and Meyers 1993: 295; similarly, the earlier view of Smith 1984: 267). </a:t>
            </a:r>
          </a:p>
          <a:p>
            <a:endParaRPr lang="en-US" b="0" i="0" u="none" strike="noStrike" baseline="0" dirty="0">
              <a:solidFill>
                <a:srgbClr val="000000"/>
              </a:solidFill>
              <a:cs typeface="Accordance" panose="00000400000000000000" pitchFamily="2" charset="-79"/>
            </a:endParaRPr>
          </a:p>
          <a:p>
            <a:r>
              <a:rPr lang="en-US" b="0" i="0" u="none" strike="noStrike" baseline="0" dirty="0">
                <a:solidFill>
                  <a:srgbClr val="000000"/>
                </a:solidFill>
                <a:cs typeface="Accordance" panose="00000400000000000000" pitchFamily="2" charset="-79"/>
              </a:rPr>
              <a:t>An alternative is given by Boda, who takes the trees, shepherds, and lions as metaphors for Judean leaders, possibly even of Davidic descent, who are being judged. In this view, both the “stately trees” and the “shepherds” are “possibly referring to leaders serving under the </a:t>
            </a:r>
            <a:r>
              <a:rPr lang="en-US" b="0" i="0" u="none" strike="noStrike" baseline="0" dirty="0" err="1">
                <a:solidFill>
                  <a:srgbClr val="000000"/>
                </a:solidFill>
                <a:cs typeface="Accordance" panose="00000400000000000000" pitchFamily="2" charset="-79"/>
              </a:rPr>
              <a:t>satrapal</a:t>
            </a:r>
            <a:r>
              <a:rPr lang="en-US" b="0" i="0" u="none" strike="noStrike" baseline="0" dirty="0">
                <a:solidFill>
                  <a:srgbClr val="000000"/>
                </a:solidFill>
                <a:cs typeface="Accordance" panose="00000400000000000000" pitchFamily="2" charset="-79"/>
              </a:rPr>
              <a:t> leadership located in the northern Levant or under provincial leadership in </a:t>
            </a:r>
            <a:r>
              <a:rPr lang="en-US" b="0" i="0" u="none" strike="noStrike" baseline="0" dirty="0" err="1">
                <a:solidFill>
                  <a:srgbClr val="000000"/>
                </a:solidFill>
                <a:cs typeface="Accordance" panose="00000400000000000000" pitchFamily="2" charset="-79"/>
              </a:rPr>
              <a:t>Yehud</a:t>
            </a:r>
            <a:r>
              <a:rPr lang="en-US" b="0" i="0" u="none" strike="noStrike" baseline="0" dirty="0">
                <a:solidFill>
                  <a:srgbClr val="000000"/>
                </a:solidFill>
                <a:cs typeface="Accordance" panose="00000400000000000000" pitchFamily="2" charset="-79"/>
              </a:rPr>
              <a:t>,” whereas the “lions are representative of other figures who are involved in the political system of this imperial region, possibly related to the rulers associated with the Davidic line” (Boda 2016: 646; similarly, Klein 2007: 317). </a:t>
            </a:r>
          </a:p>
          <a:p>
            <a:endParaRPr lang="en-US" b="0" i="0" u="none" strike="noStrike" baseline="0" dirty="0">
              <a:solidFill>
                <a:srgbClr val="000000"/>
              </a:solidFill>
              <a:cs typeface="Accordance" panose="00000400000000000000" pitchFamily="2" charset="-79"/>
            </a:endParaRPr>
          </a:p>
          <a:p>
            <a:r>
              <a:rPr lang="en-US" b="0" i="0" u="none" strike="noStrike" baseline="0" dirty="0">
                <a:solidFill>
                  <a:srgbClr val="000000"/>
                </a:solidFill>
                <a:cs typeface="Accordance" panose="00000400000000000000" pitchFamily="2" charset="-79"/>
              </a:rPr>
              <a:t>The mention of three regions that are all on the periphery of Israelite/Judahite territory would be unexpected if the target of this poem was the leaders of Judah, and perhaps this lends more support to the former view.</a:t>
            </a:r>
            <a:endParaRPr lang="en-US" dirty="0"/>
          </a:p>
          <a:p>
            <a:endParaRPr lang="en-US" dirty="0"/>
          </a:p>
          <a:p>
            <a:r>
              <a:rPr lang="en-US" dirty="0"/>
              <a:t>This fresco was photographed at the Naples Archaeological Museum</a:t>
            </a:r>
            <a:r>
              <a:rPr lang="en-US" baseline="0" dirty="0"/>
              <a:t>.</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References:</a:t>
            </a:r>
          </a:p>
          <a:p>
            <a:r>
              <a:rPr lang="en-US" kern="100" dirty="0">
                <a:effectLst/>
              </a:rPr>
              <a:t>Boda, Mark J.</a:t>
            </a:r>
          </a:p>
          <a:p>
            <a:pPr marL="685800" indent="-457200">
              <a:tabLst>
                <a:tab pos="685800" algn="l"/>
              </a:tabLst>
            </a:pPr>
            <a:r>
              <a:rPr lang="en-US" kern="100" dirty="0">
                <a:effectLst/>
              </a:rPr>
              <a:t>2016	</a:t>
            </a:r>
            <a:r>
              <a:rPr lang="en-US" i="1" kern="100" dirty="0">
                <a:effectLst/>
              </a:rPr>
              <a:t>Zechariah</a:t>
            </a:r>
            <a:r>
              <a:rPr lang="en-US" kern="100" dirty="0">
                <a:effectLst/>
              </a:rPr>
              <a:t>. New International Commentary on the Old Testament. Grand Rapids: Eerdmans.</a:t>
            </a:r>
          </a:p>
          <a:p>
            <a:r>
              <a:rPr lang="en-US" baseline="0" dirty="0"/>
              <a:t>Klein, George L.</a:t>
            </a:r>
          </a:p>
          <a:p>
            <a:pPr marL="685800" indent="-457200">
              <a:tabLst>
                <a:tab pos="685800" algn="l"/>
              </a:tabLst>
            </a:pPr>
            <a:r>
              <a:rPr lang="en-US" baseline="0" dirty="0"/>
              <a:t>2007	</a:t>
            </a:r>
            <a:r>
              <a:rPr lang="en-US" i="1" baseline="0" dirty="0"/>
              <a:t>Zechariah</a:t>
            </a:r>
            <a:r>
              <a:rPr lang="en-US" baseline="0" dirty="0"/>
              <a:t>. New American Commentary. Nashville: Broadman and Holman.</a:t>
            </a:r>
          </a:p>
          <a:p>
            <a:r>
              <a:rPr lang="en-US" baseline="0" dirty="0">
                <a:latin typeface="+mj-lt"/>
              </a:rPr>
              <a:t>Meyers, Carol L. and Meyers, Eric M.</a:t>
            </a:r>
          </a:p>
          <a:p>
            <a:pPr marL="685800" indent="-457200">
              <a:tabLst>
                <a:tab pos="685800" algn="l"/>
              </a:tabLst>
            </a:pPr>
            <a:r>
              <a:rPr lang="en-US" baseline="0" dirty="0">
                <a:latin typeface="+mj-lt"/>
              </a:rPr>
              <a:t>1993	</a:t>
            </a:r>
            <a:r>
              <a:rPr lang="en-US" i="1" baseline="0" dirty="0">
                <a:latin typeface="+mj-lt"/>
              </a:rPr>
              <a:t>Zechariah 9–14</a:t>
            </a:r>
            <a:r>
              <a:rPr lang="en-US" baseline="0" dirty="0">
                <a:latin typeface="+mj-lt"/>
              </a:rPr>
              <a:t>. </a:t>
            </a:r>
            <a:r>
              <a:rPr lang="en-US" baseline="0" dirty="0"/>
              <a:t>Anchor Bible. New York: Doubleday.</a:t>
            </a:r>
            <a:endParaRPr lang="en-US" kern="100" dirty="0">
              <a:effectLst/>
            </a:endParaRPr>
          </a:p>
          <a:p>
            <a:r>
              <a:rPr lang="en-US" b="0" dirty="0"/>
              <a:t>Smith, Ralph L.</a:t>
            </a:r>
          </a:p>
          <a:p>
            <a:pPr marL="685800" indent="-457200">
              <a:tabLst>
                <a:tab pos="685800" algn="l"/>
              </a:tabLst>
            </a:pPr>
            <a:r>
              <a:rPr lang="en-US" b="0" dirty="0"/>
              <a:t>1984	</a:t>
            </a:r>
            <a:r>
              <a:rPr lang="en-US" b="0" i="1" dirty="0"/>
              <a:t>Micah–Malachi</a:t>
            </a:r>
            <a:r>
              <a:rPr lang="en-US" b="0" dirty="0"/>
              <a:t>. Word Biblical Commentary. Dallas: Word.</a:t>
            </a:r>
            <a:endParaRPr lang="en-US" baseline="0" dirty="0"/>
          </a:p>
          <a:p>
            <a:endParaRPr lang="en-US" dirty="0"/>
          </a:p>
          <a:p>
            <a:r>
              <a:rPr lang="en-US" dirty="0"/>
              <a:t>ku0622230845049</a:t>
            </a:r>
          </a:p>
        </p:txBody>
      </p:sp>
      <p:sp>
        <p:nvSpPr>
          <p:cNvPr id="4" name="Slide Number Placeholder 3"/>
          <p:cNvSpPr>
            <a:spLocks noGrp="1"/>
          </p:cNvSpPr>
          <p:nvPr>
            <p:ph type="sldNum" sz="quarter" idx="10"/>
          </p:nvPr>
        </p:nvSpPr>
        <p:spPr/>
        <p:txBody>
          <a:bodyPr/>
          <a:lstStyle/>
          <a:p>
            <a:fld id="{4E4946A3-FD68-4E77-9DEF-1E7536A4AD96}" type="slidenum">
              <a:rPr lang="en-US" smtClean="0"/>
              <a:t>3</a:t>
            </a:fld>
            <a:endParaRPr lang="en-US"/>
          </a:p>
        </p:txBody>
      </p:sp>
    </p:spTree>
    <p:extLst>
      <p:ext uri="{BB962C8B-B14F-4D97-AF65-F5344CB8AC3E}">
        <p14:creationId xmlns:p14="http://schemas.microsoft.com/office/powerpoint/2010/main" val="28108858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Emotions such as crying are not reflected in the artistic repertoire of the ancient Near East (outside of staged mourning for the dead), so the idea is illustrated here by a Roman depiction of grief. The man in the background of this sculpture turns his head and covers his face with his garment as he weeps. This image comes from the Metropolitan Museum of Art, public domain, </a:t>
            </a:r>
            <a:r>
              <a:rPr lang="en-US" b="0" i="0" dirty="0">
                <a:effectLst/>
              </a:rPr>
              <a:t>Rogers Fund, 1920</a:t>
            </a:r>
            <a:r>
              <a:rPr lang="en-US" dirty="0"/>
              <a:t>, accession number </a:t>
            </a:r>
            <a:r>
              <a:rPr lang="en-US" b="0" i="0" dirty="0">
                <a:effectLst/>
              </a:rPr>
              <a:t>20.187</a:t>
            </a:r>
            <a:r>
              <a:rPr lang="en-US" dirty="0"/>
              <a:t>, https://www.metmuseum.org/art/collection/search/250926.</a:t>
            </a:r>
          </a:p>
          <a:p>
            <a:endParaRPr lang="en-US" dirty="0"/>
          </a:p>
          <a:p>
            <a:r>
              <a:rPr lang="en-US" dirty="0"/>
              <a:t>met250926</a:t>
            </a:r>
          </a:p>
        </p:txBody>
      </p:sp>
      <p:sp>
        <p:nvSpPr>
          <p:cNvPr id="4" name="Slide Number Placeholder 3"/>
          <p:cNvSpPr>
            <a:spLocks noGrp="1"/>
          </p:cNvSpPr>
          <p:nvPr>
            <p:ph type="sldNum" sz="quarter" idx="10"/>
          </p:nvPr>
        </p:nvSpPr>
        <p:spPr/>
        <p:txBody>
          <a:bodyPr/>
          <a:lstStyle/>
          <a:p>
            <a:fld id="{4E4946A3-FD68-4E77-9DEF-1E7536A4AD96}" type="slidenum">
              <a:rPr lang="en-US" smtClean="0"/>
              <a:t>30</a:t>
            </a:fld>
            <a:endParaRPr lang="en-US"/>
          </a:p>
        </p:txBody>
      </p:sp>
    </p:spTree>
    <p:extLst>
      <p:ext uri="{BB962C8B-B14F-4D97-AF65-F5344CB8AC3E}">
        <p14:creationId xmlns:p14="http://schemas.microsoft.com/office/powerpoint/2010/main" val="9961895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E5108-5C2C-4F52-6CD3-31222441D3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511540-F3C2-5B9E-6449-43D54612BB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4B6917-16EE-AC99-4700-3311B14B2B5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“Roaring” (Heb. </a:t>
            </a:r>
            <a:r>
              <a:rPr lang="en-US" i="1" dirty="0" err="1"/>
              <a:t>sheagah</a:t>
            </a:r>
            <a:r>
              <a:rPr lang="en-US" dirty="0"/>
              <a:t>, </a:t>
            </a:r>
            <a:r>
              <a:rPr lang="he-IL" dirty="0">
                <a:latin typeface="SBL Hebrew" panose="02000000000000000000" pitchFamily="2" charset="-79"/>
                <a:cs typeface="SBL Hebrew" panose="02000000000000000000" pitchFamily="2" charset="-79"/>
              </a:rPr>
              <a:t>שְׁאָגָה</a:t>
            </a:r>
            <a:r>
              <a:rPr lang="en-US" dirty="0"/>
              <a:t>) is commonly used of lions in the Hebrew Bible (e.g., </a:t>
            </a:r>
            <a:r>
              <a:rPr lang="en-US" dirty="0" err="1"/>
              <a:t>Judg</a:t>
            </a:r>
            <a:r>
              <a:rPr lang="en-US" dirty="0"/>
              <a:t> 14:5; Isa 5:29; </a:t>
            </a:r>
            <a:r>
              <a:rPr lang="en-US" dirty="0" err="1"/>
              <a:t>Jer</a:t>
            </a:r>
            <a:r>
              <a:rPr lang="en-US" dirty="0"/>
              <a:t> 2:15; </a:t>
            </a:r>
            <a:r>
              <a:rPr lang="en-US" dirty="0" err="1"/>
              <a:t>Ezek</a:t>
            </a:r>
            <a:r>
              <a:rPr lang="en-US" dirty="0"/>
              <a:t> 22:25). The Asiatic lion (</a:t>
            </a:r>
            <a:r>
              <a:rPr lang="en-US" i="1" dirty="0"/>
              <a:t>Panthera </a:t>
            </a:r>
            <a:r>
              <a:rPr lang="en-US" i="1" dirty="0" err="1"/>
              <a:t>leo</a:t>
            </a:r>
            <a:r>
              <a:rPr lang="en-US" i="1" dirty="0"/>
              <a:t> </a:t>
            </a:r>
            <a:r>
              <a:rPr lang="en-US" i="1" dirty="0" err="1"/>
              <a:t>leo</a:t>
            </a:r>
            <a:r>
              <a:rPr lang="en-US" dirty="0"/>
              <a:t>), also known as the Persian lion, once lived throughout this region. Today the wild population is restricted to a few small places in India. Males stand about 4 feet (122 cm) at the shoulder and average about 350 pounds (159 kg) in weight.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glazed brick representation of a roaring lion comes from the Processional Way at Babylon. It was photographed at the Pergamon Museum in Berlin. </a:t>
            </a:r>
            <a:r>
              <a:rPr lang="en-US" sz="1200" kern="1200" dirty="0">
                <a:solidFill>
                  <a:schemeClr val="tx1"/>
                </a:solidFill>
                <a:effectLst/>
                <a:latin typeface="+mn-lt"/>
                <a:ea typeface="+mn-ea"/>
                <a:cs typeface="+mn-cs"/>
              </a:rPr>
              <a:t>This image comes from Richard </a:t>
            </a:r>
            <a:r>
              <a:rPr lang="en-US" sz="1200" kern="1200" dirty="0" err="1">
                <a:solidFill>
                  <a:schemeClr val="tx1"/>
                </a:solidFill>
                <a:effectLst/>
                <a:latin typeface="+mn-lt"/>
                <a:ea typeface="+mn-ea"/>
                <a:cs typeface="+mn-cs"/>
              </a:rPr>
              <a:t>Mortel</a:t>
            </a:r>
            <a:r>
              <a:rPr lang="en-US" sz="1200" kern="1200" dirty="0">
                <a:solidFill>
                  <a:schemeClr val="tx1"/>
                </a:solidFill>
                <a:effectLst/>
                <a:latin typeface="+mn-lt"/>
                <a:ea typeface="+mn-ea"/>
                <a:cs typeface="+mn-cs"/>
              </a:rPr>
              <a:t> and is licensed under CC BY 2.0, via Wikimedia Commons: https://commons.wikimedia.org/wiki/File:Processional_Way,_Babylon,_ca._575_BCE,_built_by_Nebuchadnezzar_II,_detail;_Pergamon_Museum,_Berlin_(9)_(39344357515).jpg.</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wiki011618586237821248</a:t>
            </a:r>
            <a:endParaRPr lang="en-US" dirty="0"/>
          </a:p>
        </p:txBody>
      </p:sp>
      <p:sp>
        <p:nvSpPr>
          <p:cNvPr id="4" name="Slide Number Placeholder 3">
            <a:extLst>
              <a:ext uri="{FF2B5EF4-FFF2-40B4-BE49-F238E27FC236}">
                <a16:creationId xmlns:a16="http://schemas.microsoft.com/office/drawing/2014/main" id="{6A013552-649A-A1F7-C210-8D4B397ACC23}"/>
              </a:ext>
            </a:extLst>
          </p:cNvPr>
          <p:cNvSpPr>
            <a:spLocks noGrp="1"/>
          </p:cNvSpPr>
          <p:nvPr>
            <p:ph type="sldNum" sz="quarter" idx="10"/>
          </p:nvPr>
        </p:nvSpPr>
        <p:spPr/>
        <p:txBody>
          <a:bodyPr/>
          <a:lstStyle/>
          <a:p>
            <a:fld id="{4E4946A3-FD68-4E77-9DEF-1E7536A4AD96}" type="slidenum">
              <a:rPr lang="en-US" smtClean="0"/>
              <a:t>31</a:t>
            </a:fld>
            <a:endParaRPr lang="en-US"/>
          </a:p>
        </p:txBody>
      </p:sp>
    </p:spTree>
    <p:extLst>
      <p:ext uri="{BB962C8B-B14F-4D97-AF65-F5344CB8AC3E}">
        <p14:creationId xmlns:p14="http://schemas.microsoft.com/office/powerpoint/2010/main" val="29991141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17475-C4CE-C074-5ACE-55FC8A2583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6B14FD-8876-9B9D-DD97-6E875A4222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3A624D-87DF-BCBE-7B2D-ACD268E77A35}"/>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ivory lion was photographed at the Samos Museum.</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tb061606058c</a:t>
            </a:r>
          </a:p>
        </p:txBody>
      </p:sp>
      <p:sp>
        <p:nvSpPr>
          <p:cNvPr id="4" name="Slide Number Placeholder 3">
            <a:extLst>
              <a:ext uri="{FF2B5EF4-FFF2-40B4-BE49-F238E27FC236}">
                <a16:creationId xmlns:a16="http://schemas.microsoft.com/office/drawing/2014/main" id="{AD785031-C4E3-5C5E-89F1-C3305B2842B9}"/>
              </a:ext>
            </a:extLst>
          </p:cNvPr>
          <p:cNvSpPr>
            <a:spLocks noGrp="1"/>
          </p:cNvSpPr>
          <p:nvPr>
            <p:ph type="sldNum" sz="quarter" idx="10"/>
          </p:nvPr>
        </p:nvSpPr>
        <p:spPr/>
        <p:txBody>
          <a:bodyPr/>
          <a:lstStyle/>
          <a:p>
            <a:fld id="{4E4946A3-FD68-4E77-9DEF-1E7536A4AD96}" type="slidenum">
              <a:rPr lang="en-US" smtClean="0"/>
              <a:t>32</a:t>
            </a:fld>
            <a:endParaRPr lang="en-US"/>
          </a:p>
        </p:txBody>
      </p:sp>
    </p:spTree>
    <p:extLst>
      <p:ext uri="{BB962C8B-B14F-4D97-AF65-F5344CB8AC3E}">
        <p14:creationId xmlns:p14="http://schemas.microsoft.com/office/powerpoint/2010/main" val="35281579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ivory carving was photographed</a:t>
            </a:r>
            <a:r>
              <a:rPr lang="en-US" baseline="0" dirty="0"/>
              <a:t> at the </a:t>
            </a:r>
            <a:r>
              <a:rPr lang="en-US" dirty="0"/>
              <a:t>Louvre Museum.</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tb0927194643c</a:t>
            </a:r>
          </a:p>
        </p:txBody>
      </p:sp>
      <p:sp>
        <p:nvSpPr>
          <p:cNvPr id="4" name="Slide Number Placeholder 3"/>
          <p:cNvSpPr>
            <a:spLocks noGrp="1"/>
          </p:cNvSpPr>
          <p:nvPr>
            <p:ph type="sldNum" sz="quarter" idx="10"/>
          </p:nvPr>
        </p:nvSpPr>
        <p:spPr/>
        <p:txBody>
          <a:bodyPr/>
          <a:lstStyle/>
          <a:p>
            <a:fld id="{4E4946A3-FD68-4E77-9DEF-1E7536A4AD96}" type="slidenum">
              <a:rPr lang="en-US" smtClean="0"/>
              <a:t>33</a:t>
            </a:fld>
            <a:endParaRPr lang="en-US"/>
          </a:p>
        </p:txBody>
      </p:sp>
    </p:spTree>
    <p:extLst>
      <p:ext uri="{BB962C8B-B14F-4D97-AF65-F5344CB8AC3E}">
        <p14:creationId xmlns:p14="http://schemas.microsoft.com/office/powerpoint/2010/main" val="33514954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effectLst/>
                <a:latin typeface="+mn-lt"/>
                <a:ea typeface="+mn-ea"/>
                <a:cs typeface="+mn-cs"/>
              </a:rPr>
              <a:t>Skeletal remains of lions have been discovered in excavations at the sites of Ekron and Jaffa. This image was taken by Eric Kilby and is licensed under CC-BY-SA-2.0, via Wikimedia Commons: </a:t>
            </a:r>
            <a:r>
              <a:rPr lang="en-US" sz="1200" u="none" kern="1200" dirty="0">
                <a:effectLst/>
                <a:latin typeface="+mn-lt"/>
                <a:ea typeface="+mn-ea"/>
                <a:cs typeface="+mn-cs"/>
              </a:rPr>
              <a:t>https://commons.wikimedia.org/wiki/File:Two_Lions_Roaring_-_Closeup_(20842585554).jpg.</a:t>
            </a:r>
            <a:endParaRPr lang="en-US" u="none" baseline="0" dirty="0"/>
          </a:p>
          <a:p>
            <a:endParaRPr lang="en-US" baseline="0" dirty="0"/>
          </a:p>
          <a:p>
            <a:r>
              <a:rPr lang="en-US" sz="1200" kern="1200" dirty="0">
                <a:effectLst/>
                <a:latin typeface="+mn-lt"/>
                <a:ea typeface="+mn-ea"/>
                <a:cs typeface="+mn-cs"/>
              </a:rPr>
              <a:t>wiki091320151442</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34</a:t>
            </a:fld>
            <a:endParaRPr lang="en-US"/>
          </a:p>
        </p:txBody>
      </p:sp>
    </p:spTree>
    <p:extLst>
      <p:ext uri="{BB962C8B-B14F-4D97-AF65-F5344CB8AC3E}">
        <p14:creationId xmlns:p14="http://schemas.microsoft.com/office/powerpoint/2010/main" val="18094177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mj-lt"/>
                <a:ea typeface="ＭＳ Ｐゴシック" pitchFamily="34" charset="-128"/>
              </a:rPr>
              <a:t>The Jordan Rift consists of three plateaus descending from the surrounding mountains to the Jordan River. The upper terrace is known as the </a:t>
            </a:r>
            <a:r>
              <a:rPr lang="en-US" dirty="0" err="1">
                <a:latin typeface="+mj-lt"/>
                <a:ea typeface="ＭＳ Ｐゴシック" pitchFamily="34" charset="-128"/>
              </a:rPr>
              <a:t>Ghor</a:t>
            </a:r>
            <a:r>
              <a:rPr lang="en-US" dirty="0">
                <a:latin typeface="+mj-lt"/>
                <a:ea typeface="ＭＳ Ｐゴシック" pitchFamily="34" charset="-128"/>
              </a:rPr>
              <a:t>, and the roads, both ancient and modern, were on this level. The middle terrace is known as the Qattara and consists of a rugged marl terrain. The lowest level is the </a:t>
            </a:r>
            <a:r>
              <a:rPr lang="en-US" dirty="0" err="1">
                <a:latin typeface="+mj-lt"/>
                <a:ea typeface="ＭＳ Ｐゴシック" pitchFamily="34" charset="-128"/>
              </a:rPr>
              <a:t>Zor</a:t>
            </a:r>
            <a:r>
              <a:rPr lang="en-US" dirty="0">
                <a:latin typeface="+mj-lt"/>
                <a:ea typeface="ＭＳ Ｐゴシック" pitchFamily="34" charset="-128"/>
              </a:rPr>
              <a:t>, also known as the pride of the Jordan, and is the floodplain of the river. Ranging from 200 yards (183 m) to 1 mile (1.6 km) in width, the </a:t>
            </a:r>
            <a:r>
              <a:rPr lang="en-US" dirty="0" err="1">
                <a:latin typeface="+mj-lt"/>
                <a:ea typeface="ＭＳ Ｐゴシック" pitchFamily="34" charset="-128"/>
              </a:rPr>
              <a:t>Zor</a:t>
            </a:r>
            <a:r>
              <a:rPr lang="en-US" dirty="0">
                <a:latin typeface="+mj-lt"/>
                <a:ea typeface="ＭＳ Ｐゴシック" pitchFamily="34" charset="-128"/>
              </a:rPr>
              <a:t> has thickly overgrown since antiquity. Especially prevalent in this growth are tamarisk, willow, and Euphrates poplar. Consequently, wild animals have found refuge in this area. Nineteenth-century explorers reported seeing lions, tigers, bears, hyenas, jackals, and otters.</a:t>
            </a:r>
          </a:p>
          <a:p>
            <a:pPr eaLnBrk="1" hangingPunct="1"/>
            <a:endParaRPr lang="en-US" dirty="0">
              <a:latin typeface="+mj-lt"/>
              <a:ea typeface="ＭＳ Ｐゴシック" pitchFamily="34" charset="-128"/>
            </a:endParaRPr>
          </a:p>
          <a:p>
            <a:pPr eaLnBrk="1" hangingPunct="1"/>
            <a:r>
              <a:rPr lang="en-US" dirty="0">
                <a:latin typeface="+mj-lt"/>
                <a:ea typeface="ＭＳ Ｐゴシック" pitchFamily="34" charset="-128"/>
              </a:rPr>
              <a:t>tb060303276</a:t>
            </a:r>
          </a:p>
        </p:txBody>
      </p:sp>
      <p:sp>
        <p:nvSpPr>
          <p:cNvPr id="4" name="Slide Number Placeholder 3"/>
          <p:cNvSpPr>
            <a:spLocks noGrp="1"/>
          </p:cNvSpPr>
          <p:nvPr>
            <p:ph type="sldNum" sz="quarter" idx="10"/>
          </p:nvPr>
        </p:nvSpPr>
        <p:spPr/>
        <p:txBody>
          <a:bodyPr/>
          <a:lstStyle/>
          <a:p>
            <a:fld id="{4E4946A3-FD68-4E77-9DEF-1E7536A4AD96}" type="slidenum">
              <a:rPr lang="en-US" smtClean="0"/>
              <a:t>35</a:t>
            </a:fld>
            <a:endParaRPr lang="en-US"/>
          </a:p>
        </p:txBody>
      </p:sp>
    </p:spTree>
    <p:extLst>
      <p:ext uri="{BB962C8B-B14F-4D97-AF65-F5344CB8AC3E}">
        <p14:creationId xmlns:p14="http://schemas.microsoft.com/office/powerpoint/2010/main" val="19815955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dirty="0">
                <a:latin typeface="+mj-lt"/>
                <a:ea typeface="ＭＳ Ｐゴシック" pitchFamily="34" charset="-128"/>
              </a:rPr>
              <a:t>There are a number of references in the Hebrew Bible to the thickets of the Jordan, and several</a:t>
            </a:r>
            <a:r>
              <a:rPr lang="en-US" sz="1200" baseline="0" dirty="0">
                <a:latin typeface="+mj-lt"/>
                <a:ea typeface="ＭＳ Ｐゴシック" pitchFamily="34" charset="-128"/>
              </a:rPr>
              <a:t> mentions </a:t>
            </a:r>
            <a:r>
              <a:rPr lang="en-US" sz="1200" dirty="0">
                <a:latin typeface="+mj-lt"/>
                <a:ea typeface="ＭＳ Ｐゴシック" pitchFamily="34" charset="-128"/>
              </a:rPr>
              <a:t>feature lions.</a:t>
            </a:r>
          </a:p>
          <a:p>
            <a:pPr eaLnBrk="1" hangingPunct="1"/>
            <a:endParaRPr lang="en-US" sz="1200" dirty="0">
              <a:latin typeface="+mj-lt"/>
              <a:ea typeface="ＭＳ Ｐゴシック" pitchFamily="34" charset="-128"/>
            </a:endParaRPr>
          </a:p>
          <a:p>
            <a:pPr eaLnBrk="1" hangingPunct="1"/>
            <a:r>
              <a:rPr lang="en-US" sz="1200" dirty="0">
                <a:latin typeface="+mj-lt"/>
                <a:ea typeface="ＭＳ Ｐゴシック" pitchFamily="34" charset="-128"/>
              </a:rPr>
              <a:t>Jeremiah 12:5 (ESV): “If you have raced with men on foot, and they have wearied you, how will you compete with horses? And if in a safe land you are so trusting, what will you do in the </a:t>
            </a:r>
            <a:r>
              <a:rPr lang="en-US" sz="1200" b="1" dirty="0">
                <a:latin typeface="+mj-lt"/>
                <a:ea typeface="ＭＳ Ｐゴシック" pitchFamily="34" charset="-128"/>
              </a:rPr>
              <a:t>thicket of the Jordan</a:t>
            </a:r>
            <a:r>
              <a:rPr lang="en-US" sz="1200" dirty="0">
                <a:latin typeface="+mj-lt"/>
                <a:ea typeface="ＭＳ Ｐゴシック" pitchFamily="34" charset="-128"/>
              </a:rPr>
              <a:t>?”</a:t>
            </a:r>
          </a:p>
          <a:p>
            <a:pPr eaLnBrk="1" hangingPunct="1"/>
            <a:endParaRPr lang="en-US" sz="1200" dirty="0">
              <a:latin typeface="+mj-lt"/>
              <a:ea typeface="ＭＳ Ｐゴシック" pitchFamily="34" charset="-128"/>
            </a:endParaRPr>
          </a:p>
          <a:p>
            <a:pPr eaLnBrk="1" hangingPunct="1"/>
            <a:r>
              <a:rPr lang="en-US" sz="1200" dirty="0">
                <a:latin typeface="+mj-lt"/>
                <a:ea typeface="ＭＳ Ｐゴシック" pitchFamily="34" charset="-128"/>
              </a:rPr>
              <a:t>Jeremiah 49:19 (ESV): “Behold, like a lion coming up from the </a:t>
            </a:r>
            <a:r>
              <a:rPr lang="en-US" sz="1200" b="1" dirty="0">
                <a:latin typeface="+mj-lt"/>
                <a:ea typeface="ＭＳ Ｐゴシック" pitchFamily="34" charset="-128"/>
              </a:rPr>
              <a:t>jungle of the Jordan</a:t>
            </a:r>
            <a:r>
              <a:rPr lang="en-US" sz="1200" dirty="0">
                <a:latin typeface="+mj-lt"/>
                <a:ea typeface="ＭＳ Ｐゴシック" pitchFamily="34" charset="-128"/>
              </a:rPr>
              <a:t> against a perennial pasture, I will suddenly make him run away from her. And I will appoint over her whomever I choose. For who is like me? Who will summon me? What shepherd can stand before me?” (cf. </a:t>
            </a:r>
            <a:r>
              <a:rPr lang="en-US" sz="1200" dirty="0" err="1">
                <a:latin typeface="+mj-lt"/>
                <a:ea typeface="ＭＳ Ｐゴシック" pitchFamily="34" charset="-128"/>
              </a:rPr>
              <a:t>Jer</a:t>
            </a:r>
            <a:r>
              <a:rPr lang="en-US" sz="1200" baseline="0" dirty="0">
                <a:latin typeface="+mj-lt"/>
                <a:ea typeface="ＭＳ Ｐゴシック" pitchFamily="34" charset="-128"/>
              </a:rPr>
              <a:t> 50:44)</a:t>
            </a:r>
            <a:endParaRPr lang="en-US" sz="1200" dirty="0">
              <a:latin typeface="+mj-lt"/>
              <a:ea typeface="ＭＳ Ｐゴシック" pitchFamily="34" charset="-128"/>
            </a:endParaRPr>
          </a:p>
          <a:p>
            <a:pPr eaLnBrk="1" hangingPunct="1"/>
            <a:endParaRPr lang="en-US" sz="1200" dirty="0">
              <a:latin typeface="+mj-lt"/>
              <a:ea typeface="ＭＳ Ｐゴシック" pitchFamily="34" charset="-128"/>
            </a:endParaRPr>
          </a:p>
          <a:p>
            <a:pPr eaLnBrk="1" hangingPunct="1"/>
            <a:r>
              <a:rPr lang="en-US" sz="1200" dirty="0">
                <a:latin typeface="+mj-lt"/>
                <a:ea typeface="ＭＳ Ｐゴシック" pitchFamily="34" charset="-128"/>
              </a:rPr>
              <a:t>tb060303246</a:t>
            </a:r>
          </a:p>
        </p:txBody>
      </p:sp>
      <p:sp>
        <p:nvSpPr>
          <p:cNvPr id="4" name="Slide Number Placeholder 3"/>
          <p:cNvSpPr>
            <a:spLocks noGrp="1"/>
          </p:cNvSpPr>
          <p:nvPr>
            <p:ph type="sldNum" sz="quarter" idx="10"/>
          </p:nvPr>
        </p:nvSpPr>
        <p:spPr/>
        <p:txBody>
          <a:bodyPr/>
          <a:lstStyle/>
          <a:p>
            <a:fld id="{4E4946A3-FD68-4E77-9DEF-1E7536A4AD96}" type="slidenum">
              <a:rPr lang="en-US" smtClean="0"/>
              <a:t>36</a:t>
            </a:fld>
            <a:endParaRPr lang="en-US"/>
          </a:p>
        </p:txBody>
      </p:sp>
    </p:spTree>
    <p:extLst>
      <p:ext uri="{BB962C8B-B14F-4D97-AF65-F5344CB8AC3E}">
        <p14:creationId xmlns:p14="http://schemas.microsoft.com/office/powerpoint/2010/main" val="4774899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tb031814934</a:t>
            </a:r>
            <a:endParaRPr lang="en-US" sz="1200" dirty="0">
              <a:latin typeface="Times New Roman" pitchFamily="18" charset="0"/>
              <a:ea typeface="ＭＳ Ｐゴシック" pitchFamily="34" charset="-128"/>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37</a:t>
            </a:fld>
            <a:endParaRPr lang="en-US"/>
          </a:p>
        </p:txBody>
      </p:sp>
    </p:spTree>
    <p:extLst>
      <p:ext uri="{BB962C8B-B14F-4D97-AF65-F5344CB8AC3E}">
        <p14:creationId xmlns:p14="http://schemas.microsoft.com/office/powerpoint/2010/main" val="41712119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cd080416111</a:t>
            </a:r>
          </a:p>
        </p:txBody>
      </p:sp>
      <p:sp>
        <p:nvSpPr>
          <p:cNvPr id="4" name="Slide Number Placeholder 3"/>
          <p:cNvSpPr>
            <a:spLocks noGrp="1"/>
          </p:cNvSpPr>
          <p:nvPr>
            <p:ph type="sldNum" sz="quarter" idx="10"/>
          </p:nvPr>
        </p:nvSpPr>
        <p:spPr/>
        <p:txBody>
          <a:bodyPr/>
          <a:lstStyle/>
          <a:p>
            <a:fld id="{4E4946A3-FD68-4E77-9DEF-1E7536A4AD96}" type="slidenum">
              <a:rPr lang="en-US" smtClean="0"/>
              <a:t>38</a:t>
            </a:fld>
            <a:endParaRPr lang="en-US"/>
          </a:p>
        </p:txBody>
      </p:sp>
    </p:spTree>
    <p:extLst>
      <p:ext uri="{BB962C8B-B14F-4D97-AF65-F5344CB8AC3E}">
        <p14:creationId xmlns:p14="http://schemas.microsoft.com/office/powerpoint/2010/main" val="7307816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tb043007058</a:t>
            </a:r>
          </a:p>
        </p:txBody>
      </p:sp>
      <p:sp>
        <p:nvSpPr>
          <p:cNvPr id="4" name="Slide Number Placeholder 3"/>
          <p:cNvSpPr>
            <a:spLocks noGrp="1"/>
          </p:cNvSpPr>
          <p:nvPr>
            <p:ph type="sldNum" sz="quarter" idx="10"/>
          </p:nvPr>
        </p:nvSpPr>
        <p:spPr/>
        <p:txBody>
          <a:bodyPr/>
          <a:lstStyle/>
          <a:p>
            <a:fld id="{4E4946A3-FD68-4E77-9DEF-1E7536A4AD96}" type="slidenum">
              <a:rPr lang="en-US" smtClean="0"/>
              <a:t>39</a:t>
            </a:fld>
            <a:endParaRPr lang="en-US"/>
          </a:p>
        </p:txBody>
      </p:sp>
    </p:spTree>
    <p:extLst>
      <p:ext uri="{BB962C8B-B14F-4D97-AF65-F5344CB8AC3E}">
        <p14:creationId xmlns:p14="http://schemas.microsoft.com/office/powerpoint/2010/main" val="2564705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4</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en-US" sz="1200" kern="1200" dirty="0">
                <a:solidFill>
                  <a:schemeClr val="tx1"/>
                </a:solidFill>
                <a:effectLst/>
                <a:latin typeface="+mn-lt"/>
                <a:ea typeface="+mn-ea"/>
                <a:cs typeface="+mn-cs"/>
              </a:rPr>
              <a:t>This depiction of a burning city comes from the bronze bands that once decorated the gates of </a:t>
            </a:r>
            <a:r>
              <a:rPr lang="en-US" sz="1200" kern="1200" dirty="0" err="1">
                <a:solidFill>
                  <a:schemeClr val="tx1"/>
                </a:solidFill>
                <a:effectLst/>
                <a:latin typeface="+mn-lt"/>
                <a:ea typeface="+mn-ea"/>
                <a:cs typeface="+mn-cs"/>
              </a:rPr>
              <a:t>Balawat</a:t>
            </a:r>
            <a:r>
              <a:rPr lang="en-US" sz="1200" kern="1200" dirty="0">
                <a:solidFill>
                  <a:schemeClr val="tx1"/>
                </a:solidFill>
                <a:effectLst/>
                <a:latin typeface="+mn-lt"/>
                <a:ea typeface="+mn-ea"/>
                <a:cs typeface="+mn-cs"/>
              </a:rPr>
              <a:t>. Soldiers approach from either side with burning torches, and the city is depicted with</a:t>
            </a:r>
            <a:r>
              <a:rPr lang="en-US" sz="1200" kern="1200" baseline="0" dirty="0">
                <a:solidFill>
                  <a:schemeClr val="tx1"/>
                </a:solidFill>
                <a:effectLst/>
                <a:latin typeface="+mn-lt"/>
                <a:ea typeface="+mn-ea"/>
                <a:cs typeface="+mn-cs"/>
              </a:rPr>
              <a:t> flames leaping up from the walls. </a:t>
            </a:r>
            <a:r>
              <a:rPr lang="en-US" sz="1200" kern="1200" dirty="0">
                <a:solidFill>
                  <a:schemeClr val="tx1"/>
                </a:solidFill>
                <a:effectLst/>
                <a:latin typeface="+mn-lt"/>
                <a:ea typeface="+mn-ea"/>
                <a:cs typeface="+mn-cs"/>
              </a:rPr>
              <a:t>This relief was photographed</a:t>
            </a:r>
            <a:r>
              <a:rPr lang="en-US" sz="1200" kern="1200" baseline="0" dirty="0">
                <a:solidFill>
                  <a:schemeClr val="tx1"/>
                </a:solidFill>
                <a:effectLst/>
                <a:latin typeface="+mn-lt"/>
                <a:ea typeface="+mn-ea"/>
                <a:cs typeface="+mn-cs"/>
              </a:rPr>
              <a:t> at the British Museum.</a:t>
            </a:r>
            <a:endParaRPr lang="en-US" dirty="0"/>
          </a:p>
          <a:p>
            <a:endParaRPr lang="en-US" dirty="0"/>
          </a:p>
          <a:p>
            <a:r>
              <a:rPr lang="en-US" dirty="0"/>
              <a:t>adr1805194217c</a:t>
            </a:r>
          </a:p>
        </p:txBody>
      </p:sp>
    </p:spTree>
    <p:extLst>
      <p:ext uri="{BB962C8B-B14F-4D97-AF65-F5344CB8AC3E}">
        <p14:creationId xmlns:p14="http://schemas.microsoft.com/office/powerpoint/2010/main" val="26129613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cup was discovered at Lucania, Italy, and was photographed at the Museum of the University of Tübingen.</a:t>
            </a:r>
            <a:r>
              <a:rPr lang="en-US" baseline="0" dirty="0"/>
              <a:t> </a:t>
            </a:r>
            <a:r>
              <a:rPr lang="en-US" sz="1200" kern="1200" dirty="0">
                <a:solidFill>
                  <a:schemeClr val="tx1"/>
                </a:solidFill>
                <a:effectLst/>
                <a:latin typeface="+mn-lt"/>
                <a:ea typeface="+mn-ea"/>
                <a:cs typeface="+mn-cs"/>
              </a:rPr>
              <a:t>This image comes from </a:t>
            </a:r>
            <a:r>
              <a:rPr lang="en-US" sz="1200" kern="1200" dirty="0" err="1">
                <a:solidFill>
                  <a:schemeClr val="tx1"/>
                </a:solidFill>
                <a:effectLst/>
                <a:latin typeface="+mn-lt"/>
                <a:ea typeface="+mn-ea"/>
                <a:cs typeface="+mn-cs"/>
              </a:rPr>
              <a:t>ArchaiOptix</a:t>
            </a:r>
            <a:r>
              <a:rPr lang="en-US" sz="1200" kern="1200" dirty="0">
                <a:solidFill>
                  <a:schemeClr val="tx1"/>
                </a:solidFill>
                <a:effectLst/>
                <a:latin typeface="+mn-lt"/>
                <a:ea typeface="+mn-ea"/>
                <a:cs typeface="+mn-cs"/>
              </a:rPr>
              <a:t> and is licensed under CC BY-SA 4.0, via Wikimedia Commons: https://commons.wikimedia.org/wiki/File:Schwerin_Group_-_LCS_I_351b_-_woman_sacrificing_ram_-_T%C3%BCbingen_MUT_67-6203.jpg.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wiki06132041653450931</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40</a:t>
            </a:fld>
            <a:endParaRPr lang="en-US"/>
          </a:p>
        </p:txBody>
      </p:sp>
    </p:spTree>
    <p:extLst>
      <p:ext uri="{BB962C8B-B14F-4D97-AF65-F5344CB8AC3E}">
        <p14:creationId xmlns:p14="http://schemas.microsoft.com/office/powerpoint/2010/main" val="14129041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was common for animals to be bound before</a:t>
            </a:r>
            <a:r>
              <a:rPr lang="en-US" baseline="0" dirty="0"/>
              <a:t> they were sacrificed, as is the case with the goat depicted in this photo. </a:t>
            </a:r>
            <a:r>
              <a:rPr lang="en-US" dirty="0"/>
              <a:t>This image comes from the Metropolitan Museum of Art, public domain, Rogers Fund, 1910, accession number 10.151, https://www.metmuseum.org/art/collection/search/248270.</a:t>
            </a:r>
          </a:p>
          <a:p>
            <a:endParaRPr lang="en-US" dirty="0"/>
          </a:p>
          <a:p>
            <a:r>
              <a:rPr lang="en-US" dirty="0"/>
              <a:t>met248270</a:t>
            </a:r>
          </a:p>
        </p:txBody>
      </p:sp>
      <p:sp>
        <p:nvSpPr>
          <p:cNvPr id="4" name="Slide Number Placeholder 3"/>
          <p:cNvSpPr>
            <a:spLocks noGrp="1"/>
          </p:cNvSpPr>
          <p:nvPr>
            <p:ph type="sldNum" sz="quarter" idx="10"/>
          </p:nvPr>
        </p:nvSpPr>
        <p:spPr/>
        <p:txBody>
          <a:bodyPr/>
          <a:lstStyle/>
          <a:p>
            <a:fld id="{4E4946A3-FD68-4E77-9DEF-1E7536A4AD96}" type="slidenum">
              <a:rPr lang="en-US" smtClean="0"/>
              <a:t>41</a:t>
            </a:fld>
            <a:endParaRPr lang="en-US"/>
          </a:p>
        </p:txBody>
      </p:sp>
    </p:spTree>
    <p:extLst>
      <p:ext uri="{BB962C8B-B14F-4D97-AF65-F5344CB8AC3E}">
        <p14:creationId xmlns:p14="http://schemas.microsoft.com/office/powerpoint/2010/main" val="39728144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men have just slit the throat of a sheep in preparation</a:t>
            </a:r>
            <a:r>
              <a:rPr lang="en-US" baseline="0" dirty="0"/>
              <a:t> for its sacrifice. </a:t>
            </a:r>
            <a:r>
              <a:rPr lang="en-US" dirty="0"/>
              <a:t>This</a:t>
            </a:r>
            <a:r>
              <a:rPr lang="en-US" baseline="0" dirty="0"/>
              <a:t> photo was taken at </a:t>
            </a:r>
            <a:r>
              <a:rPr lang="en-US" baseline="0" dirty="0" err="1"/>
              <a:t>Sharafat</a:t>
            </a:r>
            <a:r>
              <a:rPr lang="en-US" baseline="0" dirty="0"/>
              <a:t>, an Arab neighborhood in east Jerusalem. </a:t>
            </a:r>
            <a:r>
              <a:rPr lang="en-US" dirty="0" err="1"/>
              <a:t>Sharafat</a:t>
            </a:r>
            <a:r>
              <a:rPr lang="en-US" dirty="0"/>
              <a:t> was home to the </a:t>
            </a:r>
            <a:r>
              <a:rPr lang="en-US" dirty="0" err="1"/>
              <a:t>Budrieh</a:t>
            </a:r>
            <a:r>
              <a:rPr lang="en-US" baseline="0" dirty="0"/>
              <a:t> (</a:t>
            </a:r>
            <a:r>
              <a:rPr lang="en-US" dirty="0" err="1"/>
              <a:t>Badriyya</a:t>
            </a:r>
            <a:r>
              <a:rPr lang="en-US" dirty="0"/>
              <a:t>), a renowned family of </a:t>
            </a:r>
            <a:r>
              <a:rPr lang="en-US" i="1" dirty="0" err="1"/>
              <a:t>weli</a:t>
            </a:r>
            <a:r>
              <a:rPr lang="en-US" dirty="0"/>
              <a:t> (</a:t>
            </a:r>
            <a:r>
              <a:rPr lang="en-US" i="1" dirty="0" err="1"/>
              <a:t>awliya</a:t>
            </a:r>
            <a:r>
              <a:rPr lang="en-US" i="0" baseline="0" dirty="0"/>
              <a:t>, </a:t>
            </a:r>
            <a:r>
              <a:rPr lang="en-US" dirty="0"/>
              <a:t>Muslim saints) to whom the village was dedicated as a </a:t>
            </a:r>
            <a:r>
              <a:rPr lang="en-US" i="1" dirty="0"/>
              <a:t>waqf</a:t>
            </a:r>
            <a:r>
              <a:rPr lang="en-US" i="0" baseline="0" dirty="0"/>
              <a:t> </a:t>
            </a:r>
            <a:r>
              <a:rPr lang="en-US" dirty="0"/>
              <a:t>(Islamic trust) by the viceroy of Damascus in the 14th century. This American Colony photograph was taken between 1900 and 1926. The next slide includes a colorized version of this photo.</a:t>
            </a:r>
          </a:p>
          <a:p>
            <a:endParaRPr lang="en-US" dirty="0"/>
          </a:p>
          <a:p>
            <a:r>
              <a:rPr lang="en-US" dirty="0"/>
              <a:t>mat01416</a:t>
            </a:r>
          </a:p>
        </p:txBody>
      </p:sp>
      <p:sp>
        <p:nvSpPr>
          <p:cNvPr id="4" name="Slide Number Placeholder 3"/>
          <p:cNvSpPr>
            <a:spLocks noGrp="1"/>
          </p:cNvSpPr>
          <p:nvPr>
            <p:ph type="sldNum" sz="quarter" idx="10"/>
          </p:nvPr>
        </p:nvSpPr>
        <p:spPr/>
        <p:txBody>
          <a:bodyPr/>
          <a:lstStyle/>
          <a:p>
            <a:fld id="{4E4946A3-FD68-4E77-9DEF-1E7536A4AD96}" type="slidenum">
              <a:rPr lang="en-US" smtClean="0"/>
              <a:t>42</a:t>
            </a:fld>
            <a:endParaRPr lang="en-US"/>
          </a:p>
        </p:txBody>
      </p:sp>
    </p:spTree>
    <p:extLst>
      <p:ext uri="{BB962C8B-B14F-4D97-AF65-F5344CB8AC3E}">
        <p14:creationId xmlns:p14="http://schemas.microsoft.com/office/powerpoint/2010/main" val="35799223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47FDF-6D26-AC8F-B5AF-B36C9CE67E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D58FFE-25A2-B20F-FFC7-DDCA63DCB4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87D7A6-FC3E-C4B3-E8A2-1502BA2BCD78}"/>
              </a:ext>
            </a:extLst>
          </p:cNvPr>
          <p:cNvSpPr>
            <a:spLocks noGrp="1"/>
          </p:cNvSpPr>
          <p:nvPr>
            <p:ph type="body" idx="1"/>
          </p:nvPr>
        </p:nvSpPr>
        <p:spPr/>
        <p:txBody>
          <a:bodyPr/>
          <a:lstStyle/>
          <a:p>
            <a:r>
              <a:rPr lang="en-US" dirty="0"/>
              <a:t>These men have just slit the throat of a sheep in preparation</a:t>
            </a:r>
            <a:r>
              <a:rPr lang="en-US" baseline="0" dirty="0"/>
              <a:t> for its sacrifice. </a:t>
            </a:r>
            <a:r>
              <a:rPr lang="en-US" dirty="0"/>
              <a:t>This</a:t>
            </a:r>
            <a:r>
              <a:rPr lang="en-US" baseline="0" dirty="0"/>
              <a:t> photo was taken at </a:t>
            </a:r>
            <a:r>
              <a:rPr lang="en-US" baseline="0" dirty="0" err="1"/>
              <a:t>Sharafat</a:t>
            </a:r>
            <a:r>
              <a:rPr lang="en-US" baseline="0" dirty="0"/>
              <a:t>, an Arab neighborhood in east Jerusalem. </a:t>
            </a:r>
            <a:r>
              <a:rPr lang="en-US" dirty="0" err="1"/>
              <a:t>Sharafat</a:t>
            </a:r>
            <a:r>
              <a:rPr lang="en-US" dirty="0"/>
              <a:t> was home to the </a:t>
            </a:r>
            <a:r>
              <a:rPr lang="en-US" dirty="0" err="1"/>
              <a:t>Budrieh</a:t>
            </a:r>
            <a:r>
              <a:rPr lang="en-US" baseline="0" dirty="0"/>
              <a:t> (</a:t>
            </a:r>
            <a:r>
              <a:rPr lang="en-US" dirty="0" err="1"/>
              <a:t>Badriyya</a:t>
            </a:r>
            <a:r>
              <a:rPr lang="en-US" dirty="0"/>
              <a:t>), a renowned family of </a:t>
            </a:r>
            <a:r>
              <a:rPr lang="en-US" i="1" dirty="0" err="1"/>
              <a:t>weli</a:t>
            </a:r>
            <a:r>
              <a:rPr lang="en-US" dirty="0"/>
              <a:t> (</a:t>
            </a:r>
            <a:r>
              <a:rPr lang="en-US" i="1" dirty="0" err="1"/>
              <a:t>awliya</a:t>
            </a:r>
            <a:r>
              <a:rPr lang="en-US" i="0" baseline="0" dirty="0"/>
              <a:t>, </a:t>
            </a:r>
            <a:r>
              <a:rPr lang="en-US" dirty="0"/>
              <a:t>Muslim saints) to whom the village was dedicated as a </a:t>
            </a:r>
            <a:r>
              <a:rPr lang="en-US" i="1" dirty="0" err="1"/>
              <a:t>waqf</a:t>
            </a:r>
            <a:r>
              <a:rPr lang="en-US" i="0" baseline="0" dirty="0"/>
              <a:t> </a:t>
            </a:r>
            <a:r>
              <a:rPr lang="en-US" dirty="0"/>
              <a:t>(Islamic trust) by the viceroy of Damascus in the 14th century. This American Colony photograph was taken between 1900 and 1926. Generative AI was used to colorize this photo.</a:t>
            </a:r>
          </a:p>
          <a:p>
            <a:endParaRPr lang="en-US" dirty="0"/>
          </a:p>
          <a:p>
            <a:r>
              <a:rPr lang="en-US" dirty="0"/>
              <a:t>mat01416col</a:t>
            </a:r>
          </a:p>
        </p:txBody>
      </p:sp>
      <p:sp>
        <p:nvSpPr>
          <p:cNvPr id="4" name="Slide Number Placeholder 3">
            <a:extLst>
              <a:ext uri="{FF2B5EF4-FFF2-40B4-BE49-F238E27FC236}">
                <a16:creationId xmlns:a16="http://schemas.microsoft.com/office/drawing/2014/main" id="{2AA83F5D-EE37-2BD4-2C83-78E9E50F4BF0}"/>
              </a:ext>
            </a:extLst>
          </p:cNvPr>
          <p:cNvSpPr>
            <a:spLocks noGrp="1"/>
          </p:cNvSpPr>
          <p:nvPr>
            <p:ph type="sldNum" sz="quarter" idx="10"/>
          </p:nvPr>
        </p:nvSpPr>
        <p:spPr/>
        <p:txBody>
          <a:bodyPr/>
          <a:lstStyle/>
          <a:p>
            <a:fld id="{4E4946A3-FD68-4E77-9DEF-1E7536A4AD96}" type="slidenum">
              <a:rPr lang="en-US" smtClean="0"/>
              <a:t>43</a:t>
            </a:fld>
            <a:endParaRPr lang="en-US"/>
          </a:p>
        </p:txBody>
      </p:sp>
    </p:spTree>
    <p:extLst>
      <p:ext uri="{BB962C8B-B14F-4D97-AF65-F5344CB8AC3E}">
        <p14:creationId xmlns:p14="http://schemas.microsoft.com/office/powerpoint/2010/main" val="40163677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American Colony photo was taken between 1900 and 1926.</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mat01421</a:t>
            </a:r>
          </a:p>
        </p:txBody>
      </p:sp>
      <p:sp>
        <p:nvSpPr>
          <p:cNvPr id="4" name="Slide Number Placeholder 3"/>
          <p:cNvSpPr>
            <a:spLocks noGrp="1"/>
          </p:cNvSpPr>
          <p:nvPr>
            <p:ph type="sldNum" sz="quarter" idx="10"/>
          </p:nvPr>
        </p:nvSpPr>
        <p:spPr/>
        <p:txBody>
          <a:bodyPr/>
          <a:lstStyle/>
          <a:p>
            <a:fld id="{4E4946A3-FD68-4E77-9DEF-1E7536A4AD96}" type="slidenum">
              <a:rPr lang="en-US" smtClean="0"/>
              <a:t>44</a:t>
            </a:fld>
            <a:endParaRPr lang="en-US"/>
          </a:p>
        </p:txBody>
      </p:sp>
    </p:spTree>
    <p:extLst>
      <p:ext uri="{BB962C8B-B14F-4D97-AF65-F5344CB8AC3E}">
        <p14:creationId xmlns:p14="http://schemas.microsoft.com/office/powerpoint/2010/main" val="16321319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cd090408052</a:t>
            </a:r>
          </a:p>
        </p:txBody>
      </p:sp>
      <p:sp>
        <p:nvSpPr>
          <p:cNvPr id="4" name="Slide Number Placeholder 3"/>
          <p:cNvSpPr>
            <a:spLocks noGrp="1"/>
          </p:cNvSpPr>
          <p:nvPr>
            <p:ph type="sldNum" sz="quarter" idx="10"/>
          </p:nvPr>
        </p:nvSpPr>
        <p:spPr/>
        <p:txBody>
          <a:bodyPr/>
          <a:lstStyle/>
          <a:p>
            <a:fld id="{4E4946A3-FD68-4E77-9DEF-1E7536A4AD96}" type="slidenum">
              <a:rPr lang="en-US" smtClean="0"/>
              <a:t>45</a:t>
            </a:fld>
            <a:endParaRPr lang="en-US"/>
          </a:p>
        </p:txBody>
      </p:sp>
    </p:spTree>
    <p:extLst>
      <p:ext uri="{BB962C8B-B14F-4D97-AF65-F5344CB8AC3E}">
        <p14:creationId xmlns:p14="http://schemas.microsoft.com/office/powerpoint/2010/main" val="2728468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tb041106749</a:t>
            </a:r>
          </a:p>
        </p:txBody>
      </p:sp>
      <p:sp>
        <p:nvSpPr>
          <p:cNvPr id="4" name="Slide Number Placeholder 3"/>
          <p:cNvSpPr>
            <a:spLocks noGrp="1"/>
          </p:cNvSpPr>
          <p:nvPr>
            <p:ph type="sldNum" sz="quarter" idx="10"/>
          </p:nvPr>
        </p:nvSpPr>
        <p:spPr/>
        <p:txBody>
          <a:bodyPr/>
          <a:lstStyle/>
          <a:p>
            <a:fld id="{4E4946A3-FD68-4E77-9DEF-1E7536A4AD96}" type="slidenum">
              <a:rPr lang="en-US" smtClean="0"/>
              <a:t>46</a:t>
            </a:fld>
            <a:endParaRPr lang="en-US"/>
          </a:p>
        </p:txBody>
      </p:sp>
    </p:spTree>
    <p:extLst>
      <p:ext uri="{BB962C8B-B14F-4D97-AF65-F5344CB8AC3E}">
        <p14:creationId xmlns:p14="http://schemas.microsoft.com/office/powerpoint/2010/main" val="86508246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tb051106809</a:t>
            </a:r>
          </a:p>
        </p:txBody>
      </p:sp>
      <p:sp>
        <p:nvSpPr>
          <p:cNvPr id="4" name="Slide Number Placeholder 3"/>
          <p:cNvSpPr>
            <a:spLocks noGrp="1"/>
          </p:cNvSpPr>
          <p:nvPr>
            <p:ph type="sldNum" sz="quarter" idx="10"/>
          </p:nvPr>
        </p:nvSpPr>
        <p:spPr/>
        <p:txBody>
          <a:bodyPr/>
          <a:lstStyle/>
          <a:p>
            <a:fld id="{4E4946A3-FD68-4E77-9DEF-1E7536A4AD96}" type="slidenum">
              <a:rPr lang="en-US" smtClean="0"/>
              <a:t>47</a:t>
            </a:fld>
            <a:endParaRPr lang="en-US"/>
          </a:p>
        </p:txBody>
      </p:sp>
    </p:spTree>
    <p:extLst>
      <p:ext uri="{BB962C8B-B14F-4D97-AF65-F5344CB8AC3E}">
        <p14:creationId xmlns:p14="http://schemas.microsoft.com/office/powerpoint/2010/main" val="4311531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tb051106810</a:t>
            </a:r>
          </a:p>
        </p:txBody>
      </p:sp>
      <p:sp>
        <p:nvSpPr>
          <p:cNvPr id="4" name="Slide Number Placeholder 3"/>
          <p:cNvSpPr>
            <a:spLocks noGrp="1"/>
          </p:cNvSpPr>
          <p:nvPr>
            <p:ph type="sldNum" sz="quarter" idx="10"/>
          </p:nvPr>
        </p:nvSpPr>
        <p:spPr/>
        <p:txBody>
          <a:bodyPr/>
          <a:lstStyle/>
          <a:p>
            <a:fld id="{4E4946A3-FD68-4E77-9DEF-1E7536A4AD96}" type="slidenum">
              <a:rPr lang="en-US" smtClean="0"/>
              <a:t>48</a:t>
            </a:fld>
            <a:endParaRPr lang="en-US"/>
          </a:p>
        </p:txBody>
      </p:sp>
    </p:spTree>
    <p:extLst>
      <p:ext uri="{BB962C8B-B14F-4D97-AF65-F5344CB8AC3E}">
        <p14:creationId xmlns:p14="http://schemas.microsoft.com/office/powerpoint/2010/main" val="129977701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tb051106812</a:t>
            </a:r>
          </a:p>
        </p:txBody>
      </p:sp>
      <p:sp>
        <p:nvSpPr>
          <p:cNvPr id="4" name="Slide Number Placeholder 3"/>
          <p:cNvSpPr>
            <a:spLocks noGrp="1"/>
          </p:cNvSpPr>
          <p:nvPr>
            <p:ph type="sldNum" sz="quarter" idx="10"/>
          </p:nvPr>
        </p:nvSpPr>
        <p:spPr/>
        <p:txBody>
          <a:bodyPr/>
          <a:lstStyle/>
          <a:p>
            <a:fld id="{4E4946A3-FD68-4E77-9DEF-1E7536A4AD96}" type="slidenum">
              <a:rPr lang="en-US" smtClean="0"/>
              <a:t>49</a:t>
            </a:fld>
            <a:endParaRPr lang="en-US"/>
          </a:p>
        </p:txBody>
      </p:sp>
    </p:spTree>
    <p:extLst>
      <p:ext uri="{BB962C8B-B14F-4D97-AF65-F5344CB8AC3E}">
        <p14:creationId xmlns:p14="http://schemas.microsoft.com/office/powerpoint/2010/main" val="445677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latin typeface="+mj-lt"/>
                <a:ea typeface="+mn-ea"/>
                <a:cs typeface="+mn-cs"/>
              </a:rPr>
              <a:t>These giant, beautiful, evergreen trees grow in mountainous regions and produce cones and bluish-green needles on their long branches. They can attain a height of 100 feet (30 m), and the trunk may reach 6 feet (2 m) in diameter. Compared with the trees of Israel, the cedar is indeed a mighty tree. It is no wonder that the beautifully grained, savory smelling, sturdy wood was imported since the lumber was larger than that of any tree in Israel. Cedars can live two to three millennia and are highly praised in Scripture. Cedar translates the word </a:t>
            </a:r>
            <a:r>
              <a:rPr lang="en-US" sz="1200" i="1" kern="1200" baseline="0" dirty="0" err="1">
                <a:solidFill>
                  <a:schemeClr val="tx1"/>
                </a:solidFill>
                <a:latin typeface="+mj-lt"/>
                <a:ea typeface="+mn-ea"/>
                <a:cs typeface="+mn-cs"/>
              </a:rPr>
              <a:t>erez</a:t>
            </a:r>
            <a:r>
              <a:rPr lang="en-US" sz="1200" kern="1200" baseline="0" dirty="0">
                <a:solidFill>
                  <a:schemeClr val="tx1"/>
                </a:solidFill>
                <a:latin typeface="+mj-lt"/>
                <a:ea typeface="+mn-ea"/>
                <a:cs typeface="+mn-cs"/>
              </a:rPr>
              <a:t> in Hebrew.</a:t>
            </a:r>
            <a:r>
              <a:rPr lang="en-US" dirty="0">
                <a:latin typeface="+mj-lt"/>
              </a:rPr>
              <a:t> </a:t>
            </a:r>
          </a:p>
          <a:p>
            <a:endParaRPr lang="en-US" sz="1200" baseline="0" dirty="0">
              <a:latin typeface="+mj-lt"/>
            </a:endParaRPr>
          </a:p>
          <a:p>
            <a:r>
              <a:rPr lang="en-US" sz="1200" baseline="0" dirty="0">
                <a:latin typeface="+mj-lt"/>
              </a:rPr>
              <a:t>adr090510670</a:t>
            </a:r>
            <a:endParaRPr lang="en-US" baseline="0" dirty="0">
              <a:latin typeface="+mj-lt"/>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5</a:t>
            </a:fld>
            <a:endParaRPr lang="en-US"/>
          </a:p>
        </p:txBody>
      </p:sp>
    </p:spTree>
    <p:extLst>
      <p:ext uri="{BB962C8B-B14F-4D97-AF65-F5344CB8AC3E}">
        <p14:creationId xmlns:p14="http://schemas.microsoft.com/office/powerpoint/2010/main" val="13526725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Most commentators take Zechariah 11:4-17 as an extended metaphor or even an allegory, where the flock is the people of Israel and the evil shepherds are rulers. If this is accepted, the slaughter of the sheep represents the killing of ordinary Israelites. This relief depicts an Assyrian</a:t>
            </a:r>
            <a:r>
              <a:rPr lang="en-US" baseline="0" dirty="0"/>
              <a:t> soldier killing an enemy with a short sword or dagger. Note the bow and quiver that are slung on the back of this Assyrian soldier, and the scabbard for his long sword that protrudes behind him.</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This relief</a:t>
            </a:r>
            <a:r>
              <a:rPr lang="en-US" dirty="0"/>
              <a:t> was photographed at the British Museum</a:t>
            </a:r>
            <a:r>
              <a:rPr lang="hr-HR" baseline="0" dirty="0"/>
              <a:t>.</a:t>
            </a:r>
            <a:r>
              <a:rPr lang="en-US" baseline="0" dirty="0"/>
              <a:t> </a:t>
            </a:r>
            <a:r>
              <a:rPr lang="en-US" dirty="0"/>
              <a:t>This image comes from Osama </a:t>
            </a:r>
            <a:r>
              <a:rPr lang="en-US" dirty="0" err="1"/>
              <a:t>Shukir</a:t>
            </a:r>
            <a:r>
              <a:rPr lang="en-US" dirty="0"/>
              <a:t> Muhammed Amin and is licensed under</a:t>
            </a:r>
            <a:r>
              <a:rPr lang="en-US" baseline="0" dirty="0"/>
              <a:t> </a:t>
            </a:r>
            <a:r>
              <a:rPr lang="en-US" dirty="0"/>
              <a:t>CC BY-SA 4.0, via Wikimedia Commons: https://commons.wikimedia.org/wiki/File:Assyrian_soldier,_using_a_dagger,_about_to_behead_a_prisoner_from_the_city_of_Lachish._Detail_of_a_wall_relief_dating_back_to_the_reign_of_Sennacherib,_700-692_BCE._From_Nineveh,_Iraq,_currently_housed_in_the_British_Museum.jpg.</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wiki013020141422142848868</a:t>
            </a:r>
          </a:p>
        </p:txBody>
      </p:sp>
      <p:sp>
        <p:nvSpPr>
          <p:cNvPr id="4" name="Slide Number Placeholder 3"/>
          <p:cNvSpPr>
            <a:spLocks noGrp="1"/>
          </p:cNvSpPr>
          <p:nvPr>
            <p:ph type="sldNum" sz="quarter" idx="10"/>
          </p:nvPr>
        </p:nvSpPr>
        <p:spPr/>
        <p:txBody>
          <a:bodyPr/>
          <a:lstStyle/>
          <a:p>
            <a:fld id="{4E4946A3-FD68-4E77-9DEF-1E7536A4AD96}" type="slidenum">
              <a:rPr lang="en-US" smtClean="0"/>
              <a:t>50</a:t>
            </a:fld>
            <a:endParaRPr lang="en-US"/>
          </a:p>
        </p:txBody>
      </p:sp>
    </p:spTree>
    <p:extLst>
      <p:ext uri="{BB962C8B-B14F-4D97-AF65-F5344CB8AC3E}">
        <p14:creationId xmlns:p14="http://schemas.microsoft.com/office/powerpoint/2010/main" val="67862231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51</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dirty="0">
                <a:ea typeface="ＭＳ Ｐゴシック"/>
                <a:cs typeface="Calibri"/>
              </a:rPr>
              <a:t>This red-figure </a:t>
            </a:r>
            <a:r>
              <a:rPr lang="en-US" altLang="ja-JP" i="1" dirty="0">
                <a:ea typeface="ＭＳ Ｐゴシック"/>
                <a:cs typeface="Calibri"/>
              </a:rPr>
              <a:t>calyx-krater</a:t>
            </a:r>
            <a:r>
              <a:rPr lang="en-US" altLang="ja-JP" baseline="0" dirty="0">
                <a:ea typeface="ＭＳ Ｐゴシック"/>
                <a:cs typeface="Calibri"/>
              </a:rPr>
              <a:t> </a:t>
            </a:r>
            <a:r>
              <a:rPr lang="en-US" altLang="ja-JP" dirty="0">
                <a:ea typeface="ＭＳ Ｐゴシック"/>
                <a:cs typeface="Calibri"/>
              </a:rPr>
              <a:t>depicts Ajax (Etruscan </a:t>
            </a:r>
            <a:r>
              <a:rPr lang="en-US" altLang="ja-JP" dirty="0" err="1">
                <a:ea typeface="ＭＳ Ｐゴシック"/>
                <a:cs typeface="Calibri"/>
              </a:rPr>
              <a:t>Aivas</a:t>
            </a:r>
            <a:r>
              <a:rPr lang="en-US" altLang="ja-JP" dirty="0">
                <a:ea typeface="ＭＳ Ｐゴシック"/>
                <a:cs typeface="Calibri"/>
              </a:rPr>
              <a:t>) killing a Trojan</a:t>
            </a:r>
            <a:r>
              <a:rPr lang="en-US" altLang="ja-JP" baseline="0" dirty="0">
                <a:ea typeface="ＭＳ Ｐゴシック"/>
                <a:cs typeface="Calibri"/>
              </a:rPr>
              <a:t> prisoner in front of Charon, the Etruscan demon of death. </a:t>
            </a:r>
            <a:r>
              <a:rPr lang="en-US" baseline="0" dirty="0"/>
              <a:t>This wine jug was photographed at the </a:t>
            </a:r>
            <a:r>
              <a:rPr lang="en-US" dirty="0"/>
              <a:t>Cabinet des </a:t>
            </a:r>
            <a:r>
              <a:rPr lang="en-US" dirty="0" err="1"/>
              <a:t>médailles</a:t>
            </a:r>
            <a:r>
              <a:rPr lang="en-US" dirty="0"/>
              <a:t>, Paris. </a:t>
            </a:r>
            <a:r>
              <a:rPr lang="en-US" altLang="ja-JP" baseline="0" dirty="0">
                <a:ea typeface="+mn-ea"/>
                <a:cs typeface="+mn-cs"/>
              </a:rPr>
              <a:t>This image comes from </a:t>
            </a:r>
            <a:r>
              <a:rPr lang="en-US" dirty="0"/>
              <a:t>Bibi Saint-Pol and is in the public domain, via Wikimedia Commons: https://commons.wikimedia.org/wiki/File:Akhilleus_Charun_Cdm_Paris_2783.jpg.</a:t>
            </a:r>
            <a:r>
              <a:rPr lang="en-US" baseline="0" dirty="0"/>
              <a:t> A removable graphic has been added to avoid causing surprise or offense.</a:t>
            </a:r>
            <a:endParaRPr lang="en-US" dirty="0"/>
          </a:p>
          <a:p>
            <a:endParaRPr lang="en-US" altLang="ja-JP" dirty="0">
              <a:ea typeface="ＭＳ Ｐゴシック"/>
              <a:cs typeface="Calibri"/>
            </a:endParaRPr>
          </a:p>
          <a:p>
            <a:r>
              <a:rPr lang="en-US" altLang="ja-JP" dirty="0">
                <a:ea typeface="ＭＳ Ｐゴシック"/>
                <a:cs typeface="Calibri"/>
              </a:rPr>
              <a:t>wiki2783053120074316231758147</a:t>
            </a:r>
            <a:endParaRPr lang="ja-JP" dirty="0">
              <a:ea typeface="ＭＳ Ｐゴシック"/>
              <a:cs typeface="Calibri"/>
            </a:endParaRPr>
          </a:p>
        </p:txBody>
      </p:sp>
    </p:spTree>
    <p:extLst>
      <p:ext uri="{BB962C8B-B14F-4D97-AF65-F5344CB8AC3E}">
        <p14:creationId xmlns:p14="http://schemas.microsoft.com/office/powerpoint/2010/main" val="395446125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inscription is very fragmentary, and suggested readings are contested. It is considered to be a rare</a:t>
            </a:r>
            <a:r>
              <a:rPr lang="en-US" baseline="0" dirty="0"/>
              <a:t> royal inscription from Jerusalem, and dates to about the reign of Hezekiah. </a:t>
            </a:r>
            <a:r>
              <a:rPr lang="en-US" sz="1200" kern="1200" baseline="0" dirty="0" err="1">
                <a:solidFill>
                  <a:schemeClr val="tx1"/>
                </a:solidFill>
                <a:effectLst/>
                <a:latin typeface="+mn-lt"/>
                <a:ea typeface="+mn-ea"/>
                <a:cs typeface="+mn-cs"/>
              </a:rPr>
              <a:t>Ahituv</a:t>
            </a:r>
            <a:r>
              <a:rPr lang="en-US" sz="1200" kern="1200" baseline="0" dirty="0">
                <a:solidFill>
                  <a:schemeClr val="tx1"/>
                </a:solidFill>
                <a:effectLst/>
                <a:latin typeface="+mn-lt"/>
                <a:ea typeface="+mn-ea"/>
                <a:cs typeface="+mn-cs"/>
              </a:rPr>
              <a:t> suggests the following reading:</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 . . ] the accumulation (heap) of the [ . . .</a:t>
            </a:r>
          </a:p>
          <a:p>
            <a:r>
              <a:rPr lang="en-US" sz="1200" kern="1200" baseline="0" dirty="0">
                <a:solidFill>
                  <a:schemeClr val="tx1"/>
                </a:solidFill>
                <a:effectLst/>
                <a:latin typeface="+mn-lt"/>
                <a:ea typeface="+mn-ea"/>
                <a:cs typeface="+mn-cs"/>
              </a:rPr>
              <a:t>. . . ] on the seventeenth [year . . .</a:t>
            </a:r>
          </a:p>
          <a:p>
            <a:r>
              <a:rPr lang="en-US" sz="1200" kern="1200" baseline="0" dirty="0">
                <a:solidFill>
                  <a:schemeClr val="tx1"/>
                </a:solidFill>
                <a:effectLst/>
                <a:latin typeface="+mn-lt"/>
                <a:ea typeface="+mn-ea"/>
                <a:cs typeface="+mn-cs"/>
              </a:rPr>
              <a:t>in the] fourth (month) and [ . . .” (</a:t>
            </a:r>
            <a:r>
              <a:rPr lang="en-US" sz="1200" kern="1200" baseline="0" dirty="0" err="1">
                <a:solidFill>
                  <a:schemeClr val="tx1"/>
                </a:solidFill>
                <a:effectLst/>
                <a:latin typeface="+mn-lt"/>
                <a:ea typeface="+mn-ea"/>
                <a:cs typeface="+mn-cs"/>
              </a:rPr>
              <a:t>Ahituv</a:t>
            </a:r>
            <a:r>
              <a:rPr lang="en-US" sz="1200" kern="1200" baseline="0" dirty="0">
                <a:solidFill>
                  <a:schemeClr val="tx1"/>
                </a:solidFill>
                <a:effectLst/>
                <a:latin typeface="+mn-lt"/>
                <a:ea typeface="+mn-ea"/>
                <a:cs typeface="+mn-cs"/>
              </a:rPr>
              <a:t> 2008: 26).</a:t>
            </a:r>
          </a:p>
          <a:p>
            <a:endParaRPr lang="en-US" dirty="0"/>
          </a:p>
          <a:p>
            <a:r>
              <a:rPr lang="en-US" dirty="0"/>
              <a:t>This is suggestive of the accumulation of wealth in one form or another. This inscription was photographed at the Israel Museum.</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Reference:</a:t>
            </a:r>
          </a:p>
          <a:p>
            <a:r>
              <a:rPr lang="en-US" dirty="0" err="1"/>
              <a:t>Ahituv</a:t>
            </a:r>
            <a:r>
              <a:rPr lang="en-US" dirty="0"/>
              <a:t>, Shmuel.</a:t>
            </a:r>
          </a:p>
          <a:p>
            <a:pPr marL="685800" indent="-457200">
              <a:tabLst>
                <a:tab pos="685800" algn="l"/>
              </a:tabLst>
            </a:pPr>
            <a:r>
              <a:rPr lang="en-US" dirty="0"/>
              <a:t>2008	</a:t>
            </a:r>
            <a:r>
              <a:rPr lang="en-US" i="1" dirty="0"/>
              <a:t>Echoes from the Past: Hebrew and Cognate Inscriptions</a:t>
            </a:r>
            <a:r>
              <a:rPr lang="en-US" i="1" baseline="0" dirty="0"/>
              <a:t> from the Biblical Period</a:t>
            </a:r>
            <a:r>
              <a:rPr lang="en-US" baseline="0" dirty="0"/>
              <a:t>. Jerusalem: Carta.</a:t>
            </a:r>
            <a:endParaRPr lang="en-US" dirty="0"/>
          </a:p>
          <a:p>
            <a:endParaRPr lang="en-US" dirty="0"/>
          </a:p>
          <a:p>
            <a:r>
              <a:rPr lang="en-US" dirty="0"/>
              <a:t>ku0607231020231c</a:t>
            </a:r>
          </a:p>
        </p:txBody>
      </p:sp>
      <p:sp>
        <p:nvSpPr>
          <p:cNvPr id="4" name="Slide Number Placeholder 3"/>
          <p:cNvSpPr>
            <a:spLocks noGrp="1"/>
          </p:cNvSpPr>
          <p:nvPr>
            <p:ph type="sldNum" sz="quarter" idx="10"/>
          </p:nvPr>
        </p:nvSpPr>
        <p:spPr/>
        <p:txBody>
          <a:bodyPr/>
          <a:lstStyle/>
          <a:p>
            <a:fld id="{4E4946A3-FD68-4E77-9DEF-1E7536A4AD96}" type="slidenum">
              <a:rPr lang="en-US" smtClean="0"/>
              <a:t>52</a:t>
            </a:fld>
            <a:endParaRPr lang="en-US"/>
          </a:p>
        </p:txBody>
      </p:sp>
    </p:spTree>
    <p:extLst>
      <p:ext uri="{BB962C8B-B14F-4D97-AF65-F5344CB8AC3E}">
        <p14:creationId xmlns:p14="http://schemas.microsoft.com/office/powerpoint/2010/main" val="175837436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3DE9A-51E2-A460-0994-B7DB9FC293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D0CF16-EF11-5F94-00D1-9323BF9254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D6A37D-440B-3629-065D-C629C28116B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This relief depicts a general of the Egyptian king Tutankhamun, decorated with heavy gold collars. On the left, he looks up to the king on his throne (not shown), and on the right, he faces the other direction and leans condescendingly toward a man of lower rank.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This relief comes from the tomb of Horemheb at Saqqara. This relief </a:t>
            </a:r>
            <a:r>
              <a:rPr lang="en-US" dirty="0"/>
              <a:t>was </a:t>
            </a:r>
            <a:r>
              <a:rPr lang="en-US" baseline="0" dirty="0"/>
              <a:t>photographed at the </a:t>
            </a:r>
            <a:r>
              <a:rPr lang="en-US" dirty="0"/>
              <a:t>National Museum of Antiquities (Rijksmuseum van </a:t>
            </a:r>
            <a:r>
              <a:rPr lang="en-US" dirty="0" err="1"/>
              <a:t>Oudheden</a:t>
            </a:r>
            <a:r>
              <a:rPr lang="en-US" dirty="0"/>
              <a:t>) in Leiden. </a:t>
            </a:r>
            <a:r>
              <a:rPr lang="en-US" sz="1200" kern="1200" dirty="0">
                <a:solidFill>
                  <a:schemeClr val="tx1"/>
                </a:solidFill>
                <a:effectLst/>
                <a:latin typeface="+mn-lt"/>
                <a:ea typeface="+mn-ea"/>
                <a:cs typeface="+mn-cs"/>
              </a:rPr>
              <a:t>This image comes from </a:t>
            </a:r>
            <a:r>
              <a:rPr lang="en-US" sz="1200" kern="1200" dirty="0" err="1">
                <a:solidFill>
                  <a:schemeClr val="tx1"/>
                </a:solidFill>
                <a:effectLst/>
                <a:latin typeface="+mn-lt"/>
                <a:ea typeface="+mn-ea"/>
                <a:cs typeface="+mn-cs"/>
              </a:rPr>
              <a:t>Sailko</a:t>
            </a:r>
            <a:r>
              <a:rPr lang="en-US" sz="1200" kern="1200" dirty="0">
                <a:solidFill>
                  <a:schemeClr val="tx1"/>
                </a:solidFill>
                <a:effectLst/>
                <a:latin typeface="+mn-lt"/>
                <a:ea typeface="+mn-ea"/>
                <a:cs typeface="+mn-cs"/>
              </a:rPr>
              <a:t> and is licensed under CC BY 3.0, via Wikimedia Commons: https://commons.wikimedia.org/wiki/File:Xviii_dinastia,_rilievi_parietali_dalla_tomba_di_horemheb,_da_sakkara,_1335-1320_ac_ca._04.jpg.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wiki0316171453343384752c</a:t>
            </a:r>
            <a:endParaRPr lang="en-US" dirty="0">
              <a:ea typeface="Calibri"/>
              <a:cs typeface="Calibri"/>
            </a:endParaRPr>
          </a:p>
        </p:txBody>
      </p:sp>
      <p:sp>
        <p:nvSpPr>
          <p:cNvPr id="4" name="Slide Number Placeholder 3">
            <a:extLst>
              <a:ext uri="{FF2B5EF4-FFF2-40B4-BE49-F238E27FC236}">
                <a16:creationId xmlns:a16="http://schemas.microsoft.com/office/drawing/2014/main" id="{B654709F-7AC9-61A6-508F-6C852FF20DF8}"/>
              </a:ext>
            </a:extLst>
          </p:cNvPr>
          <p:cNvSpPr>
            <a:spLocks noGrp="1"/>
          </p:cNvSpPr>
          <p:nvPr>
            <p:ph type="sldNum" sz="quarter" idx="10"/>
          </p:nvPr>
        </p:nvSpPr>
        <p:spPr/>
        <p:txBody>
          <a:bodyPr/>
          <a:lstStyle/>
          <a:p>
            <a:fld id="{4E4946A3-FD68-4E77-9DEF-1E7536A4AD96}" type="slidenum">
              <a:rPr lang="en-US" smtClean="0"/>
              <a:t>53</a:t>
            </a:fld>
            <a:endParaRPr lang="en-US"/>
          </a:p>
        </p:txBody>
      </p:sp>
    </p:spTree>
    <p:extLst>
      <p:ext uri="{BB962C8B-B14F-4D97-AF65-F5344CB8AC3E}">
        <p14:creationId xmlns:p14="http://schemas.microsoft.com/office/powerpoint/2010/main" val="355366407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earliest coinage in the ancient Near East began to be circulated about the time of Zechariah’s ministry. This photo shows coins minted a couple of centuries later. These</a:t>
            </a:r>
            <a:r>
              <a:rPr lang="en-US" baseline="0" dirty="0"/>
              <a:t> silver coins portray </a:t>
            </a:r>
            <a:r>
              <a:rPr lang="en-US" baseline="0" dirty="0" err="1"/>
              <a:t>pegasi</a:t>
            </a:r>
            <a:r>
              <a:rPr lang="en-US" baseline="0" dirty="0"/>
              <a:t> (winged horses). This cache was photographed at the Naples Archaeological Museum.</a:t>
            </a:r>
            <a:endParaRPr lang="en-US" dirty="0"/>
          </a:p>
          <a:p>
            <a:endParaRPr lang="en-US" dirty="0"/>
          </a:p>
          <a:p>
            <a:r>
              <a:rPr lang="en-US" dirty="0"/>
              <a:t>tb0515170950c</a:t>
            </a:r>
          </a:p>
        </p:txBody>
      </p:sp>
      <p:sp>
        <p:nvSpPr>
          <p:cNvPr id="4" name="Slide Number Placeholder 3"/>
          <p:cNvSpPr>
            <a:spLocks noGrp="1"/>
          </p:cNvSpPr>
          <p:nvPr>
            <p:ph type="sldNum" sz="quarter" idx="10"/>
          </p:nvPr>
        </p:nvSpPr>
        <p:spPr/>
        <p:txBody>
          <a:bodyPr/>
          <a:lstStyle/>
          <a:p>
            <a:fld id="{4E4946A3-FD68-4E77-9DEF-1E7536A4AD96}" type="slidenum">
              <a:rPr lang="en-US" smtClean="0"/>
              <a:t>54</a:t>
            </a:fld>
            <a:endParaRPr lang="en-US"/>
          </a:p>
        </p:txBody>
      </p:sp>
    </p:spTree>
    <p:extLst>
      <p:ext uri="{BB962C8B-B14F-4D97-AF65-F5344CB8AC3E}">
        <p14:creationId xmlns:p14="http://schemas.microsoft.com/office/powerpoint/2010/main" val="36090665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tb031405447</a:t>
            </a:r>
          </a:p>
        </p:txBody>
      </p:sp>
      <p:sp>
        <p:nvSpPr>
          <p:cNvPr id="4" name="Slide Number Placeholder 3"/>
          <p:cNvSpPr>
            <a:spLocks noGrp="1"/>
          </p:cNvSpPr>
          <p:nvPr>
            <p:ph type="sldNum" sz="quarter" idx="10"/>
          </p:nvPr>
        </p:nvSpPr>
        <p:spPr/>
        <p:txBody>
          <a:bodyPr/>
          <a:lstStyle/>
          <a:p>
            <a:fld id="{4E4946A3-FD68-4E77-9DEF-1E7536A4AD96}" type="slidenum">
              <a:rPr lang="en-US" smtClean="0"/>
              <a:t>55</a:t>
            </a:fld>
            <a:endParaRPr lang="en-US"/>
          </a:p>
        </p:txBody>
      </p:sp>
    </p:spTree>
    <p:extLst>
      <p:ext uri="{BB962C8B-B14F-4D97-AF65-F5344CB8AC3E}">
        <p14:creationId xmlns:p14="http://schemas.microsoft.com/office/powerpoint/2010/main" val="13236975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image comes from 1st Lt. Becky Bort and is in the public domain, via Wikimedia Commons: https://commons.wikimedia.org/wiki/File:Election_Day_Security_DVIDS259377.jpg.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wiki03071056163744582c</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56</a:t>
            </a:fld>
            <a:endParaRPr lang="en-US"/>
          </a:p>
        </p:txBody>
      </p:sp>
    </p:spTree>
    <p:extLst>
      <p:ext uri="{BB962C8B-B14F-4D97-AF65-F5344CB8AC3E}">
        <p14:creationId xmlns:p14="http://schemas.microsoft.com/office/powerpoint/2010/main" val="183542558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bust of Demosthenes portrays him with a scowling face, an expression</a:t>
            </a:r>
            <a:r>
              <a:rPr lang="en-US" baseline="0" dirty="0"/>
              <a:t> that fits the lack of pity expressed here. This bust</a:t>
            </a:r>
            <a:r>
              <a:rPr lang="en-US" dirty="0"/>
              <a:t> is considered</a:t>
            </a:r>
            <a:r>
              <a:rPr lang="en-US" baseline="0" dirty="0"/>
              <a:t> to be a Roman copy of a Greek original from about 280 BC. It was photographed at the </a:t>
            </a:r>
            <a:r>
              <a:rPr lang="en-US" dirty="0"/>
              <a:t>Altes Museum, Berlin, Germany. This image comes from Osama </a:t>
            </a:r>
            <a:r>
              <a:rPr lang="en-US" dirty="0" err="1"/>
              <a:t>Shukir</a:t>
            </a:r>
            <a:r>
              <a:rPr lang="en-US" dirty="0"/>
              <a:t> Muhammed Amin and is licensed under</a:t>
            </a:r>
            <a:r>
              <a:rPr lang="en-US" baseline="0" dirty="0"/>
              <a:t> </a:t>
            </a:r>
            <a:r>
              <a:rPr lang="en-US" dirty="0"/>
              <a:t>CC BY-SA 4.0, via Wikimedia Commons: https://commons.wikimedia.org/wiki/File:Marble_bust_of_Demosthenes._Roman_copy_(1st_century_CE)_of_an_original_(c._280_BCE)._Altes_Museum,_Berlin,_Germany.jpg.</a:t>
            </a:r>
          </a:p>
          <a:p>
            <a:endParaRPr lang="en-US" dirty="0"/>
          </a:p>
          <a:p>
            <a:r>
              <a:rPr lang="en-US" dirty="0"/>
              <a:t>wiki07232019165319434280c</a:t>
            </a:r>
          </a:p>
        </p:txBody>
      </p:sp>
      <p:sp>
        <p:nvSpPr>
          <p:cNvPr id="4" name="Slide Number Placeholder 3"/>
          <p:cNvSpPr>
            <a:spLocks noGrp="1"/>
          </p:cNvSpPr>
          <p:nvPr>
            <p:ph type="sldNum" sz="quarter" idx="10"/>
          </p:nvPr>
        </p:nvSpPr>
        <p:spPr/>
        <p:txBody>
          <a:bodyPr/>
          <a:lstStyle/>
          <a:p>
            <a:fld id="{4E4946A3-FD68-4E77-9DEF-1E7536A4AD96}" type="slidenum">
              <a:rPr lang="en-US" smtClean="0"/>
              <a:t>57</a:t>
            </a:fld>
            <a:endParaRPr lang="en-US"/>
          </a:p>
        </p:txBody>
      </p:sp>
    </p:spTree>
    <p:extLst>
      <p:ext uri="{BB962C8B-B14F-4D97-AF65-F5344CB8AC3E}">
        <p14:creationId xmlns:p14="http://schemas.microsoft.com/office/powerpoint/2010/main" val="146394599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tb042605518</a:t>
            </a:r>
          </a:p>
        </p:txBody>
      </p:sp>
      <p:sp>
        <p:nvSpPr>
          <p:cNvPr id="4" name="Slide Number Placeholder 3"/>
          <p:cNvSpPr>
            <a:spLocks noGrp="1"/>
          </p:cNvSpPr>
          <p:nvPr>
            <p:ph type="sldNum" sz="quarter" idx="5"/>
          </p:nvPr>
        </p:nvSpPr>
        <p:spPr/>
        <p:txBody>
          <a:bodyPr/>
          <a:lstStyle/>
          <a:p>
            <a:fld id="{4E4946A3-FD68-4E77-9DEF-1E7536A4AD96}" type="slidenum">
              <a:rPr lang="en-US" smtClean="0"/>
              <a:t>58</a:t>
            </a:fld>
            <a:endParaRPr lang="en-US"/>
          </a:p>
        </p:txBody>
      </p:sp>
    </p:spTree>
    <p:extLst>
      <p:ext uri="{BB962C8B-B14F-4D97-AF65-F5344CB8AC3E}">
        <p14:creationId xmlns:p14="http://schemas.microsoft.com/office/powerpoint/2010/main" val="140963886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tb101303195</a:t>
            </a:r>
          </a:p>
        </p:txBody>
      </p:sp>
      <p:sp>
        <p:nvSpPr>
          <p:cNvPr id="4" name="Slide Number Placeholder 3"/>
          <p:cNvSpPr>
            <a:spLocks noGrp="1"/>
          </p:cNvSpPr>
          <p:nvPr>
            <p:ph type="sldNum" sz="quarter" idx="5"/>
          </p:nvPr>
        </p:nvSpPr>
        <p:spPr/>
        <p:txBody>
          <a:bodyPr/>
          <a:lstStyle/>
          <a:p>
            <a:fld id="{4E4946A3-FD68-4E77-9DEF-1E7536A4AD96}" type="slidenum">
              <a:rPr lang="en-US" smtClean="0"/>
              <a:t>59</a:t>
            </a:fld>
            <a:endParaRPr lang="en-US"/>
          </a:p>
        </p:txBody>
      </p:sp>
    </p:spTree>
    <p:extLst>
      <p:ext uri="{BB962C8B-B14F-4D97-AF65-F5344CB8AC3E}">
        <p14:creationId xmlns:p14="http://schemas.microsoft.com/office/powerpoint/2010/main" val="5041343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latin typeface="+mj-lt"/>
                <a:ea typeface="+mn-ea"/>
                <a:cs typeface="+mn-cs"/>
              </a:rPr>
              <a:t>Over the centuries, the cedar forests of Lebanon were severely diminished. The government is taking steps to counter the deforestation and replenish the forests. The cedar forests in the </a:t>
            </a:r>
            <a:r>
              <a:rPr lang="en-US" sz="1200" kern="1200" baseline="0" dirty="0" err="1">
                <a:solidFill>
                  <a:schemeClr val="tx1"/>
                </a:solidFill>
                <a:latin typeface="+mj-lt"/>
                <a:ea typeface="+mn-ea"/>
                <a:cs typeface="+mn-cs"/>
              </a:rPr>
              <a:t>Esh-Shouf</a:t>
            </a:r>
            <a:r>
              <a:rPr lang="en-US" sz="1200" kern="1200" baseline="0" dirty="0">
                <a:solidFill>
                  <a:schemeClr val="tx1"/>
                </a:solidFill>
                <a:latin typeface="+mj-lt"/>
                <a:ea typeface="+mn-ea"/>
                <a:cs typeface="+mn-cs"/>
              </a:rPr>
              <a:t> Cedar Reserve make up about 25 percent of all remaining cedars in Lebanon. Some of the trees are estimated to be 2,000 years old. The cedar of Lebanon (</a:t>
            </a:r>
            <a:r>
              <a:rPr lang="en-US" sz="1200" i="1" kern="1200" baseline="0" dirty="0" err="1">
                <a:solidFill>
                  <a:schemeClr val="tx1"/>
                </a:solidFill>
                <a:latin typeface="+mj-lt"/>
                <a:ea typeface="+mn-ea"/>
                <a:cs typeface="+mn-cs"/>
              </a:rPr>
              <a:t>Cedrus</a:t>
            </a:r>
            <a:r>
              <a:rPr lang="en-US" sz="1200" i="1" kern="1200" baseline="0" dirty="0">
                <a:solidFill>
                  <a:schemeClr val="tx1"/>
                </a:solidFill>
                <a:latin typeface="+mj-lt"/>
                <a:ea typeface="+mn-ea"/>
                <a:cs typeface="+mn-cs"/>
              </a:rPr>
              <a:t> </a:t>
            </a:r>
            <a:r>
              <a:rPr lang="en-US" sz="1200" i="1" kern="1200" baseline="0" dirty="0" err="1">
                <a:solidFill>
                  <a:schemeClr val="tx1"/>
                </a:solidFill>
                <a:latin typeface="+mj-lt"/>
                <a:ea typeface="+mn-ea"/>
                <a:cs typeface="+mn-cs"/>
              </a:rPr>
              <a:t>libani</a:t>
            </a:r>
            <a:r>
              <a:rPr lang="en-US" sz="1200" kern="1200" baseline="0" dirty="0">
                <a:solidFill>
                  <a:schemeClr val="tx1"/>
                </a:solidFill>
                <a:latin typeface="+mj-lt"/>
                <a:ea typeface="+mn-ea"/>
                <a:cs typeface="+mn-cs"/>
              </a:rPr>
              <a:t>) grows at altitudes of 3,200–6,400 feet (975–1,950 m) and is found in Lebanon, south-central Turkey, and Cyprus.</a:t>
            </a:r>
            <a:r>
              <a:rPr lang="en-US" dirty="0">
                <a:latin typeface="+mj-l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j-lt"/>
              </a:rPr>
              <a:t>The large tree shown here is a </a:t>
            </a:r>
            <a:r>
              <a:rPr lang="en-US" i="1" dirty="0" err="1">
                <a:latin typeface="+mj-lt"/>
              </a:rPr>
              <a:t>Cedrus</a:t>
            </a:r>
            <a:r>
              <a:rPr lang="en-US" i="1" dirty="0">
                <a:latin typeface="+mj-lt"/>
              </a:rPr>
              <a:t> </a:t>
            </a:r>
            <a:r>
              <a:rPr lang="en-US" i="1" dirty="0" err="1">
                <a:latin typeface="+mj-lt"/>
              </a:rPr>
              <a:t>libani</a:t>
            </a:r>
            <a:r>
              <a:rPr lang="en-US" dirty="0">
                <a:latin typeface="+mj-lt"/>
              </a:rPr>
              <a:t>. To the left are two smaller trees with low branches; these are </a:t>
            </a:r>
            <a:r>
              <a:rPr lang="en-US" i="1" dirty="0" err="1">
                <a:latin typeface="+mj-lt"/>
              </a:rPr>
              <a:t>cedrus</a:t>
            </a:r>
            <a:r>
              <a:rPr lang="en-US" i="1" dirty="0">
                <a:latin typeface="+mj-lt"/>
              </a:rPr>
              <a:t> </a:t>
            </a:r>
            <a:r>
              <a:rPr lang="en-US" i="1" dirty="0" err="1">
                <a:latin typeface="+mj-lt"/>
              </a:rPr>
              <a:t>atlantica</a:t>
            </a:r>
            <a:r>
              <a:rPr lang="en-US" dirty="0">
                <a:latin typeface="+mj-lt"/>
              </a:rPr>
              <a:t>. This photo was taken in Kew Gardens, London</a:t>
            </a:r>
            <a:r>
              <a:rPr lang="fi-FI" i="0" dirty="0">
                <a:latin typeface="+mj-lt"/>
              </a:rPr>
              <a:t>. </a:t>
            </a:r>
            <a:r>
              <a:rPr lang="is-IS" dirty="0">
                <a:latin typeface="+mj-lt"/>
              </a:rPr>
              <a:t>This image comes from </a:t>
            </a:r>
            <a:r>
              <a:rPr lang="en-US" dirty="0">
                <a:latin typeface="+mj-lt"/>
              </a:rPr>
              <a:t>Patche99z and is in the public domain, via Wikimedia Commons: https://commons.wikimedia.org/wiki/File:Cedrus_libani_5191.JPG. </a:t>
            </a:r>
            <a:endParaRPr lang="is-IS" dirty="0">
              <a:latin typeface="+mj-lt"/>
            </a:endParaRPr>
          </a:p>
          <a:p>
            <a:endParaRPr lang="is-IS" dirty="0">
              <a:latin typeface="+mj-lt"/>
            </a:endParaRPr>
          </a:p>
          <a:p>
            <a:r>
              <a:rPr lang="en-US" dirty="0">
                <a:latin typeface="+mj-lt"/>
              </a:rPr>
              <a:t>wiki03022009273699</a:t>
            </a:r>
          </a:p>
        </p:txBody>
      </p:sp>
      <p:sp>
        <p:nvSpPr>
          <p:cNvPr id="4" name="Slide Number Placeholder 3"/>
          <p:cNvSpPr>
            <a:spLocks noGrp="1"/>
          </p:cNvSpPr>
          <p:nvPr>
            <p:ph type="sldNum" sz="quarter" idx="10"/>
          </p:nvPr>
        </p:nvSpPr>
        <p:spPr/>
        <p:txBody>
          <a:bodyPr/>
          <a:lstStyle/>
          <a:p>
            <a:fld id="{4E4946A3-FD68-4E77-9DEF-1E7536A4AD96}" type="slidenum">
              <a:rPr lang="en-US" smtClean="0"/>
              <a:t>6</a:t>
            </a:fld>
            <a:endParaRPr lang="en-US"/>
          </a:p>
        </p:txBody>
      </p:sp>
    </p:spTree>
    <p:extLst>
      <p:ext uri="{BB962C8B-B14F-4D97-AF65-F5344CB8AC3E}">
        <p14:creationId xmlns:p14="http://schemas.microsoft.com/office/powerpoint/2010/main" val="62094673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9B41B-ECC8-F8BB-DDF5-5DB6180499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5BF46A-CEE7-8A0F-41DE-874CDD01AD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87E146-8437-CC88-4D5E-8E5FEBED11EA}"/>
              </a:ext>
            </a:extLst>
          </p:cNvPr>
          <p:cNvSpPr>
            <a:spLocks noGrp="1"/>
          </p:cNvSpPr>
          <p:nvPr>
            <p:ph type="body" idx="1"/>
          </p:nvPr>
        </p:nvSpPr>
        <p:spPr/>
        <p:txBody>
          <a:bodyPr/>
          <a:lstStyle/>
          <a:p>
            <a:r>
              <a:rPr lang="en-US" dirty="0">
                <a:ea typeface="Calibri"/>
                <a:cs typeface="Calibri"/>
              </a:rPr>
              <a:t>This vase was photographed at the Archaeological Museum of Arezzo, Italy. </a:t>
            </a:r>
            <a:r>
              <a:rPr lang="en-US" sz="1200" kern="1200" dirty="0">
                <a:solidFill>
                  <a:schemeClr val="tx1"/>
                </a:solidFill>
                <a:effectLst/>
                <a:latin typeface="+mn-lt"/>
                <a:ea typeface="+mn-ea"/>
                <a:cs typeface="+mn-cs"/>
              </a:rPr>
              <a:t>This image comes from </a:t>
            </a:r>
            <a:r>
              <a:rPr lang="en-US" sz="1200" kern="1200" dirty="0" err="1">
                <a:solidFill>
                  <a:schemeClr val="tx1"/>
                </a:solidFill>
                <a:effectLst/>
                <a:latin typeface="+mn-lt"/>
                <a:ea typeface="+mn-ea"/>
                <a:cs typeface="+mn-cs"/>
              </a:rPr>
              <a:t>ArchaiOptix</a:t>
            </a:r>
            <a:r>
              <a:rPr lang="en-US" sz="1200" kern="1200" dirty="0">
                <a:solidFill>
                  <a:schemeClr val="tx1"/>
                </a:solidFill>
                <a:effectLst/>
                <a:latin typeface="+mn-lt"/>
                <a:ea typeface="+mn-ea"/>
                <a:cs typeface="+mn-cs"/>
              </a:rPr>
              <a:t> and is licensed under CC BY-SA 4.0, via Wikimedia Commons: https://commons.wikimedia.org/wiki/File:Painter_of_the_Arezzo_Wrestlers_-_wrestlers_and_animals_-_Arezzo_MASGCM_-_01.jpg.</a:t>
            </a:r>
            <a:r>
              <a:rPr lang="en-US" dirty="0">
                <a:ea typeface="Calibri"/>
                <a:cs typeface="Calibri"/>
              </a:rPr>
              <a:t> A removable graphic has been added to avoid causing surprise or offense.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wiki09081643693258893c</a:t>
            </a:r>
            <a:endParaRPr lang="en-US" dirty="0">
              <a:ea typeface="Calibri"/>
              <a:cs typeface="Calibri"/>
            </a:endParaRPr>
          </a:p>
        </p:txBody>
      </p:sp>
      <p:sp>
        <p:nvSpPr>
          <p:cNvPr id="4" name="Slide Number Placeholder 3">
            <a:extLst>
              <a:ext uri="{FF2B5EF4-FFF2-40B4-BE49-F238E27FC236}">
                <a16:creationId xmlns:a16="http://schemas.microsoft.com/office/drawing/2014/main" id="{2F34178F-7FDC-0FB2-77EC-0E701B27F315}"/>
              </a:ext>
            </a:extLst>
          </p:cNvPr>
          <p:cNvSpPr>
            <a:spLocks noGrp="1"/>
          </p:cNvSpPr>
          <p:nvPr>
            <p:ph type="sldNum" sz="quarter" idx="10"/>
          </p:nvPr>
        </p:nvSpPr>
        <p:spPr/>
        <p:txBody>
          <a:bodyPr/>
          <a:lstStyle/>
          <a:p>
            <a:fld id="{4E4946A3-FD68-4E77-9DEF-1E7536A4AD96}" type="slidenum">
              <a:rPr lang="en-US" smtClean="0"/>
              <a:t>60</a:t>
            </a:fld>
            <a:endParaRPr lang="en-US"/>
          </a:p>
        </p:txBody>
      </p:sp>
    </p:spTree>
    <p:extLst>
      <p:ext uri="{BB962C8B-B14F-4D97-AF65-F5344CB8AC3E}">
        <p14:creationId xmlns:p14="http://schemas.microsoft.com/office/powerpoint/2010/main" val="35900047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relief depicts an Assyrian officer killing a fallen enemy. This relief was photographed at the Vatican Museums.</a:t>
            </a:r>
          </a:p>
          <a:p>
            <a:endParaRPr lang="en-US" dirty="0"/>
          </a:p>
          <a:p>
            <a:r>
              <a:rPr lang="en-US" dirty="0"/>
              <a:t>tb0512176440</a:t>
            </a:r>
          </a:p>
        </p:txBody>
      </p:sp>
      <p:sp>
        <p:nvSpPr>
          <p:cNvPr id="4" name="Slide Number Placeholder 3"/>
          <p:cNvSpPr>
            <a:spLocks noGrp="1"/>
          </p:cNvSpPr>
          <p:nvPr>
            <p:ph type="sldNum" sz="quarter" idx="10"/>
          </p:nvPr>
        </p:nvSpPr>
        <p:spPr/>
        <p:txBody>
          <a:bodyPr/>
          <a:lstStyle/>
          <a:p>
            <a:fld id="{4E4946A3-FD68-4E77-9DEF-1E7536A4AD96}" type="slidenum">
              <a:rPr lang="en-US" smtClean="0"/>
              <a:t>61</a:t>
            </a:fld>
            <a:endParaRPr lang="en-US"/>
          </a:p>
        </p:txBody>
      </p:sp>
    </p:spTree>
    <p:extLst>
      <p:ext uri="{BB962C8B-B14F-4D97-AF65-F5344CB8AC3E}">
        <p14:creationId xmlns:p14="http://schemas.microsoft.com/office/powerpoint/2010/main" val="25964092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point of verses 5-6 is that the Lord will deliver the nation of Israel over to the oppressors in judgment, as a result of the failure of the nation’s bad shepherds.</a:t>
            </a:r>
            <a:r>
              <a:rPr lang="en-US" baseline="0" dirty="0"/>
              <a:t> </a:t>
            </a:r>
            <a:r>
              <a:rPr lang="en-US" dirty="0"/>
              <a:t>Sennacherib was a famous enemy of the Israelite people. This relief was</a:t>
            </a:r>
            <a:r>
              <a:rPr lang="en-US" baseline="0" dirty="0"/>
              <a:t> photographed </a:t>
            </a:r>
            <a:r>
              <a:rPr lang="en-US" dirty="0"/>
              <a:t>at the British Museum.</a:t>
            </a:r>
          </a:p>
          <a:p>
            <a:endParaRPr lang="en-US" dirty="0"/>
          </a:p>
          <a:p>
            <a:r>
              <a:rPr lang="en-US" dirty="0"/>
              <a:t>tb112004325</a:t>
            </a:r>
          </a:p>
        </p:txBody>
      </p:sp>
      <p:sp>
        <p:nvSpPr>
          <p:cNvPr id="4" name="Slide Number Placeholder 3"/>
          <p:cNvSpPr>
            <a:spLocks noGrp="1"/>
          </p:cNvSpPr>
          <p:nvPr>
            <p:ph type="sldNum" sz="quarter" idx="10"/>
          </p:nvPr>
        </p:nvSpPr>
        <p:spPr/>
        <p:txBody>
          <a:bodyPr/>
          <a:lstStyle/>
          <a:p>
            <a:fld id="{4E4946A3-FD68-4E77-9DEF-1E7536A4AD96}" type="slidenum">
              <a:rPr lang="en-US" smtClean="0"/>
              <a:t>62</a:t>
            </a:fld>
            <a:endParaRPr lang="en-US"/>
          </a:p>
        </p:txBody>
      </p:sp>
    </p:spTree>
    <p:extLst>
      <p:ext uri="{BB962C8B-B14F-4D97-AF65-F5344CB8AC3E}">
        <p14:creationId xmlns:p14="http://schemas.microsoft.com/office/powerpoint/2010/main" val="428809275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stele of the Assyrian king Esarhaddon</a:t>
            </a:r>
            <a:r>
              <a:rPr lang="en-US" baseline="0" dirty="0"/>
              <a:t> depicts two defeated kings who have rings or hooks in their noses or lips. </a:t>
            </a:r>
            <a:r>
              <a:rPr lang="en-US" dirty="0"/>
              <a:t>The kneeling figure is likely the Egyptian crown prince </a:t>
            </a:r>
            <a:r>
              <a:rPr lang="en-US" dirty="0" err="1"/>
              <a:t>Ushankhuru</a:t>
            </a:r>
            <a:r>
              <a:rPr lang="en-US" dirty="0"/>
              <a:t>, or perhaps Pharaoh Taharqa. The standing figure is a Syrian city-state governor, perhaps Baal I of Tyre, or Abdi-</a:t>
            </a:r>
            <a:r>
              <a:rPr lang="en-US" dirty="0" err="1"/>
              <a:t>Milkutti</a:t>
            </a:r>
            <a:r>
              <a:rPr lang="en-US" dirty="0"/>
              <a:t>, the king of Sidon.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stele</a:t>
            </a:r>
            <a:r>
              <a:rPr lang="en-US" baseline="0" dirty="0"/>
              <a:t> was photographed at the Pergamon Museum in Berlin. </a:t>
            </a:r>
            <a:r>
              <a:rPr lang="en-US" sz="1200" kern="1200" dirty="0">
                <a:solidFill>
                  <a:schemeClr val="tx1"/>
                </a:solidFill>
                <a:effectLst/>
                <a:latin typeface="+mn-lt"/>
                <a:ea typeface="+mn-ea"/>
                <a:cs typeface="+mn-cs"/>
              </a:rPr>
              <a:t>This image comes from Yair </a:t>
            </a:r>
            <a:r>
              <a:rPr lang="en-US" sz="1200" kern="1200" dirty="0" err="1">
                <a:solidFill>
                  <a:schemeClr val="tx1"/>
                </a:solidFill>
                <a:effectLst/>
                <a:latin typeface="+mn-lt"/>
                <a:ea typeface="+mn-ea"/>
                <a:cs typeface="+mn-cs"/>
              </a:rPr>
              <a:t>Haklai</a:t>
            </a:r>
            <a:r>
              <a:rPr lang="en-US" sz="1200" kern="1200" dirty="0">
                <a:solidFill>
                  <a:schemeClr val="tx1"/>
                </a:solidFill>
                <a:effectLst/>
                <a:latin typeface="+mn-lt"/>
                <a:ea typeface="+mn-ea"/>
                <a:cs typeface="+mn-cs"/>
              </a:rPr>
              <a:t> and is licensed under CC BY-SA 4.0, via Wikimedia Commons: https://commons.wikimedia.org/wiki/File:Victory_Stele_of_Esarhaddon_over_Taharqa-671_BC-_Pergamon_Museum.jpg.</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wiki07271914033023108c</a:t>
            </a:r>
          </a:p>
        </p:txBody>
      </p:sp>
      <p:sp>
        <p:nvSpPr>
          <p:cNvPr id="4" name="Slide Number Placeholder 3"/>
          <p:cNvSpPr>
            <a:spLocks noGrp="1"/>
          </p:cNvSpPr>
          <p:nvPr>
            <p:ph type="sldNum" sz="quarter" idx="10"/>
          </p:nvPr>
        </p:nvSpPr>
        <p:spPr/>
        <p:txBody>
          <a:bodyPr/>
          <a:lstStyle/>
          <a:p>
            <a:fld id="{4E4946A3-FD68-4E77-9DEF-1E7536A4AD96}" type="slidenum">
              <a:rPr lang="en-US" smtClean="0"/>
              <a:t>63</a:t>
            </a:fld>
            <a:endParaRPr lang="en-US"/>
          </a:p>
        </p:txBody>
      </p:sp>
    </p:spTree>
    <p:extLst>
      <p:ext uri="{BB962C8B-B14F-4D97-AF65-F5344CB8AC3E}">
        <p14:creationId xmlns:p14="http://schemas.microsoft.com/office/powerpoint/2010/main" val="12519412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wooden relief depicts a human-headed lion (symbolizing the king of Egypt) trampling on his enemies</a:t>
            </a:r>
            <a:r>
              <a:rPr lang="en-US" baseline="0" dirty="0"/>
              <a:t>. </a:t>
            </a:r>
            <a:r>
              <a:rPr lang="en-US" dirty="0">
                <a:effectLst/>
                <a:ea typeface="Calibri" panose="020F0502020204030204" pitchFamily="34" charset="0"/>
              </a:rPr>
              <a:t>This image comes from the Metropolitan Museum of Art, public domain, </a:t>
            </a:r>
            <a:r>
              <a:rPr lang="en-US" b="0" i="0" dirty="0">
                <a:effectLst/>
              </a:rPr>
              <a:t>Theodore M. Davis Collection, Bequest of Theodore M. Davis, 1915</a:t>
            </a:r>
            <a:r>
              <a:rPr lang="en-US" dirty="0">
                <a:effectLst/>
                <a:ea typeface="Calibri" panose="020F0502020204030204" pitchFamily="34" charset="0"/>
              </a:rPr>
              <a:t>, accession number </a:t>
            </a:r>
            <a:r>
              <a:rPr lang="en-US" b="0" i="0" dirty="0">
                <a:effectLst/>
              </a:rPr>
              <a:t>30.8.45a–c</a:t>
            </a:r>
            <a:r>
              <a:rPr lang="en-US" dirty="0">
                <a:effectLst/>
                <a:ea typeface="Calibri" panose="020F0502020204030204" pitchFamily="34" charset="0"/>
              </a:rPr>
              <a:t>,</a:t>
            </a:r>
            <a:r>
              <a:rPr lang="en-US" baseline="0" dirty="0"/>
              <a:t> https://www.metmuseum.org/art/collection/search/544826.</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met544826</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64</a:t>
            </a:fld>
            <a:endParaRPr lang="en-US"/>
          </a:p>
        </p:txBody>
      </p:sp>
    </p:spTree>
    <p:extLst>
      <p:ext uri="{BB962C8B-B14F-4D97-AF65-F5344CB8AC3E}">
        <p14:creationId xmlns:p14="http://schemas.microsoft.com/office/powerpoint/2010/main" val="152096959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AB8C-939B-92F1-5745-9383C839D1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555CDD-B670-0FE5-B639-4051EC15E1C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D705DC7-79AE-C338-110A-65F801B40C97}"/>
              </a:ext>
            </a:extLst>
          </p:cNvPr>
          <p:cNvSpPr>
            <a:spLocks noGrp="1"/>
          </p:cNvSpPr>
          <p:nvPr>
            <p:ph type="body" idx="1"/>
          </p:nvPr>
        </p:nvSpPr>
        <p:spPr/>
        <p:txBody>
          <a:bodyPr/>
          <a:lstStyle/>
          <a:p>
            <a:r>
              <a:rPr lang="en-US" dirty="0"/>
              <a:t>This relief shows captured Elamite warriors undergoing various kinds of torture, including flaying and tongue extraction. This is reminiscent of the fate of Zedekiah, Judah’s last king, whose sons were slaughtered as he watched, and right before his eyes were gouged out (2 Kgs 25:7). </a:t>
            </a:r>
          </a:p>
          <a:p>
            <a:endParaRPr lang="en-US" dirty="0"/>
          </a:p>
          <a:p>
            <a:r>
              <a:rPr lang="en-US" dirty="0"/>
              <a:t>This relief was photographed at the British Museum. This image comes from Carole Raddato and is licensed under CC BY-SA 2.0, via Wikimedia Commons: https://commons.wikimedia.org/wiki/File:Exhibition_I_am_Ashurbanipal_king_of_the_world,_king_of_Assyria,_British_Museum_(44156996760).jpg.</a:t>
            </a:r>
          </a:p>
          <a:p>
            <a:endParaRPr lang="en-US" dirty="0"/>
          </a:p>
          <a:p>
            <a:r>
              <a:rPr lang="en-US" dirty="0"/>
              <a:t>wiki44156996760</a:t>
            </a:r>
          </a:p>
        </p:txBody>
      </p:sp>
      <p:sp>
        <p:nvSpPr>
          <p:cNvPr id="4" name="Slide Number Placeholder 3">
            <a:extLst>
              <a:ext uri="{FF2B5EF4-FFF2-40B4-BE49-F238E27FC236}">
                <a16:creationId xmlns:a16="http://schemas.microsoft.com/office/drawing/2014/main" id="{AE829C67-0E97-4B11-25BE-5DF116656715}"/>
              </a:ext>
            </a:extLst>
          </p:cNvPr>
          <p:cNvSpPr>
            <a:spLocks noGrp="1"/>
          </p:cNvSpPr>
          <p:nvPr>
            <p:ph type="sldNum" sz="quarter" idx="10"/>
          </p:nvPr>
        </p:nvSpPr>
        <p:spPr/>
        <p:txBody>
          <a:bodyPr/>
          <a:lstStyle/>
          <a:p>
            <a:fld id="{4E4946A3-FD68-4E77-9DEF-1E7536A4AD96}" type="slidenum">
              <a:rPr lang="en-US" smtClean="0"/>
              <a:t>65</a:t>
            </a:fld>
            <a:endParaRPr lang="en-US"/>
          </a:p>
        </p:txBody>
      </p:sp>
    </p:spTree>
    <p:extLst>
      <p:ext uri="{BB962C8B-B14F-4D97-AF65-F5344CB8AC3E}">
        <p14:creationId xmlns:p14="http://schemas.microsoft.com/office/powerpoint/2010/main" val="38003593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God gave over the very city of Jerusalem to the Babylonians, who destroyed both the city and the temple (2 Kgs 25:9-10). The</a:t>
            </a:r>
            <a:r>
              <a:rPr lang="en-US" baseline="0" dirty="0"/>
              <a:t> Assyrian soldiers depicted in this relief are dismantling the defenses of a city after its conquest. Some use pickaxes and others use pry bars as they toss stones and timbers to the ground. </a:t>
            </a:r>
          </a:p>
          <a:p>
            <a:endParaRPr lang="en-US" baseline="0" dirty="0"/>
          </a:p>
          <a:p>
            <a:r>
              <a:rPr lang="en-US" dirty="0"/>
              <a:t>This relief</a:t>
            </a:r>
            <a:r>
              <a:rPr lang="en-US" baseline="0" dirty="0"/>
              <a:t> </a:t>
            </a:r>
            <a:r>
              <a:rPr lang="en-US" dirty="0"/>
              <a:t>was photographed at the British Museum. </a:t>
            </a:r>
            <a:r>
              <a:rPr lang="en-US" baseline="0" dirty="0"/>
              <a:t>This image comes from </a:t>
            </a:r>
            <a:r>
              <a:rPr lang="en-US" dirty="0"/>
              <a:t>Carole </a:t>
            </a:r>
            <a:r>
              <a:rPr lang="en-US" dirty="0" err="1"/>
              <a:t>Raddato</a:t>
            </a:r>
            <a:r>
              <a:rPr lang="en-US" dirty="0"/>
              <a:t> and is licensed under</a:t>
            </a:r>
            <a:r>
              <a:rPr lang="en-US" baseline="0" dirty="0"/>
              <a:t> </a:t>
            </a:r>
            <a:r>
              <a:rPr lang="en-US" dirty="0"/>
              <a:t>CC BY-SA 2.0, via Wikimedia Commons</a:t>
            </a:r>
            <a:r>
              <a:rPr lang="en-US" baseline="0" dirty="0"/>
              <a:t>: https://commons.wikimedia.org/wiki/File:Relief_depicting_the_destruction_of_Hamanu_of_Elam_by_Ashurbanipal,_645-640_BC,_North_Palace,_Nineveh,_Exhibition-_I_am_Ashurbanipal_king_of_the_world,_king_of_Assyria,_British_Museum.jpg.</a:t>
            </a:r>
          </a:p>
          <a:p>
            <a:endParaRPr lang="en-US" baseline="0" dirty="0"/>
          </a:p>
          <a:p>
            <a:r>
              <a:rPr lang="en-US" baseline="0" dirty="0"/>
              <a:t>wiki1118201814302547703</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66</a:t>
            </a:fld>
            <a:endParaRPr lang="en-US"/>
          </a:p>
        </p:txBody>
      </p:sp>
    </p:spTree>
    <p:extLst>
      <p:ext uri="{BB962C8B-B14F-4D97-AF65-F5344CB8AC3E}">
        <p14:creationId xmlns:p14="http://schemas.microsoft.com/office/powerpoint/2010/main" val="9568649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spcBef>
                <a:spcPct val="30000"/>
              </a:spcBef>
              <a:spcAft>
                <a:spcPct val="0"/>
              </a:spcAft>
              <a:buClrTx/>
              <a:buSzTx/>
              <a:buFontTx/>
              <a:buNone/>
              <a:tabLst/>
              <a:defRPr/>
            </a:pPr>
            <a:r>
              <a:rPr lang="en-US" sz="1200" b="0" i="0" kern="1200" dirty="0">
                <a:solidFill>
                  <a:schemeClr val="tx1"/>
                </a:solidFill>
                <a:effectLst/>
                <a:latin typeface="+mn-lt"/>
                <a:ea typeface="+mn-ea"/>
                <a:cs typeface="+mn-cs"/>
              </a:rPr>
              <a:t>In this sign act, Zechariah represents Yahweh.</a:t>
            </a:r>
            <a:r>
              <a:rPr lang="en-US" baseline="0" dirty="0"/>
              <a:t> This sarcophagus fragment was photographed at the </a:t>
            </a:r>
            <a:r>
              <a:rPr lang="en-US" dirty="0"/>
              <a:t>Vatican Museums.</a:t>
            </a:r>
          </a:p>
          <a:p>
            <a:pPr marL="0" marR="0" indent="0" algn="l" defTabSz="914400" rtl="0" eaLnBrk="1" fontAlgn="base" latinLnBrk="0" hangingPunct="1">
              <a:spcBef>
                <a:spcPct val="30000"/>
              </a:spcBef>
              <a:spcAft>
                <a:spcPct val="0"/>
              </a:spcAft>
              <a:buClrTx/>
              <a:buSzTx/>
              <a:buFontTx/>
              <a:buNone/>
              <a:tabLst/>
              <a:defRPr/>
            </a:pPr>
            <a:endParaRPr lang="en-US" dirty="0"/>
          </a:p>
          <a:p>
            <a:pPr marL="0" marR="0" indent="0" algn="l" defTabSz="914400" rtl="0" eaLnBrk="1" fontAlgn="base" latinLnBrk="0" hangingPunct="1">
              <a:spcBef>
                <a:spcPct val="30000"/>
              </a:spcBef>
              <a:spcAft>
                <a:spcPct val="0"/>
              </a:spcAft>
              <a:buClrTx/>
              <a:buSzTx/>
              <a:buFontTx/>
              <a:buNone/>
              <a:tabLst/>
              <a:defRPr/>
            </a:pPr>
            <a:r>
              <a:rPr lang="en-US" dirty="0"/>
              <a:t>tb0512175877</a:t>
            </a:r>
          </a:p>
        </p:txBody>
      </p:sp>
      <p:sp>
        <p:nvSpPr>
          <p:cNvPr id="4" name="Slide Number Placeholder 3"/>
          <p:cNvSpPr>
            <a:spLocks noGrp="1"/>
          </p:cNvSpPr>
          <p:nvPr>
            <p:ph type="sldNum" sz="quarter" idx="10"/>
          </p:nvPr>
        </p:nvSpPr>
        <p:spPr/>
        <p:txBody>
          <a:bodyPr/>
          <a:lstStyle/>
          <a:p>
            <a:fld id="{4E4946A3-FD68-4E77-9DEF-1E7536A4AD96}" type="slidenum">
              <a:rPr lang="en-US" smtClean="0"/>
              <a:t>67</a:t>
            </a:fld>
            <a:endParaRPr lang="en-US"/>
          </a:p>
        </p:txBody>
      </p:sp>
    </p:spTree>
    <p:extLst>
      <p:ext uri="{BB962C8B-B14F-4D97-AF65-F5344CB8AC3E}">
        <p14:creationId xmlns:p14="http://schemas.microsoft.com/office/powerpoint/2010/main" val="325858913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D125-FED3-AC21-0F7B-F7D10233E8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807E60-EA9A-D74A-D3A1-3366953B59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18C1AC-5DC1-601C-61C0-0BDB62CAD2BC}"/>
              </a:ext>
            </a:extLst>
          </p:cNvPr>
          <p:cNvSpPr>
            <a:spLocks noGrp="1"/>
          </p:cNvSpPr>
          <p:nvPr>
            <p:ph type="body" idx="1"/>
          </p:nvPr>
        </p:nvSpPr>
        <p:spPr/>
        <p:txBody>
          <a:bodyPr/>
          <a:lstStyle/>
          <a:p>
            <a:r>
              <a:rPr lang="en-US" dirty="0">
                <a:latin typeface="+mj-lt"/>
              </a:rPr>
              <a:t>This photo was taken May 30, 1939. Kibbutz Givat Haim is located on the northern Sharon Plain; it was founded in 1932. </a:t>
            </a:r>
            <a:r>
              <a:rPr lang="en-US" kern="100" dirty="0">
                <a:effectLst/>
                <a:latin typeface="+mj-lt"/>
                <a:ea typeface="Calibri" panose="020F0502020204030204" pitchFamily="34" charset="0"/>
              </a:rPr>
              <a:t>This image comes from Zoltan Kluger and is in the public domain, via Wikimedia Commons: https://commons.wikimedia.org/wiki/File:SHEPHERD_OF_KIBBUTZ_GIVAT_HAIM_WITH_HIS_FLOCK._%D7%A8%D7%95%D7%A2%D7%94_%D7%A6%D7%90%D7%9F_%D7%9E%D7%A7%D7%99%D7%91%D7%95%D7%A5_%D7%92%D7%91%D7%A2%D7%AA_%D7%97%D7%99%D7%99%D7%9D_%D7%91%D7%A2%D7%9E%D7%A7_%D7%97%D7%A4%D7%A8.D393-116.jpg.</a:t>
            </a:r>
          </a:p>
          <a:p>
            <a:endParaRPr lang="en-US" kern="100" dirty="0">
              <a:effectLst/>
              <a:latin typeface="+mj-lt"/>
            </a:endParaRPr>
          </a:p>
          <a:p>
            <a:r>
              <a:rPr lang="en-US" kern="100" dirty="0">
                <a:effectLst/>
                <a:latin typeface="+mj-lt"/>
                <a:ea typeface="Calibri" panose="020F0502020204030204" pitchFamily="34" charset="0"/>
              </a:rPr>
              <a:t>wiki0530193942692178c</a:t>
            </a:r>
            <a:endParaRPr lang="en-US" dirty="0">
              <a:latin typeface="+mj-lt"/>
            </a:endParaRPr>
          </a:p>
        </p:txBody>
      </p:sp>
      <p:sp>
        <p:nvSpPr>
          <p:cNvPr id="4" name="Slide Number Placeholder 3">
            <a:extLst>
              <a:ext uri="{FF2B5EF4-FFF2-40B4-BE49-F238E27FC236}">
                <a16:creationId xmlns:a16="http://schemas.microsoft.com/office/drawing/2014/main" id="{36A8FF51-4F63-9978-6856-CF84EA26E257}"/>
              </a:ext>
            </a:extLst>
          </p:cNvPr>
          <p:cNvSpPr>
            <a:spLocks noGrp="1"/>
          </p:cNvSpPr>
          <p:nvPr>
            <p:ph type="sldNum" sz="quarter" idx="10"/>
          </p:nvPr>
        </p:nvSpPr>
        <p:spPr/>
        <p:txBody>
          <a:bodyPr/>
          <a:lstStyle/>
          <a:p>
            <a:fld id="{4E4946A3-FD68-4E77-9DEF-1E7536A4AD96}" type="slidenum">
              <a:rPr lang="en-US" smtClean="0"/>
              <a:t>68</a:t>
            </a:fld>
            <a:endParaRPr lang="en-US"/>
          </a:p>
        </p:txBody>
      </p:sp>
    </p:spTree>
    <p:extLst>
      <p:ext uri="{BB962C8B-B14F-4D97-AF65-F5344CB8AC3E}">
        <p14:creationId xmlns:p14="http://schemas.microsoft.com/office/powerpoint/2010/main" val="278971655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LXX, followed by the NRSV, divides the Hebrew words differently and removes the vowels, producing “for the (sheep) merchants” (Gk. </a:t>
            </a:r>
            <a:r>
              <a:rPr lang="el-GR" b="0" i="0" u="none" strike="noStrike" baseline="0" dirty="0"/>
              <a:t>εἰς τὴν Χαναανῖτιν</a:t>
            </a:r>
            <a:r>
              <a:rPr lang="en-US" dirty="0"/>
              <a:t>). This reading is accepted by Finley (1982), but Klein argues that neither the internal nor external evidence supports such a reading (2007: 327). This American Colony photograph was taken between 1898 and 1946. The next slide includes a colorized version of this photo.</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References:</a:t>
            </a:r>
          </a:p>
          <a:p>
            <a:r>
              <a:rPr lang="en-US" kern="100" dirty="0">
                <a:effectLst/>
              </a:rPr>
              <a:t>Finley, Thomas J.</a:t>
            </a:r>
          </a:p>
          <a:p>
            <a:pPr marL="685800" indent="-457200">
              <a:tabLst>
                <a:tab pos="685800" algn="l"/>
              </a:tabLst>
            </a:pPr>
            <a:r>
              <a:rPr lang="en-US" kern="100" dirty="0">
                <a:effectLst/>
              </a:rPr>
              <a:t>1982	</a:t>
            </a:r>
            <a:r>
              <a:rPr lang="en-US" b="0" i="0" kern="100" dirty="0">
                <a:effectLst/>
              </a:rPr>
              <a:t>The Sheep Merchants of Zechariah 11</a:t>
            </a:r>
            <a:r>
              <a:rPr lang="en-US" b="0" i="1" kern="100" dirty="0">
                <a:effectLst/>
              </a:rPr>
              <a:t>. </a:t>
            </a:r>
            <a:r>
              <a:rPr lang="en-US" i="1" kern="100" dirty="0">
                <a:effectLst/>
              </a:rPr>
              <a:t>Grace Theological Journal</a:t>
            </a:r>
            <a:r>
              <a:rPr lang="en-US" kern="100" dirty="0"/>
              <a:t> </a:t>
            </a:r>
            <a:r>
              <a:rPr lang="en-US" dirty="0">
                <a:effectLst/>
                <a:ea typeface="Times New Roman" panose="02020603050405020304" pitchFamily="18" charset="0"/>
              </a:rPr>
              <a:t>3: 51–65</a:t>
            </a:r>
            <a:r>
              <a:rPr lang="en-US" kern="100" dirty="0">
                <a:effectLst/>
              </a:rPr>
              <a:t>.</a:t>
            </a:r>
          </a:p>
          <a:p>
            <a:r>
              <a:rPr lang="en-US" baseline="0" dirty="0"/>
              <a:t>Klein, George L.</a:t>
            </a:r>
          </a:p>
          <a:p>
            <a:pPr marL="685800" indent="-457200">
              <a:tabLst>
                <a:tab pos="685800" algn="l"/>
              </a:tabLst>
            </a:pPr>
            <a:r>
              <a:rPr lang="en-US" baseline="0" dirty="0"/>
              <a:t>2007	</a:t>
            </a:r>
            <a:r>
              <a:rPr lang="en-US" i="1" baseline="0" dirty="0"/>
              <a:t>Zechariah</a:t>
            </a:r>
            <a:r>
              <a:rPr lang="en-US" baseline="0" dirty="0"/>
              <a:t>. New American Commentary. Nashville: Broadman and Holman.</a:t>
            </a:r>
          </a:p>
          <a:p>
            <a:endParaRPr lang="en-US" dirty="0"/>
          </a:p>
          <a:p>
            <a:r>
              <a:rPr lang="en-US" dirty="0"/>
              <a:t>mat06866</a:t>
            </a:r>
          </a:p>
        </p:txBody>
      </p:sp>
      <p:sp>
        <p:nvSpPr>
          <p:cNvPr id="4" name="Slide Number Placeholder 3"/>
          <p:cNvSpPr>
            <a:spLocks noGrp="1"/>
          </p:cNvSpPr>
          <p:nvPr>
            <p:ph type="sldNum" sz="quarter" idx="5"/>
          </p:nvPr>
        </p:nvSpPr>
        <p:spPr/>
        <p:txBody>
          <a:bodyPr/>
          <a:lstStyle/>
          <a:p>
            <a:fld id="{4E4946A3-FD68-4E77-9DEF-1E7536A4AD96}" type="slidenum">
              <a:rPr lang="en-US" smtClean="0"/>
              <a:t>69</a:t>
            </a:fld>
            <a:endParaRPr lang="en-US"/>
          </a:p>
        </p:txBody>
      </p:sp>
    </p:spTree>
    <p:extLst>
      <p:ext uri="{BB962C8B-B14F-4D97-AF65-F5344CB8AC3E}">
        <p14:creationId xmlns:p14="http://schemas.microsoft.com/office/powerpoint/2010/main" val="73045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latin typeface="+mj-lt"/>
                <a:ea typeface="+mn-ea"/>
                <a:cs typeface="+mn-cs"/>
              </a:rPr>
              <a:t>Commonly referred to in Scripture as the cedars of Lebanon, this aromatic, durable wood was highly desirable for building in Iron Age Israel. David used in it building his house (2 Sam 5:11; 1 </a:t>
            </a:r>
            <a:r>
              <a:rPr lang="en-US" sz="1200" kern="1200" baseline="0" dirty="0" err="1">
                <a:solidFill>
                  <a:schemeClr val="tx1"/>
                </a:solidFill>
                <a:latin typeface="+mj-lt"/>
                <a:ea typeface="+mn-ea"/>
                <a:cs typeface="+mn-cs"/>
              </a:rPr>
              <a:t>Chr</a:t>
            </a:r>
            <a:r>
              <a:rPr lang="en-US" sz="1200" kern="1200" baseline="0" dirty="0">
                <a:solidFill>
                  <a:schemeClr val="tx1"/>
                </a:solidFill>
                <a:latin typeface="+mj-lt"/>
                <a:ea typeface="+mn-ea"/>
                <a:cs typeface="+mn-cs"/>
              </a:rPr>
              <a:t> 17:1), and Solomon used it in the constructing the temple and a palace for himself (2 </a:t>
            </a:r>
            <a:r>
              <a:rPr lang="en-US" sz="1200" kern="1200" baseline="0" dirty="0" err="1">
                <a:solidFill>
                  <a:schemeClr val="tx1"/>
                </a:solidFill>
                <a:latin typeface="+mj-lt"/>
                <a:ea typeface="+mn-ea"/>
                <a:cs typeface="+mn-cs"/>
              </a:rPr>
              <a:t>Chr</a:t>
            </a:r>
            <a:r>
              <a:rPr lang="en-US" sz="1200" kern="1200" baseline="0" dirty="0">
                <a:solidFill>
                  <a:schemeClr val="tx1"/>
                </a:solidFill>
                <a:latin typeface="+mj-lt"/>
                <a:ea typeface="+mn-ea"/>
                <a:cs typeface="+mn-cs"/>
              </a:rPr>
              <a:t> 2:3-8). He was said to make the cedar as plentiful in Jerusalem as sycamore-fig trees in the </a:t>
            </a:r>
            <a:r>
              <a:rPr lang="en-US" sz="1200" kern="1200" baseline="0" dirty="0" err="1">
                <a:solidFill>
                  <a:schemeClr val="tx1"/>
                </a:solidFill>
                <a:latin typeface="+mj-lt"/>
                <a:ea typeface="+mn-ea"/>
                <a:cs typeface="+mn-cs"/>
              </a:rPr>
              <a:t>Shephelah</a:t>
            </a:r>
            <a:r>
              <a:rPr lang="en-US" sz="1200" kern="1200" baseline="0" dirty="0">
                <a:solidFill>
                  <a:schemeClr val="tx1"/>
                </a:solidFill>
                <a:latin typeface="+mj-lt"/>
                <a:ea typeface="+mn-ea"/>
                <a:cs typeface="+mn-cs"/>
              </a:rPr>
              <a:t> (2 </a:t>
            </a:r>
            <a:r>
              <a:rPr lang="en-US" sz="1200" kern="1200" baseline="0" dirty="0" err="1">
                <a:solidFill>
                  <a:schemeClr val="tx1"/>
                </a:solidFill>
                <a:latin typeface="+mj-lt"/>
                <a:ea typeface="+mn-ea"/>
                <a:cs typeface="+mn-cs"/>
              </a:rPr>
              <a:t>Chr</a:t>
            </a:r>
            <a:r>
              <a:rPr lang="en-US" sz="1200" kern="1200" baseline="0" dirty="0">
                <a:solidFill>
                  <a:schemeClr val="tx1"/>
                </a:solidFill>
                <a:latin typeface="+mj-lt"/>
                <a:ea typeface="+mn-ea"/>
                <a:cs typeface="+mn-cs"/>
              </a:rPr>
              <a:t> 1:15).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latin typeface="+mj-lt"/>
                <a:ea typeface="+mn-ea"/>
                <a:cs typeface="+mn-cs"/>
              </a:rPr>
              <a:t>Cedars were also used in the construction of the Second Temple (Ezra 3:7).</a:t>
            </a:r>
            <a:r>
              <a:rPr lang="en-US" dirty="0">
                <a:latin typeface="+mj-lt"/>
              </a:rPr>
              <a:t> </a:t>
            </a:r>
            <a:r>
              <a:rPr lang="en-US" sz="1200" kern="1200" baseline="0" dirty="0">
                <a:solidFill>
                  <a:schemeClr val="tx1"/>
                </a:solidFill>
                <a:latin typeface="+mj-lt"/>
                <a:ea typeface="+mn-ea"/>
                <a:cs typeface="+mn-cs"/>
              </a:rPr>
              <a:t>The cedar tree symbolizes strength and security. Psalm 29:5 speaks of the mighty voice of Lord breaking the strong cedars. Another psalm speaks of the righteous prospering like the palm tree and growing like a cedar of Lebanon (Ps 92:12).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s-IS" sz="1200" kern="1200" dirty="0">
                <a:solidFill>
                  <a:schemeClr val="tx1"/>
                </a:solidFill>
                <a:effectLst/>
                <a:latin typeface="+mj-lt"/>
                <a:ea typeface="+mn-ea"/>
                <a:cs typeface="+mn-cs"/>
              </a:rPr>
              <a:t>This image comes from </a:t>
            </a:r>
            <a:r>
              <a:rPr lang="en-US" sz="1200" kern="1200" dirty="0">
                <a:solidFill>
                  <a:schemeClr val="tx1"/>
                </a:solidFill>
                <a:effectLst/>
                <a:latin typeface="+mj-lt"/>
                <a:ea typeface="+mn-ea"/>
                <a:cs typeface="+mn-cs"/>
              </a:rPr>
              <a:t>Zeynel Cebeci and is licensed under CC BY-SA 4.0, via Wikimedia Commons: https://commons.wikimedia.org/wiki/File:Cedrus_libani_-_Lebanon_Cedar_-_L%C3%BCbnan_Sediri_05.JPG.</a:t>
            </a:r>
          </a:p>
          <a:p>
            <a:endParaRPr lang="en-US" sz="1200" kern="1200" dirty="0">
              <a:solidFill>
                <a:schemeClr val="tx1"/>
              </a:solidFill>
              <a:effectLst/>
              <a:latin typeface="+mj-lt"/>
              <a:ea typeface="+mn-ea"/>
              <a:cs typeface="+mn-cs"/>
            </a:endParaRPr>
          </a:p>
          <a:p>
            <a:r>
              <a:rPr lang="en-US" sz="1200" kern="1200" dirty="0">
                <a:solidFill>
                  <a:schemeClr val="tx1"/>
                </a:solidFill>
                <a:effectLst/>
                <a:latin typeface="+mj-lt"/>
                <a:ea typeface="+mn-ea"/>
                <a:cs typeface="+mn-cs"/>
              </a:rPr>
              <a:t>wiki08171432642448667</a:t>
            </a:r>
            <a:endParaRPr lang="en-US" dirty="0">
              <a:latin typeface="+mj-lt"/>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7</a:t>
            </a:fld>
            <a:endParaRPr lang="en-US"/>
          </a:p>
        </p:txBody>
      </p:sp>
    </p:spTree>
    <p:extLst>
      <p:ext uri="{BB962C8B-B14F-4D97-AF65-F5344CB8AC3E}">
        <p14:creationId xmlns:p14="http://schemas.microsoft.com/office/powerpoint/2010/main" val="334570107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411C3-D9D9-04B3-8E5E-143CFF2B4A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1809AD-B44E-4373-87EB-5A689FD974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25AC6C-8432-3F87-BDCD-352DF92FBA3E}"/>
              </a:ext>
            </a:extLst>
          </p:cNvPr>
          <p:cNvSpPr>
            <a:spLocks noGrp="1"/>
          </p:cNvSpPr>
          <p:nvPr>
            <p:ph type="body" idx="1"/>
          </p:nvPr>
        </p:nvSpPr>
        <p:spPr/>
        <p:txBody>
          <a:bodyPr/>
          <a:lstStyle/>
          <a:p>
            <a:r>
              <a:rPr lang="en-US" dirty="0"/>
              <a:t>The LXX, followed by the NRSV, divides the Hebrew words differently and removes the vowels, producing “for the (sheep) merchants” (Gk. </a:t>
            </a:r>
            <a:r>
              <a:rPr lang="el-GR" b="0" i="0" u="none" strike="noStrike" baseline="0" dirty="0"/>
              <a:t>εἰς τὴν Χαναανῖτιν</a:t>
            </a:r>
            <a:r>
              <a:rPr lang="en-US" dirty="0"/>
              <a:t>). This reading is accepted by Finley (1982), but Klein argues that neither the internal nor external evidence supports such a reading (2007: 327). This American Colony photograph was taken between 1898 and 1946. Generative AI was used to colorize this photo.</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References:</a:t>
            </a:r>
          </a:p>
          <a:p>
            <a:r>
              <a:rPr lang="en-US" kern="100" dirty="0">
                <a:effectLst/>
              </a:rPr>
              <a:t>Finley, Thomas J.</a:t>
            </a:r>
          </a:p>
          <a:p>
            <a:pPr marL="685800" indent="-457200">
              <a:tabLst>
                <a:tab pos="685800" algn="l"/>
              </a:tabLst>
            </a:pPr>
            <a:r>
              <a:rPr lang="en-US" kern="100" dirty="0">
                <a:effectLst/>
              </a:rPr>
              <a:t>1982	</a:t>
            </a:r>
            <a:r>
              <a:rPr lang="en-US" b="0" i="0" kern="100" dirty="0">
                <a:effectLst/>
              </a:rPr>
              <a:t>The Sheep Merchants of Zechariah 11</a:t>
            </a:r>
            <a:r>
              <a:rPr lang="en-US" b="0" i="1" kern="100" dirty="0">
                <a:effectLst/>
              </a:rPr>
              <a:t>. </a:t>
            </a:r>
            <a:r>
              <a:rPr lang="en-US" i="1" kern="100" dirty="0">
                <a:effectLst/>
              </a:rPr>
              <a:t>Grace Theological Journal</a:t>
            </a:r>
            <a:r>
              <a:rPr lang="en-US" kern="100" dirty="0"/>
              <a:t> </a:t>
            </a:r>
            <a:r>
              <a:rPr lang="en-US" dirty="0">
                <a:effectLst/>
                <a:ea typeface="Times New Roman" panose="02020603050405020304" pitchFamily="18" charset="0"/>
              </a:rPr>
              <a:t>3: 51–65</a:t>
            </a:r>
            <a:r>
              <a:rPr lang="en-US" kern="100" dirty="0">
                <a:effectLst/>
              </a:rPr>
              <a:t>.</a:t>
            </a:r>
          </a:p>
          <a:p>
            <a:r>
              <a:rPr lang="en-US" baseline="0" dirty="0"/>
              <a:t>Klein, George L.</a:t>
            </a:r>
          </a:p>
          <a:p>
            <a:pPr marL="685800" indent="-457200">
              <a:tabLst>
                <a:tab pos="685800" algn="l"/>
              </a:tabLst>
            </a:pPr>
            <a:r>
              <a:rPr lang="en-US" baseline="0" dirty="0"/>
              <a:t>2007	</a:t>
            </a:r>
            <a:r>
              <a:rPr lang="en-US" i="1" baseline="0" dirty="0"/>
              <a:t>Zechariah</a:t>
            </a:r>
            <a:r>
              <a:rPr lang="en-US" baseline="0" dirty="0"/>
              <a:t>. New American Commentary. Nashville: Broadman and Holman.</a:t>
            </a:r>
          </a:p>
          <a:p>
            <a:endParaRPr lang="en-US" dirty="0"/>
          </a:p>
          <a:p>
            <a:r>
              <a:rPr lang="en-US" dirty="0"/>
              <a:t>mat06866col2</a:t>
            </a:r>
          </a:p>
        </p:txBody>
      </p:sp>
      <p:sp>
        <p:nvSpPr>
          <p:cNvPr id="4" name="Slide Number Placeholder 3">
            <a:extLst>
              <a:ext uri="{FF2B5EF4-FFF2-40B4-BE49-F238E27FC236}">
                <a16:creationId xmlns:a16="http://schemas.microsoft.com/office/drawing/2014/main" id="{5FDA2857-4EEF-1FED-5F91-B5CD29FCA0C3}"/>
              </a:ext>
            </a:extLst>
          </p:cNvPr>
          <p:cNvSpPr>
            <a:spLocks noGrp="1"/>
          </p:cNvSpPr>
          <p:nvPr>
            <p:ph type="sldNum" sz="quarter" idx="5"/>
          </p:nvPr>
        </p:nvSpPr>
        <p:spPr/>
        <p:txBody>
          <a:bodyPr/>
          <a:lstStyle/>
          <a:p>
            <a:fld id="{4E4946A3-FD68-4E77-9DEF-1E7536A4AD96}" type="slidenum">
              <a:rPr lang="en-US" smtClean="0"/>
              <a:t>70</a:t>
            </a:fld>
            <a:endParaRPr lang="en-US"/>
          </a:p>
        </p:txBody>
      </p:sp>
    </p:spTree>
    <p:extLst>
      <p:ext uri="{BB962C8B-B14F-4D97-AF65-F5344CB8AC3E}">
        <p14:creationId xmlns:p14="http://schemas.microsoft.com/office/powerpoint/2010/main" val="313558061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This display was photographed at the Egyptian Museum in Cairo.</a:t>
            </a:r>
          </a:p>
          <a:p>
            <a:endParaRPr lang="en-US" sz="1200" kern="1200" dirty="0">
              <a:solidFill>
                <a:schemeClr val="tx1"/>
              </a:solidFill>
              <a:latin typeface="+mn-lt"/>
              <a:ea typeface="+mn-ea"/>
              <a:cs typeface="+mn-cs"/>
            </a:endParaRPr>
          </a:p>
          <a:p>
            <a:r>
              <a:rPr lang="en-US" dirty="0"/>
              <a:t>adr1603194663e</a:t>
            </a:r>
          </a:p>
        </p:txBody>
      </p:sp>
      <p:sp>
        <p:nvSpPr>
          <p:cNvPr id="4" name="Slide Number Placeholder 3"/>
          <p:cNvSpPr>
            <a:spLocks noGrp="1"/>
          </p:cNvSpPr>
          <p:nvPr>
            <p:ph type="sldNum" sz="quarter" idx="10"/>
          </p:nvPr>
        </p:nvSpPr>
        <p:spPr/>
        <p:txBody>
          <a:bodyPr/>
          <a:lstStyle/>
          <a:p>
            <a:fld id="{4E4946A3-FD68-4E77-9DEF-1E7536A4AD96}" type="slidenum">
              <a:rPr lang="en-US" smtClean="0"/>
              <a:t>71</a:t>
            </a:fld>
            <a:endParaRPr lang="en-US"/>
          </a:p>
        </p:txBody>
      </p:sp>
    </p:spTree>
    <p:extLst>
      <p:ext uri="{BB962C8B-B14F-4D97-AF65-F5344CB8AC3E}">
        <p14:creationId xmlns:p14="http://schemas.microsoft.com/office/powerpoint/2010/main" val="296348779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image of an Egyptian official comes from the Metropolitan Museum of Art, public domain, </a:t>
            </a:r>
            <a:r>
              <a:rPr lang="en-US" b="0" i="0" dirty="0">
                <a:effectLst/>
              </a:rPr>
              <a:t>Rogers Fund, 1926, accession number 26.2.4, </a:t>
            </a:r>
            <a:r>
              <a:rPr lang="en-US" dirty="0"/>
              <a:t>https://www.metmuseum.org/art/collection/search/543872.</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met543872</a:t>
            </a:r>
          </a:p>
        </p:txBody>
      </p:sp>
      <p:sp>
        <p:nvSpPr>
          <p:cNvPr id="4" name="Slide Number Placeholder 3"/>
          <p:cNvSpPr>
            <a:spLocks noGrp="1"/>
          </p:cNvSpPr>
          <p:nvPr>
            <p:ph type="sldNum" sz="quarter" idx="10"/>
          </p:nvPr>
        </p:nvSpPr>
        <p:spPr/>
        <p:txBody>
          <a:bodyPr/>
          <a:lstStyle/>
          <a:p>
            <a:fld id="{4E4946A3-FD68-4E77-9DEF-1E7536A4AD96}" type="slidenum">
              <a:rPr lang="en-US" smtClean="0"/>
              <a:t>72</a:t>
            </a:fld>
            <a:endParaRPr lang="en-US"/>
          </a:p>
        </p:txBody>
      </p:sp>
    </p:spTree>
    <p:extLst>
      <p:ext uri="{BB962C8B-B14F-4D97-AF65-F5344CB8AC3E}">
        <p14:creationId xmlns:p14="http://schemas.microsoft.com/office/powerpoint/2010/main" val="304257993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use of staffs as weapons in ancient times made them a symbol of power. These two statuettes were found together as guardians of a shrine. The one on the left wears the red crown of Lower Egypt; the one on the right wears the white crown of Upper Egypt. They both portray the reigning king, probably Amenemhat II or Senusret II. </a:t>
            </a:r>
          </a:p>
          <a:p>
            <a:endParaRPr lang="en-US" dirty="0"/>
          </a:p>
          <a:p>
            <a:r>
              <a:rPr lang="en-US" dirty="0"/>
              <a:t>The image on the left comes from The Metropolitan Museum of Art, public domain, Rogers Fund and Edward S. Harkness Gift, 1914, accession number 14.3.17, http://metmuseum.org/art/collection/search/543864. The figure on the right was photographed in the Egyptian Museum in Cairo.</a:t>
            </a:r>
          </a:p>
          <a:p>
            <a:endParaRPr lang="en-US" dirty="0"/>
          </a:p>
          <a:p>
            <a:r>
              <a:rPr lang="en-US" dirty="0"/>
              <a:t>Left: met543864</a:t>
            </a:r>
          </a:p>
          <a:p>
            <a:r>
              <a:rPr lang="en-US" dirty="0"/>
              <a:t>Right: </a:t>
            </a:r>
            <a:r>
              <a:rPr lang="en-US" dirty="0">
                <a:solidFill>
                  <a:schemeClr val="bg1"/>
                </a:solidFill>
              </a:rPr>
              <a:t>adr1603111742c</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73</a:t>
            </a:fld>
            <a:endParaRPr lang="en-US"/>
          </a:p>
        </p:txBody>
      </p:sp>
    </p:spTree>
    <p:extLst>
      <p:ext uri="{BB962C8B-B14F-4D97-AF65-F5344CB8AC3E}">
        <p14:creationId xmlns:p14="http://schemas.microsoft.com/office/powerpoint/2010/main" val="94102671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62754-0F9E-E64D-90D8-A4D0312A0D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DB94C0-616E-36A2-38AB-A97CD4BDCD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13F25B-4404-4DC0-A4D3-3742AE14B3FB}"/>
              </a:ext>
            </a:extLst>
          </p:cNvPr>
          <p:cNvSpPr>
            <a:spLocks noGrp="1"/>
          </p:cNvSpPr>
          <p:nvPr>
            <p:ph type="body" idx="1"/>
          </p:nvPr>
        </p:nvSpPr>
        <p:spPr/>
        <p:txBody>
          <a:bodyPr/>
          <a:lstStyle/>
          <a:p>
            <a:pPr marL="0" marR="0" indent="0" algn="l" defTabSz="914400" rtl="0" eaLnBrk="1" fontAlgn="auto" latinLnBrk="0" hangingPunct="1">
              <a:spcBef>
                <a:spcPts val="0"/>
              </a:spcBef>
              <a:spcAft>
                <a:spcPts val="0"/>
              </a:spcAft>
              <a:buClrTx/>
              <a:buSzTx/>
              <a:buFontTx/>
              <a:buNone/>
              <a:tabLst/>
              <a:defRPr/>
            </a:pPr>
            <a:r>
              <a:rPr lang="en-US" dirty="0">
                <a:effectLst/>
                <a:latin typeface="Calibri" panose="020F0502020204030204" pitchFamily="34" charset="0"/>
                <a:ea typeface="Calibri" panose="020F0502020204030204" pitchFamily="34" charset="0"/>
              </a:rPr>
              <a:t>This image comes from the Metropolitan Museum of Art, public domain, Purchase by subscription, 1896, accession number 96.18.73, https://www.metmuseum.org/art/collection/search/246588.</a:t>
            </a:r>
            <a:r>
              <a:rPr lang="en-US" dirty="0"/>
              <a:t> A removable graphic has been added to avoid causing surprise or offense. </a:t>
            </a:r>
            <a:endParaRPr lang="en-US" dirty="0">
              <a:effectLst/>
              <a:latin typeface="Calibri" panose="020F0502020204030204" pitchFamily="34" charset="0"/>
              <a:ea typeface="Calibri" panose="020F0502020204030204" pitchFamily="34" charset="0"/>
            </a:endParaRPr>
          </a:p>
          <a:p>
            <a:pPr marL="0" marR="0" indent="0" algn="l" defTabSz="914400" rtl="0" eaLnBrk="1" fontAlgn="auto" latinLnBrk="0" hangingPunct="1">
              <a:spcBef>
                <a:spcPts val="0"/>
              </a:spcBef>
              <a:spcAft>
                <a:spcPts val="0"/>
              </a:spcAft>
              <a:buClrTx/>
              <a:buSzTx/>
              <a:buFontTx/>
              <a:buNone/>
              <a:tabLst/>
              <a:defRPr/>
            </a:pPr>
            <a:endParaRPr lang="en-US" dirty="0">
              <a:effectLst/>
              <a:latin typeface="Calibri" panose="020F0502020204030204" pitchFamily="34" charset="0"/>
            </a:endParaRPr>
          </a:p>
          <a:p>
            <a:pPr marL="0" marR="0" indent="0" algn="l" defTabSz="914400" rtl="0" eaLnBrk="1" fontAlgn="auto" latinLnBrk="0" hangingPunct="1">
              <a:spcBef>
                <a:spcPts val="0"/>
              </a:spcBef>
              <a:spcAft>
                <a:spcPts val="0"/>
              </a:spcAft>
              <a:buClrTx/>
              <a:buSzTx/>
              <a:buFontTx/>
              <a:buNone/>
              <a:tabLst/>
              <a:defRPr/>
            </a:pPr>
            <a:r>
              <a:rPr lang="en-US" dirty="0">
                <a:effectLst/>
                <a:latin typeface="Calibri" panose="020F0502020204030204" pitchFamily="34" charset="0"/>
                <a:ea typeface="Calibri" panose="020F0502020204030204" pitchFamily="34" charset="0"/>
              </a:rPr>
              <a:t>met246588b</a:t>
            </a:r>
            <a:endParaRPr lang="en-US" dirty="0"/>
          </a:p>
        </p:txBody>
      </p:sp>
      <p:sp>
        <p:nvSpPr>
          <p:cNvPr id="4" name="Slide Number Placeholder 3">
            <a:extLst>
              <a:ext uri="{FF2B5EF4-FFF2-40B4-BE49-F238E27FC236}">
                <a16:creationId xmlns:a16="http://schemas.microsoft.com/office/drawing/2014/main" id="{B9A0D7A4-9F68-9609-020C-B2B3A5F6AADC}"/>
              </a:ext>
            </a:extLst>
          </p:cNvPr>
          <p:cNvSpPr>
            <a:spLocks noGrp="1"/>
          </p:cNvSpPr>
          <p:nvPr>
            <p:ph type="sldNum" sz="quarter" idx="10"/>
          </p:nvPr>
        </p:nvSpPr>
        <p:spPr/>
        <p:txBody>
          <a:bodyPr/>
          <a:lstStyle/>
          <a:p>
            <a:fld id="{4E4946A3-FD68-4E77-9DEF-1E7536A4AD96}" type="slidenum">
              <a:rPr lang="en-US" smtClean="0"/>
              <a:t>74</a:t>
            </a:fld>
            <a:endParaRPr lang="en-US"/>
          </a:p>
        </p:txBody>
      </p:sp>
    </p:spTree>
    <p:extLst>
      <p:ext uri="{BB962C8B-B14F-4D97-AF65-F5344CB8AC3E}">
        <p14:creationId xmlns:p14="http://schemas.microsoft.com/office/powerpoint/2010/main" val="31099713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marble grave stele depicts a man holding a staff. It is from Piraeus and dates to circa 400 BC, roughly a century after Zechariah. This photograph was taken at the National Archaeological Museum in Athens.</a:t>
            </a:r>
          </a:p>
          <a:p>
            <a:endParaRPr lang="en-US" dirty="0"/>
          </a:p>
          <a:p>
            <a:r>
              <a:rPr lang="en-US" dirty="0"/>
              <a:t>tb011117663</a:t>
            </a:r>
          </a:p>
        </p:txBody>
      </p:sp>
      <p:sp>
        <p:nvSpPr>
          <p:cNvPr id="4" name="Slide Number Placeholder 3"/>
          <p:cNvSpPr>
            <a:spLocks noGrp="1"/>
          </p:cNvSpPr>
          <p:nvPr>
            <p:ph type="sldNum" sz="quarter" idx="10"/>
          </p:nvPr>
        </p:nvSpPr>
        <p:spPr/>
        <p:txBody>
          <a:bodyPr/>
          <a:lstStyle/>
          <a:p>
            <a:fld id="{4E4946A3-FD68-4E77-9DEF-1E7536A4AD96}" type="slidenum">
              <a:rPr lang="en-US" smtClean="0"/>
              <a:t>75</a:t>
            </a:fld>
            <a:endParaRPr lang="en-US"/>
          </a:p>
        </p:txBody>
      </p:sp>
    </p:spTree>
    <p:extLst>
      <p:ext uri="{BB962C8B-B14F-4D97-AF65-F5344CB8AC3E}">
        <p14:creationId xmlns:p14="http://schemas.microsoft.com/office/powerpoint/2010/main" val="200178867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baseline="0" dirty="0">
                <a:solidFill>
                  <a:schemeClr val="tx1"/>
                </a:solidFill>
                <a:latin typeface="+mn-lt"/>
                <a:ea typeface="+mn-ea"/>
                <a:cs typeface="+mn-cs"/>
              </a:rPr>
              <a:t>This photograph was taken at Nazareth Village, a tourist attraction that recreates life as it was in the time of Jesus through its historic artifacts, modern reconstructions, and lively reenactments.</a:t>
            </a:r>
          </a:p>
          <a:p>
            <a:pPr rtl="0"/>
            <a:endParaRPr lang="en-US" sz="1200" b="0" i="0" u="none" strike="noStrike" kern="1200" baseline="0" dirty="0">
              <a:solidFill>
                <a:schemeClr val="tx1"/>
              </a:solidFill>
              <a:latin typeface="+mn-lt"/>
              <a:ea typeface="+mn-ea"/>
              <a:cs typeface="+mn-cs"/>
            </a:endParaRPr>
          </a:p>
          <a:p>
            <a:r>
              <a:rPr lang="en-US" dirty="0"/>
              <a:t>fj0906120089</a:t>
            </a:r>
          </a:p>
        </p:txBody>
      </p:sp>
      <p:sp>
        <p:nvSpPr>
          <p:cNvPr id="4" name="Slide Number Placeholder 3"/>
          <p:cNvSpPr>
            <a:spLocks noGrp="1"/>
          </p:cNvSpPr>
          <p:nvPr>
            <p:ph type="sldNum" sz="quarter" idx="5"/>
          </p:nvPr>
        </p:nvSpPr>
        <p:spPr/>
        <p:txBody>
          <a:bodyPr/>
          <a:lstStyle/>
          <a:p>
            <a:fld id="{4E4946A3-FD68-4E77-9DEF-1E7536A4AD96}" type="slidenum">
              <a:rPr lang="en-US" smtClean="0"/>
              <a:t>76</a:t>
            </a:fld>
            <a:endParaRPr lang="en-US"/>
          </a:p>
        </p:txBody>
      </p:sp>
    </p:spTree>
    <p:extLst>
      <p:ext uri="{BB962C8B-B14F-4D97-AF65-F5344CB8AC3E}">
        <p14:creationId xmlns:p14="http://schemas.microsoft.com/office/powerpoint/2010/main" val="205233752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cd090325041</a:t>
            </a:r>
          </a:p>
        </p:txBody>
      </p:sp>
      <p:sp>
        <p:nvSpPr>
          <p:cNvPr id="4" name="Slide Number Placeholder 3"/>
          <p:cNvSpPr>
            <a:spLocks noGrp="1"/>
          </p:cNvSpPr>
          <p:nvPr>
            <p:ph type="sldNum" sz="quarter" idx="10"/>
          </p:nvPr>
        </p:nvSpPr>
        <p:spPr/>
        <p:txBody>
          <a:bodyPr/>
          <a:lstStyle/>
          <a:p>
            <a:fld id="{4E4946A3-FD68-4E77-9DEF-1E7536A4AD96}" type="slidenum">
              <a:rPr lang="en-US" smtClean="0"/>
              <a:t>77</a:t>
            </a:fld>
            <a:endParaRPr lang="en-US"/>
          </a:p>
        </p:txBody>
      </p:sp>
    </p:spTree>
    <p:extLst>
      <p:ext uri="{BB962C8B-B14F-4D97-AF65-F5344CB8AC3E}">
        <p14:creationId xmlns:p14="http://schemas.microsoft.com/office/powerpoint/2010/main" val="200571215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This carved and painted relief shows Rameses II grasping</a:t>
            </a:r>
            <a:r>
              <a:rPr lang="en-US" b="0" baseline="0" dirty="0"/>
              <a:t> his enemies by their hair, prepared to strike them down with the battle axe held in his other hand</a:t>
            </a:r>
            <a:r>
              <a:rPr lang="en-US" dirty="0"/>
              <a:t>. </a:t>
            </a:r>
            <a:r>
              <a:rPr lang="en-US" b="0" baseline="0" dirty="0"/>
              <a:t>Their hands are upraised in supplication, heads turned away in fear. This relief was photographed at the Egyptian Museum in Cairo.</a:t>
            </a:r>
            <a:endParaRPr lang="en-US" b="0" dirty="0"/>
          </a:p>
          <a:p>
            <a:endParaRPr lang="en-US" b="0" dirty="0"/>
          </a:p>
          <a:p>
            <a:r>
              <a:rPr lang="en-US" b="0" dirty="0"/>
              <a:t>adr1603194932</a:t>
            </a:r>
          </a:p>
        </p:txBody>
      </p:sp>
      <p:sp>
        <p:nvSpPr>
          <p:cNvPr id="4" name="Slide Number Placeholder 3"/>
          <p:cNvSpPr>
            <a:spLocks noGrp="1"/>
          </p:cNvSpPr>
          <p:nvPr>
            <p:ph type="sldNum" sz="quarter" idx="10"/>
          </p:nvPr>
        </p:nvSpPr>
        <p:spPr/>
        <p:txBody>
          <a:bodyPr/>
          <a:lstStyle/>
          <a:p>
            <a:fld id="{4E4946A3-FD68-4E77-9DEF-1E7536A4AD96}" type="slidenum">
              <a:rPr lang="en-US" smtClean="0"/>
              <a:t>78</a:t>
            </a:fld>
            <a:endParaRPr lang="en-US"/>
          </a:p>
        </p:txBody>
      </p:sp>
    </p:spTree>
    <p:extLst>
      <p:ext uri="{BB962C8B-B14F-4D97-AF65-F5344CB8AC3E}">
        <p14:creationId xmlns:p14="http://schemas.microsoft.com/office/powerpoint/2010/main" val="395947129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latin typeface="+mn-lt"/>
              </a:rPr>
              <a:t>The idea of men striking the land is illustrated here by a relief of a man who is dispatching his enemies. This relief was photographed at the Getty Villa in southern California while on loan from the British Museum.</a:t>
            </a:r>
            <a:endParaRPr lang="en-US" dirty="0"/>
          </a:p>
          <a:p>
            <a:endParaRPr lang="en-US" dirty="0">
              <a:solidFill>
                <a:srgbClr val="000000"/>
              </a:solidFill>
              <a:latin typeface="+mn-lt"/>
            </a:endParaRPr>
          </a:p>
          <a:p>
            <a:r>
              <a:rPr lang="en-US" dirty="0"/>
              <a:t>tb100919408</a:t>
            </a:r>
            <a:endParaRPr lang="en-US" dirty="0">
              <a:solidFill>
                <a:srgbClr val="000000"/>
              </a:solidFill>
              <a:latin typeface="+mn-lt"/>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79</a:t>
            </a:fld>
            <a:endParaRPr lang="en-US"/>
          </a:p>
        </p:txBody>
      </p:sp>
    </p:spTree>
    <p:extLst>
      <p:ext uri="{BB962C8B-B14F-4D97-AF65-F5344CB8AC3E}">
        <p14:creationId xmlns:p14="http://schemas.microsoft.com/office/powerpoint/2010/main" val="25187593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image comes from </a:t>
            </a:r>
            <a:r>
              <a:rPr lang="he-IL" sz="1200" kern="1200" dirty="0">
                <a:solidFill>
                  <a:schemeClr val="tx1"/>
                </a:solidFill>
                <a:effectLst/>
                <a:latin typeface="SBL Hebrew" panose="02000000000000000000" pitchFamily="2" charset="-79"/>
                <a:cs typeface="SBL Hebrew" panose="02000000000000000000" pitchFamily="2" charset="-79"/>
              </a:rPr>
              <a:t>אורי גונן</a:t>
            </a:r>
            <a:r>
              <a:rPr lang="en-US" sz="1200" kern="1200" dirty="0">
                <a:solidFill>
                  <a:schemeClr val="tx1"/>
                </a:solidFill>
                <a:effectLst/>
                <a:latin typeface="SBL Hebrew" panose="02000000000000000000" pitchFamily="2" charset="-79"/>
                <a:cs typeface="SBL Hebrew" panose="02000000000000000000" pitchFamily="2" charset="-79"/>
              </a:rPr>
              <a:t> </a:t>
            </a:r>
            <a:r>
              <a:rPr lang="en-US" sz="1200" kern="1200" dirty="0">
                <a:solidFill>
                  <a:schemeClr val="tx1"/>
                </a:solidFill>
                <a:effectLst/>
                <a:latin typeface="+mn-lt"/>
                <a:ea typeface="+mn-ea"/>
                <a:cs typeface="+mn-cs"/>
              </a:rPr>
              <a:t>and is licensed under CC BY 2.5, via Wikimedia Commons: https://commons.wikimedia.org/wiki/File:PikiWiki_Israel_10861_Cities_in_Israel.JPG.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wiki201016001205356</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8</a:t>
            </a:fld>
            <a:endParaRPr lang="en-US"/>
          </a:p>
        </p:txBody>
      </p:sp>
    </p:spTree>
    <p:extLst>
      <p:ext uri="{BB962C8B-B14F-4D97-AF65-F5344CB8AC3E}">
        <p14:creationId xmlns:p14="http://schemas.microsoft.com/office/powerpoint/2010/main" val="414215006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This American Colony photograph was taken between 1920 and 1933. The next slide includes a colorized version of this photo.</a:t>
            </a:r>
          </a:p>
          <a:p>
            <a:endParaRPr lang="en-US" sz="1200" b="0" i="0" kern="1200" dirty="0">
              <a:solidFill>
                <a:schemeClr val="tx1"/>
              </a:solidFill>
              <a:effectLst/>
              <a:latin typeface="+mn-lt"/>
              <a:ea typeface="+mn-ea"/>
              <a:cs typeface="+mn-cs"/>
            </a:endParaRPr>
          </a:p>
          <a:p>
            <a:r>
              <a:rPr lang="en-US" dirty="0"/>
              <a:t>mat02990</a:t>
            </a:r>
          </a:p>
        </p:txBody>
      </p:sp>
      <p:sp>
        <p:nvSpPr>
          <p:cNvPr id="4" name="Slide Number Placeholder 3"/>
          <p:cNvSpPr>
            <a:spLocks noGrp="1"/>
          </p:cNvSpPr>
          <p:nvPr>
            <p:ph type="sldNum" sz="quarter" idx="10"/>
          </p:nvPr>
        </p:nvSpPr>
        <p:spPr/>
        <p:txBody>
          <a:bodyPr/>
          <a:lstStyle/>
          <a:p>
            <a:fld id="{4E4946A3-FD68-4E77-9DEF-1E7536A4AD96}" type="slidenum">
              <a:rPr lang="en-US" smtClean="0"/>
              <a:t>80</a:t>
            </a:fld>
            <a:endParaRPr lang="en-US"/>
          </a:p>
        </p:txBody>
      </p:sp>
    </p:spTree>
    <p:extLst>
      <p:ext uri="{BB962C8B-B14F-4D97-AF65-F5344CB8AC3E}">
        <p14:creationId xmlns:p14="http://schemas.microsoft.com/office/powerpoint/2010/main" val="421983742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217C0-5AF7-EC1E-F7B2-6C4AE9A6DB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469095-6AE0-95C5-0E78-9658F18CA4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7DE1A9-5155-7DE8-FC49-DB0540C04393}"/>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This American Colony photograph was taken between 1920 and 1933. Generative AI was used to colorize this photo.</a:t>
            </a:r>
          </a:p>
          <a:p>
            <a:endParaRPr lang="en-US" sz="1200" b="0" i="0" kern="1200" dirty="0">
              <a:solidFill>
                <a:schemeClr val="tx1"/>
              </a:solidFill>
              <a:effectLst/>
              <a:latin typeface="+mn-lt"/>
              <a:ea typeface="+mn-ea"/>
              <a:cs typeface="+mn-cs"/>
            </a:endParaRPr>
          </a:p>
          <a:p>
            <a:r>
              <a:rPr lang="en-US" dirty="0"/>
              <a:t>mat02990col</a:t>
            </a:r>
          </a:p>
        </p:txBody>
      </p:sp>
      <p:sp>
        <p:nvSpPr>
          <p:cNvPr id="4" name="Slide Number Placeholder 3">
            <a:extLst>
              <a:ext uri="{FF2B5EF4-FFF2-40B4-BE49-F238E27FC236}">
                <a16:creationId xmlns:a16="http://schemas.microsoft.com/office/drawing/2014/main" id="{BBF65F61-67C1-1EA4-C94E-22558B617E9A}"/>
              </a:ext>
            </a:extLst>
          </p:cNvPr>
          <p:cNvSpPr>
            <a:spLocks noGrp="1"/>
          </p:cNvSpPr>
          <p:nvPr>
            <p:ph type="sldNum" sz="quarter" idx="10"/>
          </p:nvPr>
        </p:nvSpPr>
        <p:spPr/>
        <p:txBody>
          <a:bodyPr/>
          <a:lstStyle/>
          <a:p>
            <a:fld id="{4E4946A3-FD68-4E77-9DEF-1E7536A4AD96}" type="slidenum">
              <a:rPr lang="en-US" smtClean="0"/>
              <a:t>81</a:t>
            </a:fld>
            <a:endParaRPr lang="en-US"/>
          </a:p>
        </p:txBody>
      </p:sp>
    </p:spTree>
    <p:extLst>
      <p:ext uri="{BB962C8B-B14F-4D97-AF65-F5344CB8AC3E}">
        <p14:creationId xmlns:p14="http://schemas.microsoft.com/office/powerpoint/2010/main" val="81749706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image comes from American Colony (Jerusalem), </a:t>
            </a:r>
            <a:r>
              <a:rPr lang="en-US" i="1" dirty="0"/>
              <a:t>Assortment of Photographs of Palestine and Jerusalem</a:t>
            </a:r>
            <a:r>
              <a:rPr lang="en-US" dirty="0"/>
              <a:t>, 1900–1939. Public Domain, from the New York Public Library, https://digitalcollections.nypl.org/items/510d47d9-77de-a3d9-e040-e00a18064a99. The next slide includes a colorized version of this photo.</a:t>
            </a:r>
          </a:p>
          <a:p>
            <a:endParaRPr lang="en-US" dirty="0"/>
          </a:p>
          <a:p>
            <a:r>
              <a:rPr lang="en-US" dirty="0"/>
              <a:t>nypl112608</a:t>
            </a:r>
          </a:p>
        </p:txBody>
      </p:sp>
      <p:sp>
        <p:nvSpPr>
          <p:cNvPr id="4" name="Slide Number Placeholder 3"/>
          <p:cNvSpPr>
            <a:spLocks noGrp="1"/>
          </p:cNvSpPr>
          <p:nvPr>
            <p:ph type="sldNum" sz="quarter" idx="10"/>
          </p:nvPr>
        </p:nvSpPr>
        <p:spPr/>
        <p:txBody>
          <a:bodyPr/>
          <a:lstStyle/>
          <a:p>
            <a:fld id="{4E4946A3-FD68-4E77-9DEF-1E7536A4AD96}" type="slidenum">
              <a:rPr lang="en-US" smtClean="0"/>
              <a:t>82</a:t>
            </a:fld>
            <a:endParaRPr lang="en-US"/>
          </a:p>
        </p:txBody>
      </p:sp>
    </p:spTree>
    <p:extLst>
      <p:ext uri="{BB962C8B-B14F-4D97-AF65-F5344CB8AC3E}">
        <p14:creationId xmlns:p14="http://schemas.microsoft.com/office/powerpoint/2010/main" val="120160346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48F1F-934E-92D0-CF7A-04E30107B5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91A269-01F4-5144-DD10-5CE774D56D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1DB324-274E-7C4E-57FE-2FBC708CCAA5}"/>
              </a:ext>
            </a:extLst>
          </p:cNvPr>
          <p:cNvSpPr>
            <a:spLocks noGrp="1"/>
          </p:cNvSpPr>
          <p:nvPr>
            <p:ph type="body" idx="1"/>
          </p:nvPr>
        </p:nvSpPr>
        <p:spPr/>
        <p:txBody>
          <a:bodyPr/>
          <a:lstStyle/>
          <a:p>
            <a:r>
              <a:rPr lang="en-US" dirty="0"/>
              <a:t>This image comes from American Colony (Jerusalem), </a:t>
            </a:r>
            <a:r>
              <a:rPr lang="en-US" i="1" dirty="0"/>
              <a:t>Assortment of Photographs of Palestine and Jerusalem</a:t>
            </a:r>
            <a:r>
              <a:rPr lang="en-US" dirty="0"/>
              <a:t>, 1900–1939. Public Domain, from the New York Public Library, https://digitalcollections.nypl.org/items/510d47d9-77de-a3d9-e040-e00a18064a99. Generative AI was used to colorize this photo.</a:t>
            </a:r>
          </a:p>
          <a:p>
            <a:endParaRPr lang="en-US" dirty="0"/>
          </a:p>
          <a:p>
            <a:r>
              <a:rPr lang="en-US" dirty="0"/>
              <a:t>nypl112608col</a:t>
            </a:r>
          </a:p>
        </p:txBody>
      </p:sp>
      <p:sp>
        <p:nvSpPr>
          <p:cNvPr id="4" name="Slide Number Placeholder 3">
            <a:extLst>
              <a:ext uri="{FF2B5EF4-FFF2-40B4-BE49-F238E27FC236}">
                <a16:creationId xmlns:a16="http://schemas.microsoft.com/office/drawing/2014/main" id="{B8398A43-A7F0-8E15-F4AD-DEF3B285C71D}"/>
              </a:ext>
            </a:extLst>
          </p:cNvPr>
          <p:cNvSpPr>
            <a:spLocks noGrp="1"/>
          </p:cNvSpPr>
          <p:nvPr>
            <p:ph type="sldNum" sz="quarter" idx="10"/>
          </p:nvPr>
        </p:nvSpPr>
        <p:spPr/>
        <p:txBody>
          <a:bodyPr/>
          <a:lstStyle/>
          <a:p>
            <a:fld id="{4E4946A3-FD68-4E77-9DEF-1E7536A4AD96}" type="slidenum">
              <a:rPr lang="en-US" smtClean="0"/>
              <a:t>83</a:t>
            </a:fld>
            <a:endParaRPr lang="en-US"/>
          </a:p>
        </p:txBody>
      </p:sp>
    </p:spTree>
    <p:extLst>
      <p:ext uri="{BB962C8B-B14F-4D97-AF65-F5344CB8AC3E}">
        <p14:creationId xmlns:p14="http://schemas.microsoft.com/office/powerpoint/2010/main" val="147858905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some ambiguity about who the pronouns refer to here. Some English versions take “them” with whom Zechariah becomes impatient to be the three shepherds (so NASB, ESV, NET, NRSV), while others take it to refer to the flock itself, presumably in the aftermath of the death of the three shepherds (so NIV, NLT). Some English versions leave the statement ambiguous (so CSB, RSV). The Hebrew text is cryptic, and connecting words (“because, for, when”) that would indicate the shepherds are the referent must be supplied.</a:t>
            </a:r>
          </a:p>
          <a:p>
            <a:endParaRPr lang="en-US" dirty="0"/>
          </a:p>
          <a:p>
            <a:r>
              <a:rPr lang="en-US" dirty="0"/>
              <a:t>tb031405252</a:t>
            </a:r>
          </a:p>
        </p:txBody>
      </p:sp>
      <p:sp>
        <p:nvSpPr>
          <p:cNvPr id="4" name="Slide Number Placeholder 3"/>
          <p:cNvSpPr>
            <a:spLocks noGrp="1"/>
          </p:cNvSpPr>
          <p:nvPr>
            <p:ph type="sldNum" sz="quarter" idx="10"/>
          </p:nvPr>
        </p:nvSpPr>
        <p:spPr/>
        <p:txBody>
          <a:bodyPr/>
          <a:lstStyle/>
          <a:p>
            <a:fld id="{4E4946A3-FD68-4E77-9DEF-1E7536A4AD96}" type="slidenum">
              <a:rPr lang="en-US" smtClean="0"/>
              <a:t>84</a:t>
            </a:fld>
            <a:endParaRPr lang="en-US"/>
          </a:p>
        </p:txBody>
      </p:sp>
    </p:spTree>
    <p:extLst>
      <p:ext uri="{BB962C8B-B14F-4D97-AF65-F5344CB8AC3E}">
        <p14:creationId xmlns:p14="http://schemas.microsoft.com/office/powerpoint/2010/main" val="418761534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bf041404001c</a:t>
            </a:r>
          </a:p>
        </p:txBody>
      </p:sp>
      <p:sp>
        <p:nvSpPr>
          <p:cNvPr id="4" name="Slide Number Placeholder 3"/>
          <p:cNvSpPr>
            <a:spLocks noGrp="1"/>
          </p:cNvSpPr>
          <p:nvPr>
            <p:ph type="sldNum" sz="quarter" idx="10"/>
          </p:nvPr>
        </p:nvSpPr>
        <p:spPr/>
        <p:txBody>
          <a:bodyPr/>
          <a:lstStyle/>
          <a:p>
            <a:fld id="{4E4946A3-FD68-4E77-9DEF-1E7536A4AD96}" type="slidenum">
              <a:rPr lang="en-US" smtClean="0"/>
              <a:t>85</a:t>
            </a:fld>
            <a:endParaRPr lang="en-US"/>
          </a:p>
        </p:txBody>
      </p:sp>
    </p:spTree>
    <p:extLst>
      <p:ext uri="{BB962C8B-B14F-4D97-AF65-F5344CB8AC3E}">
        <p14:creationId xmlns:p14="http://schemas.microsoft.com/office/powerpoint/2010/main" val="399086705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relief depicts two women quarreling</a:t>
            </a:r>
            <a:r>
              <a:rPr lang="en-US" baseline="0" dirty="0"/>
              <a:t>, each pulling the other’s hair. This relief</a:t>
            </a:r>
            <a:r>
              <a:rPr lang="en-US" dirty="0"/>
              <a:t> comes from the </a:t>
            </a:r>
            <a:r>
              <a:rPr lang="en-US" b="0" dirty="0"/>
              <a:t>Tomb of </a:t>
            </a:r>
            <a:r>
              <a:rPr lang="en-US" b="0" dirty="0" err="1"/>
              <a:t>Mentuemhet</a:t>
            </a:r>
            <a:r>
              <a:rPr lang="en-US" b="0" dirty="0"/>
              <a:t> </a:t>
            </a:r>
            <a:r>
              <a:rPr lang="en-US" dirty="0"/>
              <a:t>at Luxor. It was photographed</a:t>
            </a:r>
            <a:r>
              <a:rPr lang="en-US" baseline="0" dirty="0"/>
              <a:t> at the Oriental Institute Museum at the University of Chicago. </a:t>
            </a:r>
            <a:r>
              <a:rPr lang="en-US" kern="100" dirty="0">
                <a:effectLst/>
                <a:ea typeface="Calibri" panose="020F0502020204030204" pitchFamily="34" charset="0"/>
              </a:rPr>
              <a:t>This image comes from </a:t>
            </a:r>
            <a:r>
              <a:rPr lang="en-US" kern="100" dirty="0" err="1">
                <a:effectLst/>
                <a:ea typeface="Calibri" panose="020F0502020204030204" pitchFamily="34" charset="0"/>
              </a:rPr>
              <a:t>Daderot</a:t>
            </a:r>
            <a:r>
              <a:rPr lang="en-US" kern="100" dirty="0">
                <a:effectLst/>
                <a:ea typeface="Calibri" panose="020F0502020204030204" pitchFamily="34" charset="0"/>
              </a:rPr>
              <a:t> and is in the public domain, via Wikimedia Commons: https://commons.wikimedia.org/wiki/File:Two_girls_quarreling_in_a_wheat_field,_Luxor,_Tomb_of_Mentuemhet,_Late_Period,_Dynasty_26,_c._664_BC,_limestone,_pigment_-_Oriental_Institute_Museum,_University_of_Chicago_-_DSC07880.JPG.</a:t>
            </a:r>
            <a:endParaRPr lang="en-US" baseline="0" dirty="0"/>
          </a:p>
          <a:p>
            <a:endParaRPr lang="en-US" baseline="0" dirty="0"/>
          </a:p>
          <a:p>
            <a:r>
              <a:rPr lang="en-US" kern="100" dirty="0">
                <a:effectLst/>
                <a:ea typeface="Calibri" panose="020F0502020204030204" pitchFamily="34" charset="0"/>
              </a:rPr>
              <a:t>wiki082214162243</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86</a:t>
            </a:fld>
            <a:endParaRPr lang="en-US"/>
          </a:p>
        </p:txBody>
      </p:sp>
    </p:spTree>
    <p:extLst>
      <p:ext uri="{BB962C8B-B14F-4D97-AF65-F5344CB8AC3E}">
        <p14:creationId xmlns:p14="http://schemas.microsoft.com/office/powerpoint/2010/main" val="421574510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tondo on this </a:t>
            </a:r>
            <a:r>
              <a:rPr lang="en-US" i="1" baseline="0" dirty="0"/>
              <a:t>kylix</a:t>
            </a:r>
            <a:r>
              <a:rPr lang="en-US" baseline="0" dirty="0"/>
              <a:t> depicts a young man and young woman fighting. He holds her by the hair while threatening to strike her with a sandal held in his other hand.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a:t>
            </a:r>
            <a:r>
              <a:rPr lang="en-US" i="1" dirty="0"/>
              <a:t>kylix</a:t>
            </a:r>
            <a:r>
              <a:rPr lang="en-US" dirty="0"/>
              <a:t> was photographed at the Archaeological Museum</a:t>
            </a:r>
            <a:r>
              <a:rPr lang="en-US" baseline="0" dirty="0"/>
              <a:t> of Milan in Italy. </a:t>
            </a:r>
            <a:r>
              <a:rPr lang="en-US" dirty="0"/>
              <a:t>This image comes from </a:t>
            </a:r>
            <a:r>
              <a:rPr lang="en-US" dirty="0" err="1"/>
              <a:t>ArchaiOptix</a:t>
            </a:r>
            <a:r>
              <a:rPr lang="en-US" dirty="0"/>
              <a:t> and is licensed under CC BY-SA 4.0, via Wikimedia Commons: https://commons.wikimedia.org/wiki/File:Foundry_Painter_ARV_403_33ter_youth_attacking_woman_with_sandal.jpg. </a:t>
            </a:r>
            <a:r>
              <a:rPr lang="en-US" baseline="0" dirty="0"/>
              <a:t>A removable graphic has been added to avoid causing surprise or offense.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wiki0818201515592240333098037</a:t>
            </a:r>
          </a:p>
        </p:txBody>
      </p:sp>
      <p:sp>
        <p:nvSpPr>
          <p:cNvPr id="4" name="Slide Number Placeholder 3"/>
          <p:cNvSpPr>
            <a:spLocks noGrp="1"/>
          </p:cNvSpPr>
          <p:nvPr>
            <p:ph type="sldNum" sz="quarter" idx="5"/>
          </p:nvPr>
        </p:nvSpPr>
        <p:spPr/>
        <p:txBody>
          <a:bodyPr/>
          <a:lstStyle/>
          <a:p>
            <a:fld id="{4E4946A3-FD68-4E77-9DEF-1E7536A4AD96}" type="slidenum">
              <a:rPr lang="en-US" smtClean="0"/>
              <a:t>87</a:t>
            </a:fld>
            <a:endParaRPr lang="en-US"/>
          </a:p>
        </p:txBody>
      </p:sp>
    </p:spTree>
    <p:extLst>
      <p:ext uri="{BB962C8B-B14F-4D97-AF65-F5344CB8AC3E}">
        <p14:creationId xmlns:p14="http://schemas.microsoft.com/office/powerpoint/2010/main" val="6593403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American Colony photo was taken between 1898 and 1946.</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mat06359c</a:t>
            </a:r>
          </a:p>
        </p:txBody>
      </p:sp>
      <p:sp>
        <p:nvSpPr>
          <p:cNvPr id="4" name="Slide Number Placeholder 3"/>
          <p:cNvSpPr>
            <a:spLocks noGrp="1"/>
          </p:cNvSpPr>
          <p:nvPr>
            <p:ph type="sldNum" sz="quarter" idx="10"/>
          </p:nvPr>
        </p:nvSpPr>
        <p:spPr/>
        <p:txBody>
          <a:bodyPr/>
          <a:lstStyle/>
          <a:p>
            <a:fld id="{4E4946A3-FD68-4E77-9DEF-1E7536A4AD96}" type="slidenum">
              <a:rPr lang="en-US" smtClean="0"/>
              <a:t>88</a:t>
            </a:fld>
            <a:endParaRPr lang="en-US"/>
          </a:p>
        </p:txBody>
      </p:sp>
    </p:spTree>
    <p:extLst>
      <p:ext uri="{BB962C8B-B14F-4D97-AF65-F5344CB8AC3E}">
        <p14:creationId xmlns:p14="http://schemas.microsoft.com/office/powerpoint/2010/main" val="167490205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American Colony photo was taken in August</a:t>
            </a:r>
            <a:r>
              <a:rPr lang="en-US" baseline="0" dirty="0"/>
              <a:t> of</a:t>
            </a:r>
            <a:r>
              <a:rPr lang="en-US" dirty="0"/>
              <a:t> 1932. The next slide includes a colorized version of this photo.</a:t>
            </a:r>
          </a:p>
          <a:p>
            <a:endParaRPr lang="en-US" dirty="0"/>
          </a:p>
          <a:p>
            <a:r>
              <a:rPr lang="en-US" dirty="0"/>
              <a:t>mat04214c</a:t>
            </a:r>
          </a:p>
        </p:txBody>
      </p:sp>
      <p:sp>
        <p:nvSpPr>
          <p:cNvPr id="4" name="Slide Number Placeholder 3"/>
          <p:cNvSpPr>
            <a:spLocks noGrp="1"/>
          </p:cNvSpPr>
          <p:nvPr>
            <p:ph type="sldNum" sz="quarter" idx="10"/>
          </p:nvPr>
        </p:nvSpPr>
        <p:spPr/>
        <p:txBody>
          <a:bodyPr/>
          <a:lstStyle/>
          <a:p>
            <a:fld id="{4E4946A3-FD68-4E77-9DEF-1E7536A4AD96}" type="slidenum">
              <a:rPr lang="en-US" smtClean="0"/>
              <a:t>89</a:t>
            </a:fld>
            <a:endParaRPr lang="en-US"/>
          </a:p>
        </p:txBody>
      </p:sp>
    </p:spTree>
    <p:extLst>
      <p:ext uri="{BB962C8B-B14F-4D97-AF65-F5344CB8AC3E}">
        <p14:creationId xmlns:p14="http://schemas.microsoft.com/office/powerpoint/2010/main" val="326401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F475A-FBFA-5BC6-CC15-4F1829B3D5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863DC9-8F23-0995-052E-463F50C0CD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147BF7-4030-F403-57C3-7EDCA6E4702B}"/>
              </a:ext>
            </a:extLst>
          </p:cNvPr>
          <p:cNvSpPr>
            <a:spLocks noGrp="1"/>
          </p:cNvSpPr>
          <p:nvPr>
            <p:ph type="body" idx="1"/>
          </p:nvPr>
        </p:nvSpPr>
        <p:spPr/>
        <p:txBody>
          <a:bodyPr/>
          <a:lstStyle/>
          <a:p>
            <a:r>
              <a:rPr lang="en-US" kern="100" dirty="0">
                <a:effectLst/>
                <a:latin typeface="+mj-lt"/>
                <a:ea typeface="Calibri" panose="020F0502020204030204" pitchFamily="34" charset="0"/>
              </a:rPr>
              <a:t>This image comes from Israel Police Air Unit and is licensed under CC BY-SA 3.0, via Wikimedia Commons: https://commons.wikimedia.org/wiki/File:Mount_Carmel_forest_fire36.jpg.</a:t>
            </a:r>
          </a:p>
          <a:p>
            <a:endParaRPr lang="en-US" kern="100" dirty="0">
              <a:effectLst/>
              <a:latin typeface="+mj-lt"/>
              <a:ea typeface="+mn-ea"/>
              <a:cs typeface="+mn-cs"/>
            </a:endParaRPr>
          </a:p>
          <a:p>
            <a:r>
              <a:rPr lang="en-US" kern="100" dirty="0">
                <a:effectLst/>
                <a:latin typeface="+mj-lt"/>
                <a:ea typeface="Calibri" panose="020F0502020204030204" pitchFamily="34" charset="0"/>
              </a:rPr>
              <a:t>wiki2010102468064c</a:t>
            </a:r>
            <a:endParaRPr lang="en-US" kern="1200" dirty="0">
              <a:effectLst/>
              <a:latin typeface="+mj-lt"/>
              <a:ea typeface="+mn-ea"/>
              <a:cs typeface="+mn-cs"/>
            </a:endParaRPr>
          </a:p>
        </p:txBody>
      </p:sp>
      <p:sp>
        <p:nvSpPr>
          <p:cNvPr id="4" name="Slide Number Placeholder 3">
            <a:extLst>
              <a:ext uri="{FF2B5EF4-FFF2-40B4-BE49-F238E27FC236}">
                <a16:creationId xmlns:a16="http://schemas.microsoft.com/office/drawing/2014/main" id="{4C19BCE2-EF86-D72E-1919-FB244B29A1ED}"/>
              </a:ext>
            </a:extLst>
          </p:cNvPr>
          <p:cNvSpPr>
            <a:spLocks noGrp="1"/>
          </p:cNvSpPr>
          <p:nvPr>
            <p:ph type="sldNum" sz="quarter" idx="10"/>
          </p:nvPr>
        </p:nvSpPr>
        <p:spPr/>
        <p:txBody>
          <a:bodyPr/>
          <a:lstStyle/>
          <a:p>
            <a:fld id="{4E4946A3-FD68-4E77-9DEF-1E7536A4AD96}" type="slidenum">
              <a:rPr lang="en-US" smtClean="0"/>
              <a:t>9</a:t>
            </a:fld>
            <a:endParaRPr lang="en-US"/>
          </a:p>
        </p:txBody>
      </p:sp>
    </p:spTree>
    <p:extLst>
      <p:ext uri="{BB962C8B-B14F-4D97-AF65-F5344CB8AC3E}">
        <p14:creationId xmlns:p14="http://schemas.microsoft.com/office/powerpoint/2010/main" val="393805118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1EE75-64E9-C392-6E9F-B1F06A15AC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DFADCE-9EA9-984C-AF54-F0C83F5DD8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7C2371-682A-D6BF-0A05-A36894047194}"/>
              </a:ext>
            </a:extLst>
          </p:cNvPr>
          <p:cNvSpPr>
            <a:spLocks noGrp="1"/>
          </p:cNvSpPr>
          <p:nvPr>
            <p:ph type="body" idx="1"/>
          </p:nvPr>
        </p:nvSpPr>
        <p:spPr/>
        <p:txBody>
          <a:bodyPr/>
          <a:lstStyle/>
          <a:p>
            <a:r>
              <a:rPr lang="en-US" dirty="0"/>
              <a:t>This American Colony photo was taken in August</a:t>
            </a:r>
            <a:r>
              <a:rPr lang="en-US" baseline="0" dirty="0"/>
              <a:t> of</a:t>
            </a:r>
            <a:r>
              <a:rPr lang="en-US" dirty="0"/>
              <a:t> 1932. Generative AI was used to colorize this photo.</a:t>
            </a:r>
          </a:p>
          <a:p>
            <a:endParaRPr lang="en-US" dirty="0"/>
          </a:p>
          <a:p>
            <a:r>
              <a:rPr lang="en-US" dirty="0"/>
              <a:t>mat04214ccol</a:t>
            </a:r>
          </a:p>
        </p:txBody>
      </p:sp>
      <p:sp>
        <p:nvSpPr>
          <p:cNvPr id="4" name="Slide Number Placeholder 3">
            <a:extLst>
              <a:ext uri="{FF2B5EF4-FFF2-40B4-BE49-F238E27FC236}">
                <a16:creationId xmlns:a16="http://schemas.microsoft.com/office/drawing/2014/main" id="{0824198A-A533-0ABA-23C7-87B6FD5EB15B}"/>
              </a:ext>
            </a:extLst>
          </p:cNvPr>
          <p:cNvSpPr>
            <a:spLocks noGrp="1"/>
          </p:cNvSpPr>
          <p:nvPr>
            <p:ph type="sldNum" sz="quarter" idx="10"/>
          </p:nvPr>
        </p:nvSpPr>
        <p:spPr/>
        <p:txBody>
          <a:bodyPr/>
          <a:lstStyle/>
          <a:p>
            <a:fld id="{4E4946A3-FD68-4E77-9DEF-1E7536A4AD96}" type="slidenum">
              <a:rPr lang="en-US" smtClean="0"/>
              <a:t>90</a:t>
            </a:fld>
            <a:endParaRPr lang="en-US"/>
          </a:p>
        </p:txBody>
      </p:sp>
    </p:spTree>
    <p:extLst>
      <p:ext uri="{BB962C8B-B14F-4D97-AF65-F5344CB8AC3E}">
        <p14:creationId xmlns:p14="http://schemas.microsoft.com/office/powerpoint/2010/main" val="275983698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This relief comes from the north palace of the Assyrian king Ashurbanipal at Nineveh. It was photographed at the British Museum.</a:t>
            </a:r>
          </a:p>
          <a:p>
            <a:endParaRPr lang="en-US" b="0" dirty="0"/>
          </a:p>
          <a:p>
            <a:r>
              <a:rPr lang="en-US" dirty="0"/>
              <a:t>tb1001199577</a:t>
            </a:r>
            <a:endParaRPr lang="en-US" b="0" dirty="0"/>
          </a:p>
        </p:txBody>
      </p:sp>
      <p:sp>
        <p:nvSpPr>
          <p:cNvPr id="4" name="Slide Number Placeholder 3"/>
          <p:cNvSpPr>
            <a:spLocks noGrp="1"/>
          </p:cNvSpPr>
          <p:nvPr>
            <p:ph type="sldNum" sz="quarter" idx="10"/>
          </p:nvPr>
        </p:nvSpPr>
        <p:spPr/>
        <p:txBody>
          <a:bodyPr/>
          <a:lstStyle/>
          <a:p>
            <a:fld id="{4E4946A3-FD68-4E77-9DEF-1E7536A4AD96}" type="slidenum">
              <a:rPr lang="en-US" smtClean="0"/>
              <a:t>91</a:t>
            </a:fld>
            <a:endParaRPr lang="en-US"/>
          </a:p>
        </p:txBody>
      </p:sp>
    </p:spTree>
    <p:extLst>
      <p:ext uri="{BB962C8B-B14F-4D97-AF65-F5344CB8AC3E}">
        <p14:creationId xmlns:p14="http://schemas.microsoft.com/office/powerpoint/2010/main" val="38681419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American Colony photograph was taken between 1900 and 1920.</a:t>
            </a:r>
          </a:p>
          <a:p>
            <a:endParaRPr lang="en-US" dirty="0"/>
          </a:p>
          <a:p>
            <a:r>
              <a:rPr lang="en-US" dirty="0"/>
              <a:t>mat02108</a:t>
            </a:r>
          </a:p>
        </p:txBody>
      </p:sp>
      <p:sp>
        <p:nvSpPr>
          <p:cNvPr id="4" name="Slide Number Placeholder 3"/>
          <p:cNvSpPr>
            <a:spLocks noGrp="1"/>
          </p:cNvSpPr>
          <p:nvPr>
            <p:ph type="sldNum" sz="quarter" idx="5"/>
          </p:nvPr>
        </p:nvSpPr>
        <p:spPr/>
        <p:txBody>
          <a:bodyPr/>
          <a:lstStyle/>
          <a:p>
            <a:fld id="{4E4946A3-FD68-4E77-9DEF-1E7536A4AD96}" type="slidenum">
              <a:rPr lang="en-US" smtClean="0"/>
              <a:t>92</a:t>
            </a:fld>
            <a:endParaRPr lang="en-US"/>
          </a:p>
        </p:txBody>
      </p:sp>
    </p:spTree>
    <p:extLst>
      <p:ext uri="{BB962C8B-B14F-4D97-AF65-F5344CB8AC3E}">
        <p14:creationId xmlns:p14="http://schemas.microsoft.com/office/powerpoint/2010/main" val="243916400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mjb1904186899</a:t>
            </a:r>
          </a:p>
        </p:txBody>
      </p:sp>
      <p:sp>
        <p:nvSpPr>
          <p:cNvPr id="4" name="Slide Number Placeholder 3"/>
          <p:cNvSpPr>
            <a:spLocks noGrp="1"/>
          </p:cNvSpPr>
          <p:nvPr>
            <p:ph type="sldNum" sz="quarter" idx="5"/>
          </p:nvPr>
        </p:nvSpPr>
        <p:spPr/>
        <p:txBody>
          <a:bodyPr/>
          <a:lstStyle/>
          <a:p>
            <a:fld id="{4E4946A3-FD68-4E77-9DEF-1E7536A4AD96}" type="slidenum">
              <a:rPr lang="en-US" smtClean="0"/>
              <a:t>93</a:t>
            </a:fld>
            <a:endParaRPr lang="en-US"/>
          </a:p>
        </p:txBody>
      </p:sp>
    </p:spTree>
    <p:extLst>
      <p:ext uri="{BB962C8B-B14F-4D97-AF65-F5344CB8AC3E}">
        <p14:creationId xmlns:p14="http://schemas.microsoft.com/office/powerpoint/2010/main" val="339531300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image comes from Olga Ernst and is licensed under CC BY-SA 4.0, via Wikimedia Commons: https://commons.wikimedia.org/wiki/File:Flies_settle_on_a_sheep_carrion.jpg.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wiki04211714983119539c</a:t>
            </a:r>
            <a:endParaRPr lang="en-US" dirty="0"/>
          </a:p>
        </p:txBody>
      </p:sp>
      <p:sp>
        <p:nvSpPr>
          <p:cNvPr id="4" name="Slide Number Placeholder 3"/>
          <p:cNvSpPr>
            <a:spLocks noGrp="1"/>
          </p:cNvSpPr>
          <p:nvPr>
            <p:ph type="sldNum" sz="quarter" idx="5"/>
          </p:nvPr>
        </p:nvSpPr>
        <p:spPr/>
        <p:txBody>
          <a:bodyPr/>
          <a:lstStyle/>
          <a:p>
            <a:fld id="{4E4946A3-FD68-4E77-9DEF-1E7536A4AD96}" type="slidenum">
              <a:rPr lang="en-US" smtClean="0"/>
              <a:t>94</a:t>
            </a:fld>
            <a:endParaRPr lang="en-US"/>
          </a:p>
        </p:txBody>
      </p:sp>
    </p:spTree>
    <p:extLst>
      <p:ext uri="{BB962C8B-B14F-4D97-AF65-F5344CB8AC3E}">
        <p14:creationId xmlns:p14="http://schemas.microsoft.com/office/powerpoint/2010/main" val="354200775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relief was photographed on the western staircase of the palace of Darius at Persepolis.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tb0506181279</a:t>
            </a:r>
          </a:p>
        </p:txBody>
      </p:sp>
      <p:sp>
        <p:nvSpPr>
          <p:cNvPr id="4" name="Slide Number Placeholder 3"/>
          <p:cNvSpPr>
            <a:spLocks noGrp="1"/>
          </p:cNvSpPr>
          <p:nvPr>
            <p:ph type="sldNum" sz="quarter" idx="5"/>
          </p:nvPr>
        </p:nvSpPr>
        <p:spPr/>
        <p:txBody>
          <a:bodyPr/>
          <a:lstStyle/>
          <a:p>
            <a:fld id="{4E4946A3-FD68-4E77-9DEF-1E7536A4AD96}" type="slidenum">
              <a:rPr lang="en-US" smtClean="0"/>
              <a:t>95</a:t>
            </a:fld>
            <a:endParaRPr lang="en-US"/>
          </a:p>
        </p:txBody>
      </p:sp>
    </p:spTree>
    <p:extLst>
      <p:ext uri="{BB962C8B-B14F-4D97-AF65-F5344CB8AC3E}">
        <p14:creationId xmlns:p14="http://schemas.microsoft.com/office/powerpoint/2010/main" val="386328480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image comes from Ken Lund and is licensed under CC BY-SA 2.0, via Wikimedia Commons: https://commons.wikimedia.org/wiki/File:Rocky_Mountain_Bighorn_Rams_Butting_Heads,_Logan_Pass,_Glacier_National_Park,_Montana_(51296812460).jpg.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wiki07062128032102723c</a:t>
            </a:r>
            <a:endParaRPr lang="en-US" dirty="0"/>
          </a:p>
        </p:txBody>
      </p:sp>
      <p:sp>
        <p:nvSpPr>
          <p:cNvPr id="4" name="Slide Number Placeholder 3"/>
          <p:cNvSpPr>
            <a:spLocks noGrp="1"/>
          </p:cNvSpPr>
          <p:nvPr>
            <p:ph type="sldNum" sz="quarter" idx="5"/>
          </p:nvPr>
        </p:nvSpPr>
        <p:spPr/>
        <p:txBody>
          <a:bodyPr/>
          <a:lstStyle/>
          <a:p>
            <a:fld id="{4E4946A3-FD68-4E77-9DEF-1E7536A4AD96}" type="slidenum">
              <a:rPr lang="en-US" smtClean="0"/>
              <a:t>96</a:t>
            </a:fld>
            <a:endParaRPr lang="en-US"/>
          </a:p>
        </p:txBody>
      </p:sp>
    </p:spTree>
    <p:extLst>
      <p:ext uri="{BB962C8B-B14F-4D97-AF65-F5344CB8AC3E}">
        <p14:creationId xmlns:p14="http://schemas.microsoft.com/office/powerpoint/2010/main" val="386589415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staff called “Favor” or “Pleasantness” may represent peaceful relations between Israel and the nations. With the breaking of this staff, the shepherd removes His protection of Israel from the nations.</a:t>
            </a:r>
            <a:r>
              <a:rPr lang="en-US" baseline="0" dirty="0"/>
              <a:t> </a:t>
            </a:r>
            <a:r>
              <a:rPr lang="en-US" dirty="0"/>
              <a:t>This ancient staff was photographed at the Brooklyn Museum.</a:t>
            </a:r>
          </a:p>
          <a:p>
            <a:endParaRPr lang="en-US" dirty="0"/>
          </a:p>
          <a:p>
            <a:r>
              <a:rPr lang="en-US" dirty="0"/>
              <a:t>adr1606021005</a:t>
            </a:r>
          </a:p>
        </p:txBody>
      </p:sp>
      <p:sp>
        <p:nvSpPr>
          <p:cNvPr id="4" name="Slide Number Placeholder 3"/>
          <p:cNvSpPr>
            <a:spLocks noGrp="1"/>
          </p:cNvSpPr>
          <p:nvPr>
            <p:ph type="sldNum" sz="quarter" idx="10"/>
          </p:nvPr>
        </p:nvSpPr>
        <p:spPr/>
        <p:txBody>
          <a:bodyPr/>
          <a:lstStyle/>
          <a:p>
            <a:fld id="{4E4946A3-FD68-4E77-9DEF-1E7536A4AD96}" type="slidenum">
              <a:rPr lang="en-US" smtClean="0"/>
              <a:t>97</a:t>
            </a:fld>
            <a:endParaRPr lang="en-US"/>
          </a:p>
        </p:txBody>
      </p:sp>
    </p:spTree>
    <p:extLst>
      <p:ext uri="{BB962C8B-B14F-4D97-AF65-F5344CB8AC3E}">
        <p14:creationId xmlns:p14="http://schemas.microsoft.com/office/powerpoint/2010/main" val="54575141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CE5D4-9B56-B66C-8AE2-712F39CB19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B1BEED-8561-2301-5E30-00A023D66D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560937-88E7-42E1-0216-61B9F1F9EB64}"/>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image comes from the Metropolitan Museum of Art, public domain, Gift of Mrs. Matthew C. Brush, 1957, accession number 57.43, https://www.metmuseum.org/art/collection/search/254967.</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met254967a</a:t>
            </a:r>
            <a:endParaRPr lang="en-US" dirty="0">
              <a:ea typeface="Calibri"/>
              <a:cs typeface="Calibri"/>
            </a:endParaRPr>
          </a:p>
        </p:txBody>
      </p:sp>
      <p:sp>
        <p:nvSpPr>
          <p:cNvPr id="4" name="Slide Number Placeholder 3">
            <a:extLst>
              <a:ext uri="{FF2B5EF4-FFF2-40B4-BE49-F238E27FC236}">
                <a16:creationId xmlns:a16="http://schemas.microsoft.com/office/drawing/2014/main" id="{499FB747-C7DE-BB6E-9AF2-AF4ED138FCA8}"/>
              </a:ext>
            </a:extLst>
          </p:cNvPr>
          <p:cNvSpPr>
            <a:spLocks noGrp="1"/>
          </p:cNvSpPr>
          <p:nvPr>
            <p:ph type="sldNum" sz="quarter" idx="10"/>
          </p:nvPr>
        </p:nvSpPr>
        <p:spPr/>
        <p:txBody>
          <a:bodyPr/>
          <a:lstStyle/>
          <a:p>
            <a:fld id="{4E4946A3-FD68-4E77-9DEF-1E7536A4AD96}" type="slidenum">
              <a:rPr lang="en-US" smtClean="0"/>
              <a:t>98</a:t>
            </a:fld>
            <a:endParaRPr lang="en-US"/>
          </a:p>
        </p:txBody>
      </p:sp>
    </p:spTree>
    <p:extLst>
      <p:ext uri="{BB962C8B-B14F-4D97-AF65-F5344CB8AC3E}">
        <p14:creationId xmlns:p14="http://schemas.microsoft.com/office/powerpoint/2010/main" val="399724333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photo illustrates the concept of “covenant,” although this verse does not refer to the Mosaic covenant. According to Finley, </a:t>
            </a:r>
            <a:r>
              <a:rPr lang="en-US" dirty="0">
                <a:effectLst/>
                <a:ea typeface="Times New Roman" panose="02020603050405020304" pitchFamily="18" charset="0"/>
              </a:rPr>
              <a:t>“The ‘covenant with all the peoples’ may be taken as the restraint imposed by God which prevents the nations from attacking and overrunning Israel” (Finley 1982: 64). </a:t>
            </a:r>
            <a:r>
              <a:rPr lang="en-US" dirty="0"/>
              <a:t>This model was photographed at the model of the tabernacle in the Timna Valley in southern Israel.</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Reference:</a:t>
            </a:r>
          </a:p>
          <a:p>
            <a:r>
              <a:rPr lang="en-US" kern="100" dirty="0">
                <a:effectLst/>
              </a:rPr>
              <a:t>Finley, Thomas J.</a:t>
            </a:r>
          </a:p>
          <a:p>
            <a:pPr marL="685800" indent="-457200">
              <a:tabLst>
                <a:tab pos="685800" algn="l"/>
              </a:tabLst>
            </a:pPr>
            <a:r>
              <a:rPr lang="en-US" kern="100" dirty="0">
                <a:effectLst/>
              </a:rPr>
              <a:t>1982	</a:t>
            </a:r>
            <a:r>
              <a:rPr lang="en-US" b="0" i="0" kern="100" dirty="0">
                <a:effectLst/>
              </a:rPr>
              <a:t>The Sheep Merchants of Zechariah 11</a:t>
            </a:r>
            <a:r>
              <a:rPr lang="en-US" b="0" i="1" kern="100" dirty="0">
                <a:effectLst/>
              </a:rPr>
              <a:t>. </a:t>
            </a:r>
            <a:r>
              <a:rPr lang="en-US" i="1" kern="100" dirty="0">
                <a:effectLst/>
              </a:rPr>
              <a:t>Grace Theological Journal</a:t>
            </a:r>
            <a:r>
              <a:rPr lang="en-US" kern="100" dirty="0"/>
              <a:t> </a:t>
            </a:r>
            <a:r>
              <a:rPr lang="en-US" dirty="0">
                <a:effectLst/>
                <a:ea typeface="Times New Roman" panose="02020603050405020304" pitchFamily="18" charset="0"/>
              </a:rPr>
              <a:t>3: 51–65</a:t>
            </a:r>
            <a:r>
              <a:rPr lang="en-US" kern="100" dirty="0">
                <a:effectLst/>
              </a:rPr>
              <a:t>.</a:t>
            </a:r>
          </a:p>
          <a:p>
            <a:endParaRPr lang="en-US" dirty="0"/>
          </a:p>
          <a:p>
            <a:r>
              <a:rPr lang="en-US" dirty="0"/>
              <a:t>tb052523989</a:t>
            </a:r>
          </a:p>
        </p:txBody>
      </p:sp>
      <p:sp>
        <p:nvSpPr>
          <p:cNvPr id="4" name="Slide Number Placeholder 3"/>
          <p:cNvSpPr>
            <a:spLocks noGrp="1"/>
          </p:cNvSpPr>
          <p:nvPr>
            <p:ph type="sldNum" sz="quarter" idx="10"/>
          </p:nvPr>
        </p:nvSpPr>
        <p:spPr/>
        <p:txBody>
          <a:bodyPr/>
          <a:lstStyle/>
          <a:p>
            <a:fld id="{4E4946A3-FD68-4E77-9DEF-1E7536A4AD96}" type="slidenum">
              <a:rPr lang="en-US" smtClean="0"/>
              <a:t>99</a:t>
            </a:fld>
            <a:endParaRPr lang="en-US"/>
          </a:p>
        </p:txBody>
      </p:sp>
    </p:spTree>
    <p:extLst>
      <p:ext uri="{BB962C8B-B14F-4D97-AF65-F5344CB8AC3E}">
        <p14:creationId xmlns:p14="http://schemas.microsoft.com/office/powerpoint/2010/main" val="3951741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754077-4F67-407A-91D1-C0F87332270D}"/>
              </a:ext>
            </a:extLst>
          </p:cNvPr>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7">
            <a:extLst>
              <a:ext uri="{FF2B5EF4-FFF2-40B4-BE49-F238E27FC236}">
                <a16:creationId xmlns:a16="http://schemas.microsoft.com/office/drawing/2014/main" id="{946CDFF6-DC76-4CE0-8A46-71F5DB7AC7D6}"/>
              </a:ext>
            </a:extLst>
          </p:cNvPr>
          <p:cNvSpPr>
            <a:spLocks noGrp="1"/>
          </p:cNvSpPr>
          <p:nvPr>
            <p:ph type="title" hasCustomPrompt="1"/>
          </p:nvPr>
        </p:nvSpPr>
        <p:spPr>
          <a:xfrm>
            <a:off x="0" y="3227832"/>
            <a:ext cx="9144000" cy="585216"/>
          </a:xfrm>
          <a:noFill/>
        </p:spPr>
        <p:txBody>
          <a:bodyPr anchor="ctr" anchorCtr="0">
            <a:noAutofit/>
          </a:bodyPr>
          <a:lstStyle>
            <a:lvl1pPr marL="0" algn="ctr" defTabSz="914400" rtl="0" eaLnBrk="1" fontAlgn="base" latinLnBrk="0" hangingPunct="1">
              <a:spcBef>
                <a:spcPct val="0"/>
              </a:spcBef>
              <a:spcAft>
                <a:spcPct val="0"/>
              </a:spcAft>
              <a:defRPr lang="en-US" sz="2800" b="1" i="0" cap="all" spc="300" baseline="0" dirty="0">
                <a:solidFill>
                  <a:srgbClr val="FEFFFF"/>
                </a:solidFill>
                <a:latin typeface="+mj-lt"/>
                <a:cs typeface="Calibri" panose="020F0502020204030204" pitchFamily="34" charset="0"/>
              </a:defRPr>
            </a:lvl1pPr>
          </a:lstStyle>
          <a:p>
            <a:r>
              <a:rPr lang="en-US" dirty="0"/>
              <a:t>Chapter</a:t>
            </a:r>
          </a:p>
        </p:txBody>
      </p:sp>
    </p:spTree>
    <p:extLst>
      <p:ext uri="{BB962C8B-B14F-4D97-AF65-F5344CB8AC3E}">
        <p14:creationId xmlns:p14="http://schemas.microsoft.com/office/powerpoint/2010/main" val="278794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21C66B-4871-4E97-8C98-4AB1B90A13EB}"/>
              </a:ext>
            </a:extLst>
          </p:cNvPr>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hasCustomPrompt="1"/>
          </p:nvPr>
        </p:nvSpPr>
        <p:spPr>
          <a:xfrm>
            <a:off x="0" y="6519672"/>
            <a:ext cx="8074152" cy="338328"/>
          </a:xfrm>
          <a:solidFill>
            <a:srgbClr val="010000"/>
          </a:solidFill>
        </p:spPr>
        <p:txBody>
          <a:bodyPr anchor="b" anchorCtr="0">
            <a:noAutofit/>
          </a:bodyPr>
          <a:lstStyle>
            <a:lvl1pPr marL="0" indent="0">
              <a:spcBef>
                <a:spcPts val="0"/>
              </a:spcBef>
              <a:buNone/>
              <a:defRPr sz="1600" i="0">
                <a:solidFill>
                  <a:srgbClr val="FEFFFF"/>
                </a:solidFill>
                <a:latin typeface="Calibri" panose="020F0502020204030204" pitchFamily="34" charset="0"/>
                <a:cs typeface="Calibri" panose="020F0502020204030204" pitchFamily="34" charset="0"/>
              </a:defRPr>
            </a:lvl1pPr>
          </a:lstStyle>
          <a:p>
            <a:pPr lvl="0"/>
            <a:r>
              <a:rPr lang="en-US" dirty="0"/>
              <a:t>Description</a:t>
            </a:r>
          </a:p>
        </p:txBody>
      </p:sp>
      <p:sp>
        <p:nvSpPr>
          <p:cNvPr id="15" name="Text Placeholder 14"/>
          <p:cNvSpPr>
            <a:spLocks noGrp="1"/>
          </p:cNvSpPr>
          <p:nvPr>
            <p:ph type="body" sz="quarter" idx="12" hasCustomPrompt="1"/>
          </p:nvPr>
        </p:nvSpPr>
        <p:spPr>
          <a:xfrm>
            <a:off x="8074152" y="6519672"/>
            <a:ext cx="1069848" cy="338328"/>
          </a:xfrm>
          <a:solidFill>
            <a:srgbClr val="010000"/>
          </a:solidFill>
        </p:spPr>
        <p:txBody>
          <a:bodyPr anchor="b" anchorCtr="0">
            <a:noAutofit/>
          </a:bodyPr>
          <a:lstStyle>
            <a:lvl1pPr marL="342900" indent="-342900" algn="r">
              <a:spcBef>
                <a:spcPts val="0"/>
              </a:spcBef>
              <a:buFont typeface="+mj-lt"/>
              <a:buNone/>
              <a:defRPr lang="en-US" sz="1600" kern="1200" dirty="0">
                <a:solidFill>
                  <a:srgbClr val="FEFFFF"/>
                </a:solidFill>
                <a:latin typeface="Calibri" panose="020F0502020204030204" pitchFamily="34" charset="0"/>
                <a:ea typeface="+mn-ea"/>
                <a:cs typeface="Calibri" panose="020F0502020204030204" pitchFamily="34" charset="0"/>
              </a:defRPr>
            </a:lvl1pPr>
          </a:lstStyle>
          <a:p>
            <a:pPr marL="0" lvl="0" indent="0" algn="r" defTabSz="914400" rtl="0" eaLnBrk="1" latinLnBrk="0" hangingPunct="1">
              <a:spcBef>
                <a:spcPct val="20000"/>
              </a:spcBef>
            </a:pPr>
            <a:r>
              <a:rPr lang="en-US" dirty="0"/>
              <a:t>1:1</a:t>
            </a:r>
          </a:p>
        </p:txBody>
      </p:sp>
      <p:sp>
        <p:nvSpPr>
          <p:cNvPr id="18" name="Title 17"/>
          <p:cNvSpPr>
            <a:spLocks noGrp="1"/>
          </p:cNvSpPr>
          <p:nvPr>
            <p:ph type="title"/>
          </p:nvPr>
        </p:nvSpPr>
        <p:spPr>
          <a:xfrm>
            <a:off x="0" y="0"/>
            <a:ext cx="9144000" cy="369332"/>
          </a:xfrm>
          <a:solidFill>
            <a:srgbClr val="000000"/>
          </a:solidFill>
        </p:spPr>
        <p:txBody>
          <a:bodyPr anchor="ctr" anchorCtr="0">
            <a:noAutofit/>
          </a:bodyPr>
          <a:lstStyle>
            <a:lvl1pPr marL="0" algn="l" defTabSz="914400" rtl="0" eaLnBrk="1" fontAlgn="base" latinLnBrk="0" hangingPunct="1">
              <a:spcBef>
                <a:spcPct val="0"/>
              </a:spcBef>
              <a:spcAft>
                <a:spcPct val="0"/>
              </a:spcAft>
              <a:defRPr lang="en-US" sz="1800" i="1" dirty="0">
                <a:solidFill>
                  <a:srgbClr val="FEFFFF"/>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282436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5643A83-CC93-44D9-BC3E-EFDFB76602A7}"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036866-7909-4FA5-8D06-7EA27414A1CE}" type="slidenum">
              <a:rPr lang="en-US" smtClean="0"/>
              <a:t>‹#›</a:t>
            </a:fld>
            <a:endParaRPr lang="en-US"/>
          </a:p>
        </p:txBody>
      </p:sp>
    </p:spTree>
    <p:extLst>
      <p:ext uri="{BB962C8B-B14F-4D97-AF65-F5344CB8AC3E}">
        <p14:creationId xmlns:p14="http://schemas.microsoft.com/office/powerpoint/2010/main" val="432321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643A83-CC93-44D9-BC3E-EFDFB76602A7}" type="datetimeFigureOut">
              <a:rPr lang="en-US" smtClean="0"/>
              <a:t>8/17/2026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036866-7909-4FA5-8D06-7EA27414A1CE}" type="slidenum">
              <a:rPr lang="en-US" smtClean="0"/>
              <a:t>‹#›</a:t>
            </a:fld>
            <a:endParaRPr lang="en-US"/>
          </a:p>
        </p:txBody>
      </p:sp>
    </p:spTree>
    <p:extLst>
      <p:ext uri="{BB962C8B-B14F-4D97-AF65-F5344CB8AC3E}">
        <p14:creationId xmlns:p14="http://schemas.microsoft.com/office/powerpoint/2010/main" val="3670653478"/>
      </p:ext>
    </p:extLst>
  </p:cSld>
  <p:clrMap bg1="dk1" tx1="lt1" bg2="dk2" tx2="lt2" accent1="accent1" accent2="accent2" accent3="accent3" accent4="accent4" accent5="accent5" accent6="accent6" hlink="hlink" folHlink="folHlink"/>
  <p:sldLayoutIdLst>
    <p:sldLayoutId id="2147483703" r:id="rId1"/>
    <p:sldLayoutId id="2147483702" r:id="rId2"/>
    <p:sldLayoutId id="2147483704"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10.jp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16.jp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18.jpg"/><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20.jpg"/><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23.jpg"/><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24.jpg"/><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128.jp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30.jpg"/><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132.jpg"/><Relationship Id="rId2" Type="http://schemas.openxmlformats.org/officeDocument/2006/relationships/notesSlide" Target="../notesSlides/notesSlide125.xml"/><Relationship Id="rId1" Type="http://schemas.openxmlformats.org/officeDocument/2006/relationships/slideLayout" Target="../slideLayouts/slideLayout2.xml"/><Relationship Id="rId4" Type="http://schemas.openxmlformats.org/officeDocument/2006/relationships/image" Target="../media/image133.jpg"/></Relationships>
</file>

<file path=ppt/slides/_rels/slide126.xml.rels><?xml version="1.0" encoding="UTF-8" standalone="yes"?>
<Relationships xmlns="http://schemas.openxmlformats.org/package/2006/relationships"><Relationship Id="rId3" Type="http://schemas.openxmlformats.org/officeDocument/2006/relationships/image" Target="../media/image134.jpg"/><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135.jpg"/><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139.jpg"/><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140.jpg"/><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141.jpg"/><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142.jpg"/><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145.jpg"/><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146.jpg"/><Relationship Id="rId2" Type="http://schemas.openxmlformats.org/officeDocument/2006/relationships/notesSlide" Target="../notesSlides/notesSlide138.xml"/><Relationship Id="rId1" Type="http://schemas.openxmlformats.org/officeDocument/2006/relationships/slideLayout" Target="../slideLayouts/slideLayout2.xml"/><Relationship Id="rId4" Type="http://schemas.openxmlformats.org/officeDocument/2006/relationships/image" Target="../media/image147.jpg"/></Relationships>
</file>

<file path=ppt/slides/_rels/slide139.xml.rels><?xml version="1.0" encoding="UTF-8" standalone="yes"?>
<Relationships xmlns="http://schemas.openxmlformats.org/package/2006/relationships"><Relationship Id="rId3" Type="http://schemas.openxmlformats.org/officeDocument/2006/relationships/image" Target="../media/image148.jpg"/><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49.jpg"/><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150.jpg"/><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151.jpg"/><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143.xml"/><Relationship Id="rId1" Type="http://schemas.openxmlformats.org/officeDocument/2006/relationships/slideLayout" Target="../slideLayouts/slideLayout2.xml"/><Relationship Id="rId4" Type="http://schemas.openxmlformats.org/officeDocument/2006/relationships/image" Target="../media/image153.jpeg"/></Relationships>
</file>

<file path=ppt/slides/_rels/slide144.xml.rels><?xml version="1.0" encoding="UTF-8" standalone="yes"?>
<Relationships xmlns="http://schemas.openxmlformats.org/package/2006/relationships"><Relationship Id="rId3" Type="http://schemas.openxmlformats.org/officeDocument/2006/relationships/image" Target="../media/image154.jpg"/><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156.jpg"/><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157.jpg"/><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158.jpg"/><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image" Target="../media/image159.jpg"/><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160.jpg"/><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161.jpg"/><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162.jpg"/><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153.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154.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165.jpg"/><Relationship Id="rId2" Type="http://schemas.openxmlformats.org/officeDocument/2006/relationships/notesSlide" Target="../notesSlides/notesSlide155.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166.jpg"/><Relationship Id="rId2" Type="http://schemas.openxmlformats.org/officeDocument/2006/relationships/notesSlide" Target="../notesSlides/notesSlide156.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167.jpg"/><Relationship Id="rId2" Type="http://schemas.openxmlformats.org/officeDocument/2006/relationships/notesSlide" Target="../notesSlides/notesSlide157.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159.xml"/><Relationship Id="rId1" Type="http://schemas.openxmlformats.org/officeDocument/2006/relationships/slideLayout" Target="../slideLayouts/slideLayout2.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170.jpg"/><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image" Target="../media/image171.jpg"/><Relationship Id="rId2" Type="http://schemas.openxmlformats.org/officeDocument/2006/relationships/notesSlide" Target="../notesSlides/notesSlide161.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image" Target="../media/image172.jpg"/><Relationship Id="rId2" Type="http://schemas.openxmlformats.org/officeDocument/2006/relationships/notesSlide" Target="../notesSlides/notesSlide162.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image" Target="../media/image173.jpg"/><Relationship Id="rId2" Type="http://schemas.openxmlformats.org/officeDocument/2006/relationships/notesSlide" Target="../notesSlides/notesSlide16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6.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37.jpeg"/></Relationships>
</file>

<file path=ppt/slides/_rels/slide3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52.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63.jpg"/></Relationships>
</file>

<file path=ppt/slides/_rels/slide61.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67.jpg"/></Relationships>
</file>

<file path=ppt/slides/_rels/slide6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78.jpg"/></Relationships>
</file>

<file path=ppt/slides/_rels/slide74.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80.jpg"/></Relationships>
</file>

<file path=ppt/slides/_rels/slide75.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87.xml"/><Relationship Id="rId1" Type="http://schemas.openxmlformats.org/officeDocument/2006/relationships/slideLayout" Target="../slideLayouts/slideLayout2.xml"/><Relationship Id="rId4" Type="http://schemas.openxmlformats.org/officeDocument/2006/relationships/image" Target="../media/image94.jpeg"/></Relationships>
</file>

<file path=ppt/slides/_rels/slide88.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548410-1782-7BBA-F29E-7400617571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4"/>
          <p:cNvSpPr>
            <a:spLocks noGrp="1"/>
          </p:cNvSpPr>
          <p:nvPr>
            <p:ph type="title"/>
          </p:nvPr>
        </p:nvSpPr>
        <p:spPr/>
        <p:txBody>
          <a:bodyPr/>
          <a:lstStyle/>
          <a:p>
            <a:r>
              <a:rPr lang="en-US" dirty="0"/>
              <a:t>Zechariah 11</a:t>
            </a:r>
          </a:p>
        </p:txBody>
      </p:sp>
      <p:pic>
        <p:nvPicPr>
          <p:cNvPr id="6" name="Picture 5">
            <a:extLst>
              <a:ext uri="{FF2B5EF4-FFF2-40B4-BE49-F238E27FC236}">
                <a16:creationId xmlns:a16="http://schemas.microsoft.com/office/drawing/2014/main" id="{C94F7F2D-22C4-BA85-F03C-C924CAC529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8840" y="4022778"/>
            <a:ext cx="4846320" cy="272505"/>
          </a:xfrm>
          <a:prstGeom prst="rect">
            <a:avLst/>
          </a:prstGeom>
        </p:spPr>
      </p:pic>
    </p:spTree>
    <p:extLst>
      <p:ext uri="{BB962C8B-B14F-4D97-AF65-F5344CB8AC3E}">
        <p14:creationId xmlns:p14="http://schemas.microsoft.com/office/powerpoint/2010/main" val="692660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Forest fire on Mount Carmel, 2010</a:t>
            </a:r>
          </a:p>
        </p:txBody>
      </p:sp>
      <p:sp>
        <p:nvSpPr>
          <p:cNvPr id="3" name="Text Placeholder 2"/>
          <p:cNvSpPr>
            <a:spLocks noGrp="1"/>
          </p:cNvSpPr>
          <p:nvPr>
            <p:ph type="body" sz="quarter" idx="12"/>
          </p:nvPr>
        </p:nvSpPr>
        <p:spPr/>
        <p:txBody>
          <a:bodyPr/>
          <a:lstStyle/>
          <a:p>
            <a:r>
              <a:rPr lang="en-US" dirty="0"/>
              <a:t>11:1</a:t>
            </a:r>
          </a:p>
        </p:txBody>
      </p:sp>
      <p:sp>
        <p:nvSpPr>
          <p:cNvPr id="4" name="Title 3"/>
          <p:cNvSpPr>
            <a:spLocks noGrp="1"/>
          </p:cNvSpPr>
          <p:nvPr>
            <p:ph type="title"/>
          </p:nvPr>
        </p:nvSpPr>
        <p:spPr/>
        <p:txBody>
          <a:bodyPr/>
          <a:lstStyle/>
          <a:p>
            <a:r>
              <a:rPr lang="en-US" dirty="0"/>
              <a:t>Open your doors, O Lebanon, that the fire may devour your cedars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92906"/>
            <a:ext cx="9144000" cy="6072188"/>
          </a:xfrm>
          <a:prstGeom prst="rect">
            <a:avLst/>
          </a:prstGeom>
        </p:spPr>
      </p:pic>
    </p:spTree>
    <p:extLst>
      <p:ext uri="{BB962C8B-B14F-4D97-AF65-F5344CB8AC3E}">
        <p14:creationId xmlns:p14="http://schemas.microsoft.com/office/powerpoint/2010/main" val="209126048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D2D7C3F-FDF6-386F-6F44-07AE666834AB}"/>
              </a:ext>
            </a:extLst>
          </p:cNvPr>
          <p:cNvPicPr>
            <a:picLocks noChangeAspect="1"/>
          </p:cNvPicPr>
          <p:nvPr/>
        </p:nvPicPr>
        <p:blipFill>
          <a:blip r:embed="rId3">
            <a:extLst>
              <a:ext uri="{28A0092B-C50C-407E-A947-70E740481C1C}">
                <a14:useLocalDpi xmlns:a14="http://schemas.microsoft.com/office/drawing/2010/main" val="0"/>
              </a:ext>
            </a:extLst>
          </a:blip>
          <a:srcRect t="9514"/>
          <a:stretch/>
        </p:blipFill>
        <p:spPr>
          <a:xfrm>
            <a:off x="0" y="152400"/>
            <a:ext cx="9144000" cy="6522720"/>
          </a:xfrm>
          <a:prstGeom prst="rect">
            <a:avLst/>
          </a:prstGeom>
        </p:spPr>
      </p:pic>
      <p:sp>
        <p:nvSpPr>
          <p:cNvPr id="2" name="Text Placeholder 1"/>
          <p:cNvSpPr>
            <a:spLocks noGrp="1"/>
          </p:cNvSpPr>
          <p:nvPr>
            <p:ph type="body" sz="quarter" idx="10"/>
          </p:nvPr>
        </p:nvSpPr>
        <p:spPr/>
        <p:txBody>
          <a:bodyPr/>
          <a:lstStyle/>
          <a:p>
            <a:r>
              <a:rPr lang="en-US" dirty="0"/>
              <a:t>Broken tablet with a treaty between Arpad and Ashur-</a:t>
            </a:r>
            <a:r>
              <a:rPr lang="en-US" dirty="0" err="1"/>
              <a:t>nirari</a:t>
            </a:r>
            <a:r>
              <a:rPr lang="en-US" dirty="0"/>
              <a:t> V, from Nineveh, circa 750 BC</a:t>
            </a:r>
          </a:p>
        </p:txBody>
      </p:sp>
      <p:sp>
        <p:nvSpPr>
          <p:cNvPr id="3" name="Text Placeholder 2"/>
          <p:cNvSpPr>
            <a:spLocks noGrp="1"/>
          </p:cNvSpPr>
          <p:nvPr>
            <p:ph type="body" sz="quarter" idx="12"/>
          </p:nvPr>
        </p:nvSpPr>
        <p:spPr/>
        <p:txBody>
          <a:bodyPr/>
          <a:lstStyle/>
          <a:p>
            <a:r>
              <a:rPr lang="en-US"/>
              <a:t>11:11</a:t>
            </a:r>
          </a:p>
        </p:txBody>
      </p:sp>
      <p:sp>
        <p:nvSpPr>
          <p:cNvPr id="4" name="Title 3"/>
          <p:cNvSpPr>
            <a:spLocks noGrp="1"/>
          </p:cNvSpPr>
          <p:nvPr>
            <p:ph type="title"/>
          </p:nvPr>
        </p:nvSpPr>
        <p:spPr/>
        <p:txBody>
          <a:bodyPr/>
          <a:lstStyle/>
          <a:p>
            <a:r>
              <a:rPr lang="en-US" dirty="0"/>
              <a:t>So it was broken that day</a:t>
            </a:r>
          </a:p>
        </p:txBody>
      </p:sp>
    </p:spTree>
    <p:extLst>
      <p:ext uri="{BB962C8B-B14F-4D97-AF65-F5344CB8AC3E}">
        <p14:creationId xmlns:p14="http://schemas.microsoft.com/office/powerpoint/2010/main" val="87248415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Sheep at </a:t>
            </a:r>
            <a:r>
              <a:rPr lang="en-US" dirty="0" err="1"/>
              <a:t>Maresha</a:t>
            </a:r>
            <a:endParaRPr lang="en-US" dirty="0"/>
          </a:p>
        </p:txBody>
      </p:sp>
      <p:sp>
        <p:nvSpPr>
          <p:cNvPr id="3" name="Text Placeholder 2"/>
          <p:cNvSpPr>
            <a:spLocks noGrp="1"/>
          </p:cNvSpPr>
          <p:nvPr>
            <p:ph type="body" sz="quarter" idx="12"/>
          </p:nvPr>
        </p:nvSpPr>
        <p:spPr/>
        <p:txBody>
          <a:bodyPr/>
          <a:lstStyle/>
          <a:p>
            <a:r>
              <a:rPr lang="en-US"/>
              <a:t>11:11</a:t>
            </a:r>
          </a:p>
        </p:txBody>
      </p:sp>
      <p:sp>
        <p:nvSpPr>
          <p:cNvPr id="4" name="Title 3"/>
          <p:cNvSpPr>
            <a:spLocks noGrp="1"/>
          </p:cNvSpPr>
          <p:nvPr>
            <p:ph type="title"/>
          </p:nvPr>
        </p:nvSpPr>
        <p:spPr/>
        <p:txBody>
          <a:bodyPr/>
          <a:lstStyle/>
          <a:p>
            <a:r>
              <a:rPr lang="en-US" dirty="0"/>
              <a:t>Then the poor of the flock who were watching me knew it was the word of Yahweh</a:t>
            </a:r>
          </a:p>
        </p:txBody>
      </p:sp>
      <p:pic>
        <p:nvPicPr>
          <p:cNvPr id="7" name="Picture 6">
            <a:extLst>
              <a:ext uri="{FF2B5EF4-FFF2-40B4-BE49-F238E27FC236}">
                <a16:creationId xmlns:a16="http://schemas.microsoft.com/office/drawing/2014/main" id="{82AEC7D6-E20A-8AA8-4D26-C04B44DEE772}"/>
              </a:ext>
            </a:extLst>
          </p:cNvPr>
          <p:cNvPicPr>
            <a:picLocks noChangeAspect="1"/>
          </p:cNvPicPr>
          <p:nvPr/>
        </p:nvPicPr>
        <p:blipFill>
          <a:blip r:embed="rId3">
            <a:extLst>
              <a:ext uri="{28A0092B-C50C-407E-A947-70E740481C1C}">
                <a14:useLocalDpi xmlns:a14="http://schemas.microsoft.com/office/drawing/2010/main" val="0"/>
              </a:ext>
            </a:extLst>
          </a:blip>
          <a:srcRect l="833"/>
          <a:stretch/>
        </p:blipFill>
        <p:spPr>
          <a:xfrm>
            <a:off x="0" y="369332"/>
            <a:ext cx="9144000" cy="6150340"/>
          </a:xfrm>
          <a:prstGeom prst="rect">
            <a:avLst/>
          </a:prstGeom>
        </p:spPr>
      </p:pic>
    </p:spTree>
    <p:extLst>
      <p:ext uri="{BB962C8B-B14F-4D97-AF65-F5344CB8AC3E}">
        <p14:creationId xmlns:p14="http://schemas.microsoft.com/office/powerpoint/2010/main" val="207169454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Sheep near a Roman road west of Assos</a:t>
            </a:r>
          </a:p>
        </p:txBody>
      </p:sp>
      <p:sp>
        <p:nvSpPr>
          <p:cNvPr id="3" name="Text Placeholder 2"/>
          <p:cNvSpPr>
            <a:spLocks noGrp="1"/>
          </p:cNvSpPr>
          <p:nvPr>
            <p:ph type="body" sz="quarter" idx="12"/>
          </p:nvPr>
        </p:nvSpPr>
        <p:spPr/>
        <p:txBody>
          <a:bodyPr/>
          <a:lstStyle/>
          <a:p>
            <a:r>
              <a:rPr lang="en-US"/>
              <a:t>11:11</a:t>
            </a:r>
          </a:p>
        </p:txBody>
      </p:sp>
      <p:sp>
        <p:nvSpPr>
          <p:cNvPr id="4" name="Title 3"/>
          <p:cNvSpPr>
            <a:spLocks noGrp="1"/>
          </p:cNvSpPr>
          <p:nvPr>
            <p:ph type="title"/>
          </p:nvPr>
        </p:nvSpPr>
        <p:spPr/>
        <p:txBody>
          <a:bodyPr/>
          <a:lstStyle/>
          <a:p>
            <a:r>
              <a:rPr lang="en-US" dirty="0"/>
              <a:t>Then the poor of the flock who were watching me knew it was the word of Yahweh</a:t>
            </a:r>
          </a:p>
        </p:txBody>
      </p:sp>
      <p:pic>
        <p:nvPicPr>
          <p:cNvPr id="6" name="Picture 5">
            <a:extLst>
              <a:ext uri="{FF2B5EF4-FFF2-40B4-BE49-F238E27FC236}">
                <a16:creationId xmlns:a16="http://schemas.microsoft.com/office/drawing/2014/main" id="{42E2C5CD-32D0-3A2E-0B26-985E29CF945C}"/>
              </a:ext>
            </a:extLst>
          </p:cNvPr>
          <p:cNvPicPr>
            <a:picLocks noChangeAspect="1"/>
          </p:cNvPicPr>
          <p:nvPr/>
        </p:nvPicPr>
        <p:blipFill>
          <a:blip r:embed="rId3">
            <a:extLst>
              <a:ext uri="{28A0092B-C50C-407E-A947-70E740481C1C}">
                <a14:useLocalDpi xmlns:a14="http://schemas.microsoft.com/office/drawing/2010/main" val="0"/>
              </a:ext>
            </a:extLst>
          </a:blip>
          <a:srcRect l="833"/>
          <a:stretch/>
        </p:blipFill>
        <p:spPr>
          <a:xfrm>
            <a:off x="0" y="369332"/>
            <a:ext cx="9144000" cy="6150340"/>
          </a:xfrm>
          <a:prstGeom prst="rect">
            <a:avLst/>
          </a:prstGeom>
        </p:spPr>
      </p:pic>
    </p:spTree>
    <p:extLst>
      <p:ext uri="{BB962C8B-B14F-4D97-AF65-F5344CB8AC3E}">
        <p14:creationId xmlns:p14="http://schemas.microsoft.com/office/powerpoint/2010/main" val="270251571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Sheep near Nahal </a:t>
            </a:r>
            <a:r>
              <a:rPr lang="en-US" dirty="0" err="1"/>
              <a:t>Nafha</a:t>
            </a:r>
            <a:endParaRPr lang="en-US" dirty="0"/>
          </a:p>
        </p:txBody>
      </p:sp>
      <p:sp>
        <p:nvSpPr>
          <p:cNvPr id="3" name="Text Placeholder 2"/>
          <p:cNvSpPr>
            <a:spLocks noGrp="1"/>
          </p:cNvSpPr>
          <p:nvPr>
            <p:ph type="body" sz="quarter" idx="12"/>
          </p:nvPr>
        </p:nvSpPr>
        <p:spPr/>
        <p:txBody>
          <a:bodyPr/>
          <a:lstStyle/>
          <a:p>
            <a:r>
              <a:rPr lang="en-US"/>
              <a:t>11:11</a:t>
            </a:r>
          </a:p>
        </p:txBody>
      </p:sp>
      <p:sp>
        <p:nvSpPr>
          <p:cNvPr id="4" name="Title 3"/>
          <p:cNvSpPr>
            <a:spLocks noGrp="1"/>
          </p:cNvSpPr>
          <p:nvPr>
            <p:ph type="title"/>
          </p:nvPr>
        </p:nvSpPr>
        <p:spPr/>
        <p:txBody>
          <a:bodyPr/>
          <a:lstStyle/>
          <a:p>
            <a:r>
              <a:rPr lang="en-US" dirty="0"/>
              <a:t>Then the poor of the flock who were watching me knew it was the word of Yahweh</a:t>
            </a:r>
          </a:p>
        </p:txBody>
      </p:sp>
      <p:pic>
        <p:nvPicPr>
          <p:cNvPr id="7" name="Picture 6">
            <a:extLst>
              <a:ext uri="{FF2B5EF4-FFF2-40B4-BE49-F238E27FC236}">
                <a16:creationId xmlns:a16="http://schemas.microsoft.com/office/drawing/2014/main" id="{15BC2B99-AD1F-2739-C11B-472514024D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0332"/>
            <a:ext cx="9144000" cy="6117336"/>
          </a:xfrm>
          <a:prstGeom prst="rect">
            <a:avLst/>
          </a:prstGeom>
        </p:spPr>
      </p:pic>
    </p:spTree>
    <p:extLst>
      <p:ext uri="{BB962C8B-B14F-4D97-AF65-F5344CB8AC3E}">
        <p14:creationId xmlns:p14="http://schemas.microsoft.com/office/powerpoint/2010/main" val="410782373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people with sheep&#10;&#10;Description automatically generated with low confidence">
            <a:extLst>
              <a:ext uri="{FF2B5EF4-FFF2-40B4-BE49-F238E27FC236}">
                <a16:creationId xmlns:a16="http://schemas.microsoft.com/office/drawing/2014/main" id="{AEB7CCF3-4D2A-B01C-793C-A2E200AADD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5760"/>
            <a:ext cx="9144000" cy="6126480"/>
          </a:xfrm>
          <a:prstGeom prst="rect">
            <a:avLst/>
          </a:prstGeom>
        </p:spPr>
      </p:pic>
      <p:sp>
        <p:nvSpPr>
          <p:cNvPr id="2" name="Text Placeholder 1"/>
          <p:cNvSpPr>
            <a:spLocks noGrp="1"/>
          </p:cNvSpPr>
          <p:nvPr>
            <p:ph type="body" sz="quarter" idx="10"/>
          </p:nvPr>
        </p:nvSpPr>
        <p:spPr/>
        <p:txBody>
          <a:bodyPr/>
          <a:lstStyle/>
          <a:p>
            <a:r>
              <a:rPr lang="en-US" dirty="0"/>
              <a:t>Sheep market at the Damascus Gate in Jerusalem, circa 1945</a:t>
            </a:r>
          </a:p>
        </p:txBody>
      </p:sp>
      <p:sp>
        <p:nvSpPr>
          <p:cNvPr id="3" name="Text Placeholder 2"/>
          <p:cNvSpPr>
            <a:spLocks noGrp="1"/>
          </p:cNvSpPr>
          <p:nvPr>
            <p:ph type="body" sz="quarter" idx="12"/>
          </p:nvPr>
        </p:nvSpPr>
        <p:spPr/>
        <p:txBody>
          <a:bodyPr/>
          <a:lstStyle/>
          <a:p>
            <a:r>
              <a:rPr lang="en-US"/>
              <a:t>11:11</a:t>
            </a:r>
          </a:p>
        </p:txBody>
      </p:sp>
      <p:sp>
        <p:nvSpPr>
          <p:cNvPr id="4" name="Title 3"/>
          <p:cNvSpPr>
            <a:spLocks noGrp="1"/>
          </p:cNvSpPr>
          <p:nvPr>
            <p:ph type="title"/>
          </p:nvPr>
        </p:nvSpPr>
        <p:spPr/>
        <p:txBody>
          <a:bodyPr/>
          <a:lstStyle/>
          <a:p>
            <a:r>
              <a:rPr lang="en-US" dirty="0"/>
              <a:t>Then the poor of the flock who were watching me knew it was the word of Yahweh</a:t>
            </a:r>
          </a:p>
        </p:txBody>
      </p:sp>
    </p:spTree>
    <p:extLst>
      <p:ext uri="{BB962C8B-B14F-4D97-AF65-F5344CB8AC3E}">
        <p14:creationId xmlns:p14="http://schemas.microsoft.com/office/powerpoint/2010/main" val="398335998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BF58E-5873-1545-05E6-33EA20F28C31}"/>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77BC04A-79F7-4ED4-3AEC-C0AB6440E9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2044"/>
            <a:ext cx="9144000" cy="6153912"/>
          </a:xfrm>
          <a:prstGeom prst="rect">
            <a:avLst/>
          </a:prstGeom>
        </p:spPr>
      </p:pic>
      <p:sp>
        <p:nvSpPr>
          <p:cNvPr id="2" name="Text Placeholder 1">
            <a:extLst>
              <a:ext uri="{FF2B5EF4-FFF2-40B4-BE49-F238E27FC236}">
                <a16:creationId xmlns:a16="http://schemas.microsoft.com/office/drawing/2014/main" id="{DF8FC39D-C6E2-E7A7-AA0B-283486F93C8A}"/>
              </a:ext>
            </a:extLst>
          </p:cNvPr>
          <p:cNvSpPr>
            <a:spLocks noGrp="1"/>
          </p:cNvSpPr>
          <p:nvPr>
            <p:ph type="body" sz="quarter" idx="10"/>
          </p:nvPr>
        </p:nvSpPr>
        <p:spPr/>
        <p:txBody>
          <a:bodyPr/>
          <a:lstStyle/>
          <a:p>
            <a:r>
              <a:rPr lang="en-US" dirty="0"/>
              <a:t>Sheep market at the Damascus Gate in Jerusalem, circa 1945</a:t>
            </a:r>
          </a:p>
        </p:txBody>
      </p:sp>
      <p:sp>
        <p:nvSpPr>
          <p:cNvPr id="3" name="Text Placeholder 2">
            <a:extLst>
              <a:ext uri="{FF2B5EF4-FFF2-40B4-BE49-F238E27FC236}">
                <a16:creationId xmlns:a16="http://schemas.microsoft.com/office/drawing/2014/main" id="{7D29AD92-D0F8-166C-A5EF-8AC0CF66E5CA}"/>
              </a:ext>
            </a:extLst>
          </p:cNvPr>
          <p:cNvSpPr>
            <a:spLocks noGrp="1"/>
          </p:cNvSpPr>
          <p:nvPr>
            <p:ph type="body" sz="quarter" idx="12"/>
          </p:nvPr>
        </p:nvSpPr>
        <p:spPr/>
        <p:txBody>
          <a:bodyPr/>
          <a:lstStyle/>
          <a:p>
            <a:r>
              <a:rPr lang="en-US"/>
              <a:t>11:11</a:t>
            </a:r>
          </a:p>
        </p:txBody>
      </p:sp>
      <p:sp>
        <p:nvSpPr>
          <p:cNvPr id="4" name="Title 3">
            <a:extLst>
              <a:ext uri="{FF2B5EF4-FFF2-40B4-BE49-F238E27FC236}">
                <a16:creationId xmlns:a16="http://schemas.microsoft.com/office/drawing/2014/main" id="{387570B5-D06F-48A4-28B3-57D732861C1D}"/>
              </a:ext>
            </a:extLst>
          </p:cNvPr>
          <p:cNvSpPr>
            <a:spLocks noGrp="1"/>
          </p:cNvSpPr>
          <p:nvPr>
            <p:ph type="title"/>
          </p:nvPr>
        </p:nvSpPr>
        <p:spPr/>
        <p:txBody>
          <a:bodyPr/>
          <a:lstStyle/>
          <a:p>
            <a:r>
              <a:rPr lang="en-US" dirty="0"/>
              <a:t>Then the poor of the flock who were watching me knew it was the word of Yahweh</a:t>
            </a:r>
          </a:p>
        </p:txBody>
      </p:sp>
    </p:spTree>
    <p:extLst>
      <p:ext uri="{BB962C8B-B14F-4D97-AF65-F5344CB8AC3E}">
        <p14:creationId xmlns:p14="http://schemas.microsoft.com/office/powerpoint/2010/main" val="290292841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44061C-1E5F-3472-FC05-168BA021EF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0490"/>
            <a:ext cx="9144000" cy="6637020"/>
          </a:xfrm>
          <a:prstGeom prst="rect">
            <a:avLst/>
          </a:prstGeom>
        </p:spPr>
      </p:pic>
      <p:sp>
        <p:nvSpPr>
          <p:cNvPr id="2" name="Text Placeholder 1"/>
          <p:cNvSpPr>
            <a:spLocks noGrp="1"/>
          </p:cNvSpPr>
          <p:nvPr>
            <p:ph type="body" sz="quarter" idx="10"/>
          </p:nvPr>
        </p:nvSpPr>
        <p:spPr/>
        <p:txBody>
          <a:bodyPr/>
          <a:lstStyle/>
          <a:p>
            <a:r>
              <a:rPr lang="en-US" dirty="0"/>
              <a:t>Tomb relief of farmers paying for land leases, from Germania, 2nd–3rd centuries AD</a:t>
            </a:r>
          </a:p>
        </p:txBody>
      </p:sp>
      <p:sp>
        <p:nvSpPr>
          <p:cNvPr id="3" name="Text Placeholder 2"/>
          <p:cNvSpPr>
            <a:spLocks noGrp="1"/>
          </p:cNvSpPr>
          <p:nvPr>
            <p:ph type="body" sz="quarter" idx="12"/>
          </p:nvPr>
        </p:nvSpPr>
        <p:spPr/>
        <p:txBody>
          <a:bodyPr/>
          <a:lstStyle/>
          <a:p>
            <a:r>
              <a:rPr lang="en-US" dirty="0"/>
              <a:t>11:12</a:t>
            </a:r>
          </a:p>
        </p:txBody>
      </p:sp>
      <p:sp>
        <p:nvSpPr>
          <p:cNvPr id="4" name="Title 3"/>
          <p:cNvSpPr>
            <a:spLocks noGrp="1"/>
          </p:cNvSpPr>
          <p:nvPr>
            <p:ph type="title"/>
          </p:nvPr>
        </p:nvSpPr>
        <p:spPr/>
        <p:txBody>
          <a:bodyPr/>
          <a:lstStyle/>
          <a:p>
            <a:r>
              <a:rPr lang="en-US" dirty="0"/>
              <a:t>I said to them, “If you think it is good, give me my wages; and if not, then don’t”</a:t>
            </a:r>
          </a:p>
        </p:txBody>
      </p:sp>
    </p:spTree>
    <p:extLst>
      <p:ext uri="{BB962C8B-B14F-4D97-AF65-F5344CB8AC3E}">
        <p14:creationId xmlns:p14="http://schemas.microsoft.com/office/powerpoint/2010/main" val="408653266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5630BD2-46B5-CA6D-9F6B-1A78C5F4D1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3360"/>
            <a:ext cx="9144000" cy="6431280"/>
          </a:xfrm>
          <a:prstGeom prst="rect">
            <a:avLst/>
          </a:prstGeom>
        </p:spPr>
      </p:pic>
      <p:sp>
        <p:nvSpPr>
          <p:cNvPr id="2" name="Text Placeholder 1"/>
          <p:cNvSpPr>
            <a:spLocks noGrp="1"/>
          </p:cNvSpPr>
          <p:nvPr>
            <p:ph type="body" sz="quarter" idx="10"/>
          </p:nvPr>
        </p:nvSpPr>
        <p:spPr/>
        <p:txBody>
          <a:bodyPr/>
          <a:lstStyle/>
          <a:p>
            <a:r>
              <a:rPr lang="en-US" dirty="0"/>
              <a:t>Scale with balancing weights</a:t>
            </a:r>
          </a:p>
        </p:txBody>
      </p:sp>
      <p:sp>
        <p:nvSpPr>
          <p:cNvPr id="3" name="Text Placeholder 2"/>
          <p:cNvSpPr>
            <a:spLocks noGrp="1"/>
          </p:cNvSpPr>
          <p:nvPr>
            <p:ph type="body" sz="quarter" idx="12"/>
          </p:nvPr>
        </p:nvSpPr>
        <p:spPr/>
        <p:txBody>
          <a:bodyPr/>
          <a:lstStyle/>
          <a:p>
            <a:r>
              <a:rPr lang="en-US" dirty="0"/>
              <a:t>11:12</a:t>
            </a:r>
          </a:p>
        </p:txBody>
      </p:sp>
      <p:sp>
        <p:nvSpPr>
          <p:cNvPr id="4" name="Title 3"/>
          <p:cNvSpPr>
            <a:spLocks noGrp="1"/>
          </p:cNvSpPr>
          <p:nvPr>
            <p:ph type="title"/>
          </p:nvPr>
        </p:nvSpPr>
        <p:spPr/>
        <p:txBody>
          <a:bodyPr/>
          <a:lstStyle/>
          <a:p>
            <a:r>
              <a:rPr lang="en-US" dirty="0"/>
              <a:t>And they weighed out thirty shekels of silver as my wages</a:t>
            </a:r>
          </a:p>
        </p:txBody>
      </p:sp>
    </p:spTree>
    <p:extLst>
      <p:ext uri="{BB962C8B-B14F-4D97-AF65-F5344CB8AC3E}">
        <p14:creationId xmlns:p14="http://schemas.microsoft.com/office/powerpoint/2010/main" val="54121412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AD2B5ED-D490-A682-D414-FC5B9F6236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980"/>
            <a:ext cx="9144000" cy="6416040"/>
          </a:xfrm>
          <a:prstGeom prst="rect">
            <a:avLst/>
          </a:prstGeom>
        </p:spPr>
      </p:pic>
      <p:sp>
        <p:nvSpPr>
          <p:cNvPr id="2" name="Text Placeholder 1"/>
          <p:cNvSpPr>
            <a:spLocks noGrp="1"/>
          </p:cNvSpPr>
          <p:nvPr>
            <p:ph type="body" sz="quarter" idx="10"/>
          </p:nvPr>
        </p:nvSpPr>
        <p:spPr/>
        <p:txBody>
          <a:bodyPr/>
          <a:lstStyle/>
          <a:p>
            <a:r>
              <a:rPr lang="en-US" dirty="0"/>
              <a:t>Hacksilver, pieces of silver prior to coinage, from Shechem, 8th century BC</a:t>
            </a:r>
          </a:p>
        </p:txBody>
      </p:sp>
      <p:sp>
        <p:nvSpPr>
          <p:cNvPr id="3" name="Text Placeholder 2"/>
          <p:cNvSpPr>
            <a:spLocks noGrp="1"/>
          </p:cNvSpPr>
          <p:nvPr>
            <p:ph type="body" sz="quarter" idx="12"/>
          </p:nvPr>
        </p:nvSpPr>
        <p:spPr/>
        <p:txBody>
          <a:bodyPr/>
          <a:lstStyle/>
          <a:p>
            <a:r>
              <a:rPr lang="en-US" dirty="0"/>
              <a:t>11:12</a:t>
            </a:r>
          </a:p>
        </p:txBody>
      </p:sp>
      <p:sp>
        <p:nvSpPr>
          <p:cNvPr id="4" name="Title 3"/>
          <p:cNvSpPr>
            <a:spLocks noGrp="1"/>
          </p:cNvSpPr>
          <p:nvPr>
            <p:ph type="title"/>
          </p:nvPr>
        </p:nvSpPr>
        <p:spPr/>
        <p:txBody>
          <a:bodyPr/>
          <a:lstStyle/>
          <a:p>
            <a:r>
              <a:rPr lang="en-US" dirty="0"/>
              <a:t>And they weighed out thirty shekels of silver as my wages</a:t>
            </a:r>
          </a:p>
        </p:txBody>
      </p:sp>
    </p:spTree>
    <p:extLst>
      <p:ext uri="{BB962C8B-B14F-4D97-AF65-F5344CB8AC3E}">
        <p14:creationId xmlns:p14="http://schemas.microsoft.com/office/powerpoint/2010/main" val="129617479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D97FF13-813B-B182-7F2B-7B00006BAF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D24DFFDA-C56E-4B31-BABD-5E1B8FFBFD0A}"/>
              </a:ext>
            </a:extLst>
          </p:cNvPr>
          <p:cNvSpPr>
            <a:spLocks noGrp="1"/>
          </p:cNvSpPr>
          <p:nvPr>
            <p:ph type="body" sz="quarter" idx="10"/>
          </p:nvPr>
        </p:nvSpPr>
        <p:spPr/>
        <p:txBody>
          <a:bodyPr/>
          <a:lstStyle/>
          <a:p>
            <a:r>
              <a:rPr lang="en-US" dirty="0"/>
              <a:t>Shekel and </a:t>
            </a:r>
            <a:r>
              <a:rPr lang="en-US" i="1" dirty="0" err="1"/>
              <a:t>gerah</a:t>
            </a:r>
            <a:r>
              <a:rPr lang="en-US" dirty="0"/>
              <a:t> weight system</a:t>
            </a:r>
          </a:p>
        </p:txBody>
      </p:sp>
      <p:sp>
        <p:nvSpPr>
          <p:cNvPr id="3" name="Text Placeholder 2">
            <a:extLst>
              <a:ext uri="{FF2B5EF4-FFF2-40B4-BE49-F238E27FC236}">
                <a16:creationId xmlns:a16="http://schemas.microsoft.com/office/drawing/2014/main" id="{EE272B8F-7296-4432-8A9A-BEFDD66BB0C3}"/>
              </a:ext>
            </a:extLst>
          </p:cNvPr>
          <p:cNvSpPr>
            <a:spLocks noGrp="1"/>
          </p:cNvSpPr>
          <p:nvPr>
            <p:ph type="body" sz="quarter" idx="12"/>
          </p:nvPr>
        </p:nvSpPr>
        <p:spPr/>
        <p:txBody>
          <a:bodyPr/>
          <a:lstStyle/>
          <a:p>
            <a:r>
              <a:rPr lang="en-US" dirty="0"/>
              <a:t>11:12</a:t>
            </a:r>
          </a:p>
        </p:txBody>
      </p:sp>
      <p:sp>
        <p:nvSpPr>
          <p:cNvPr id="4" name="Title 3">
            <a:extLst>
              <a:ext uri="{FF2B5EF4-FFF2-40B4-BE49-F238E27FC236}">
                <a16:creationId xmlns:a16="http://schemas.microsoft.com/office/drawing/2014/main" id="{C0BCF828-82E0-4803-B5FB-7816A136155E}"/>
              </a:ext>
            </a:extLst>
          </p:cNvPr>
          <p:cNvSpPr>
            <a:spLocks noGrp="1"/>
          </p:cNvSpPr>
          <p:nvPr>
            <p:ph type="title"/>
          </p:nvPr>
        </p:nvSpPr>
        <p:spPr/>
        <p:txBody>
          <a:bodyPr/>
          <a:lstStyle/>
          <a:p>
            <a:r>
              <a:rPr lang="en-US" dirty="0"/>
              <a:t>And they weighed out thirty shekels of silver as my wages</a:t>
            </a:r>
          </a:p>
        </p:txBody>
      </p:sp>
    </p:spTree>
    <p:extLst>
      <p:ext uri="{BB962C8B-B14F-4D97-AF65-F5344CB8AC3E}">
        <p14:creationId xmlns:p14="http://schemas.microsoft.com/office/powerpoint/2010/main" val="1427706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EFFE9-988D-CF08-E47F-E3E965EAC03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22676E4-0C04-7E55-DC79-E5FB629282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5260"/>
            <a:ext cx="9144000" cy="6507480"/>
          </a:xfrm>
          <a:prstGeom prst="rect">
            <a:avLst/>
          </a:prstGeom>
        </p:spPr>
      </p:pic>
      <p:sp>
        <p:nvSpPr>
          <p:cNvPr id="2" name="Text Placeholder 1">
            <a:extLst>
              <a:ext uri="{FF2B5EF4-FFF2-40B4-BE49-F238E27FC236}">
                <a16:creationId xmlns:a16="http://schemas.microsoft.com/office/drawing/2014/main" id="{1455906F-5A6D-7DFC-6436-817656666507}"/>
              </a:ext>
            </a:extLst>
          </p:cNvPr>
          <p:cNvSpPr>
            <a:spLocks noGrp="1"/>
          </p:cNvSpPr>
          <p:nvPr>
            <p:ph type="body" sz="quarter" idx="10"/>
          </p:nvPr>
        </p:nvSpPr>
        <p:spPr/>
        <p:txBody>
          <a:bodyPr/>
          <a:lstStyle/>
          <a:p>
            <a:r>
              <a:rPr lang="en-US" dirty="0"/>
              <a:t>Burnt area after a brush fire on </a:t>
            </a:r>
            <a:r>
              <a:rPr lang="en-US" dirty="0" err="1"/>
              <a:t>Har</a:t>
            </a:r>
            <a:r>
              <a:rPr lang="en-US" dirty="0"/>
              <a:t> </a:t>
            </a:r>
            <a:r>
              <a:rPr lang="en-US" dirty="0" err="1"/>
              <a:t>Hatayasim</a:t>
            </a:r>
            <a:endParaRPr lang="en-US" dirty="0"/>
          </a:p>
        </p:txBody>
      </p:sp>
      <p:sp>
        <p:nvSpPr>
          <p:cNvPr id="3" name="Text Placeholder 2">
            <a:extLst>
              <a:ext uri="{FF2B5EF4-FFF2-40B4-BE49-F238E27FC236}">
                <a16:creationId xmlns:a16="http://schemas.microsoft.com/office/drawing/2014/main" id="{F483B03A-DE71-B27B-4740-C3DDF5F47012}"/>
              </a:ext>
            </a:extLst>
          </p:cNvPr>
          <p:cNvSpPr>
            <a:spLocks noGrp="1"/>
          </p:cNvSpPr>
          <p:nvPr>
            <p:ph type="body" sz="quarter" idx="12"/>
          </p:nvPr>
        </p:nvSpPr>
        <p:spPr/>
        <p:txBody>
          <a:bodyPr/>
          <a:lstStyle/>
          <a:p>
            <a:r>
              <a:rPr lang="en-US" dirty="0"/>
              <a:t>11:1</a:t>
            </a:r>
          </a:p>
        </p:txBody>
      </p:sp>
      <p:sp>
        <p:nvSpPr>
          <p:cNvPr id="4" name="Title 3">
            <a:extLst>
              <a:ext uri="{FF2B5EF4-FFF2-40B4-BE49-F238E27FC236}">
                <a16:creationId xmlns:a16="http://schemas.microsoft.com/office/drawing/2014/main" id="{D3DD497C-81C2-19EF-860A-E340F3E4C49D}"/>
              </a:ext>
            </a:extLst>
          </p:cNvPr>
          <p:cNvSpPr>
            <a:spLocks noGrp="1"/>
          </p:cNvSpPr>
          <p:nvPr>
            <p:ph type="title"/>
          </p:nvPr>
        </p:nvSpPr>
        <p:spPr/>
        <p:txBody>
          <a:bodyPr/>
          <a:lstStyle/>
          <a:p>
            <a:r>
              <a:rPr lang="en-US" dirty="0"/>
              <a:t>Open your doors, O Lebanon, that the fire may devour your cedars</a:t>
            </a:r>
          </a:p>
        </p:txBody>
      </p:sp>
    </p:spTree>
    <p:extLst>
      <p:ext uri="{BB962C8B-B14F-4D97-AF65-F5344CB8AC3E}">
        <p14:creationId xmlns:p14="http://schemas.microsoft.com/office/powerpoint/2010/main" val="339807927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1CE328ED-97AE-967F-7174-CF70B87EDA8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69"/>
          <a:stretch/>
        </p:blipFill>
        <p:spPr bwMode="auto">
          <a:xfrm>
            <a:off x="0" y="0"/>
            <a:ext cx="9144000" cy="6846277"/>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Hoard of Tyrian shekels from </a:t>
            </a:r>
            <a:r>
              <a:rPr lang="en-US" dirty="0" err="1"/>
              <a:t>Isfiya</a:t>
            </a:r>
            <a:endParaRPr lang="en-US" dirty="0"/>
          </a:p>
        </p:txBody>
      </p:sp>
      <p:sp>
        <p:nvSpPr>
          <p:cNvPr id="3" name="Text Placeholder 2"/>
          <p:cNvSpPr>
            <a:spLocks noGrp="1"/>
          </p:cNvSpPr>
          <p:nvPr>
            <p:ph type="body" sz="quarter" idx="12"/>
          </p:nvPr>
        </p:nvSpPr>
        <p:spPr/>
        <p:txBody>
          <a:bodyPr/>
          <a:lstStyle/>
          <a:p>
            <a:r>
              <a:rPr lang="en-US" dirty="0"/>
              <a:t>11:12</a:t>
            </a:r>
          </a:p>
        </p:txBody>
      </p:sp>
      <p:sp>
        <p:nvSpPr>
          <p:cNvPr id="4" name="Title 3"/>
          <p:cNvSpPr>
            <a:spLocks noGrp="1"/>
          </p:cNvSpPr>
          <p:nvPr>
            <p:ph type="title"/>
          </p:nvPr>
        </p:nvSpPr>
        <p:spPr>
          <a:solidFill>
            <a:srgbClr val="000000"/>
          </a:solidFill>
        </p:spPr>
        <p:txBody>
          <a:bodyPr vert="horz" lIns="91440" tIns="45720" rIns="91440" bIns="45720" rtlCol="0" anchor="ctr" anchorCtr="0">
            <a:noAutofit/>
          </a:bodyPr>
          <a:lstStyle/>
          <a:p>
            <a:r>
              <a:rPr lang="en-US" dirty="0"/>
              <a:t>And they weighed out thirty shekels of silver as my wages</a:t>
            </a:r>
          </a:p>
        </p:txBody>
      </p:sp>
    </p:spTree>
    <p:extLst>
      <p:ext uri="{BB962C8B-B14F-4D97-AF65-F5344CB8AC3E}">
        <p14:creationId xmlns:p14="http://schemas.microsoft.com/office/powerpoint/2010/main" val="340980534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建物, 屋内, 男, ドア が含まれている画像&#10;&#10;自動的に生成された説明">
            <a:extLst>
              <a:ext uri="{FF2B5EF4-FFF2-40B4-BE49-F238E27FC236}">
                <a16:creationId xmlns:a16="http://schemas.microsoft.com/office/drawing/2014/main" id="{BB8B7A1D-42D2-1C8C-F1CB-DC5FB2C66F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6401" y="369333"/>
            <a:ext cx="4251198" cy="6150340"/>
          </a:xfrm>
          <a:prstGeom prst="rect">
            <a:avLst/>
          </a:prstGeom>
        </p:spPr>
      </p:pic>
      <p:sp>
        <p:nvSpPr>
          <p:cNvPr id="2" name="Text Placeholder 1"/>
          <p:cNvSpPr>
            <a:spLocks noGrp="1"/>
          </p:cNvSpPr>
          <p:nvPr>
            <p:ph type="body" sz="quarter" idx="10"/>
          </p:nvPr>
        </p:nvSpPr>
        <p:spPr/>
        <p:txBody>
          <a:bodyPr/>
          <a:lstStyle/>
          <a:p>
            <a:r>
              <a:rPr lang="en-US" dirty="0"/>
              <a:t>A painting of Judas Iscariot, in the </a:t>
            </a:r>
            <a:r>
              <a:rPr lang="en-US" dirty="0" err="1"/>
              <a:t>Magdala</a:t>
            </a:r>
            <a:r>
              <a:rPr lang="en-US" dirty="0"/>
              <a:t> Chapel of </a:t>
            </a:r>
            <a:r>
              <a:rPr lang="en-US" dirty="0" err="1"/>
              <a:t>Duc</a:t>
            </a:r>
            <a:r>
              <a:rPr lang="en-US" dirty="0"/>
              <a:t> In </a:t>
            </a:r>
            <a:r>
              <a:rPr lang="en-US" dirty="0" err="1"/>
              <a:t>Altum</a:t>
            </a:r>
            <a:r>
              <a:rPr lang="en-US" dirty="0"/>
              <a:t> Church</a:t>
            </a:r>
          </a:p>
        </p:txBody>
      </p:sp>
      <p:sp>
        <p:nvSpPr>
          <p:cNvPr id="3" name="Text Placeholder 2"/>
          <p:cNvSpPr>
            <a:spLocks noGrp="1"/>
          </p:cNvSpPr>
          <p:nvPr>
            <p:ph type="body" sz="quarter" idx="12"/>
          </p:nvPr>
        </p:nvSpPr>
        <p:spPr/>
        <p:txBody>
          <a:bodyPr/>
          <a:lstStyle/>
          <a:p>
            <a:r>
              <a:rPr lang="en-US" dirty="0"/>
              <a:t>11:12</a:t>
            </a:r>
          </a:p>
        </p:txBody>
      </p:sp>
      <p:sp>
        <p:nvSpPr>
          <p:cNvPr id="4" name="Title 3"/>
          <p:cNvSpPr>
            <a:spLocks noGrp="1"/>
          </p:cNvSpPr>
          <p:nvPr>
            <p:ph type="title"/>
          </p:nvPr>
        </p:nvSpPr>
        <p:spPr/>
        <p:txBody>
          <a:bodyPr/>
          <a:lstStyle/>
          <a:p>
            <a:r>
              <a:rPr lang="en-US" dirty="0"/>
              <a:t>And they weighed out thirty shekels of silver as my wages</a:t>
            </a:r>
          </a:p>
        </p:txBody>
      </p:sp>
    </p:spTree>
    <p:extLst>
      <p:ext uri="{BB962C8B-B14F-4D97-AF65-F5344CB8AC3E}">
        <p14:creationId xmlns:p14="http://schemas.microsoft.com/office/powerpoint/2010/main" val="197009593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D9EBB-DA23-0B4F-33BC-CDCE6429420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51BE51A-DF70-748B-D819-47F922D0F4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7640"/>
            <a:ext cx="9144000" cy="6522720"/>
          </a:xfrm>
          <a:prstGeom prst="rect">
            <a:avLst/>
          </a:prstGeom>
        </p:spPr>
      </p:pic>
      <p:sp>
        <p:nvSpPr>
          <p:cNvPr id="2" name="Text Placeholder 1">
            <a:extLst>
              <a:ext uri="{FF2B5EF4-FFF2-40B4-BE49-F238E27FC236}">
                <a16:creationId xmlns:a16="http://schemas.microsoft.com/office/drawing/2014/main" id="{8EC6FADC-148E-6BA9-ECB4-0353C9A62F04}"/>
              </a:ext>
            </a:extLst>
          </p:cNvPr>
          <p:cNvSpPr>
            <a:spLocks noGrp="1"/>
          </p:cNvSpPr>
          <p:nvPr>
            <p:ph type="body" sz="quarter" idx="10"/>
          </p:nvPr>
        </p:nvSpPr>
        <p:spPr/>
        <p:txBody>
          <a:bodyPr/>
          <a:lstStyle/>
          <a:p>
            <a:r>
              <a:rPr lang="en-US" dirty="0"/>
              <a:t>Cup depicting a potter making a </a:t>
            </a:r>
            <a:r>
              <a:rPr lang="en-US" i="1" dirty="0"/>
              <a:t>kylix</a:t>
            </a:r>
            <a:r>
              <a:rPr lang="en-US" dirty="0"/>
              <a:t> on a potter’s wheel, from Athens, circa 530 BC</a:t>
            </a:r>
          </a:p>
        </p:txBody>
      </p:sp>
      <p:sp>
        <p:nvSpPr>
          <p:cNvPr id="3" name="Text Placeholder 2">
            <a:extLst>
              <a:ext uri="{FF2B5EF4-FFF2-40B4-BE49-F238E27FC236}">
                <a16:creationId xmlns:a16="http://schemas.microsoft.com/office/drawing/2014/main" id="{3A21CDC7-1645-E694-3802-9B989626D2D8}"/>
              </a:ext>
            </a:extLst>
          </p:cNvPr>
          <p:cNvSpPr>
            <a:spLocks noGrp="1"/>
          </p:cNvSpPr>
          <p:nvPr>
            <p:ph type="body" sz="quarter" idx="12"/>
          </p:nvPr>
        </p:nvSpPr>
        <p:spPr/>
        <p:txBody>
          <a:bodyPr/>
          <a:lstStyle/>
          <a:p>
            <a:pPr marL="342900" indent="-342900" defTabSz="914400" rtl="0" eaLnBrk="1" latinLnBrk="0" hangingPunct="1">
              <a:spcBef>
                <a:spcPts val="0"/>
              </a:spcBef>
              <a:buFont typeface="+mj-lt"/>
              <a:buNone/>
            </a:pPr>
            <a:r>
              <a:rPr lang="en-US" dirty="0"/>
              <a:t>11:13</a:t>
            </a:r>
          </a:p>
        </p:txBody>
      </p:sp>
      <p:sp>
        <p:nvSpPr>
          <p:cNvPr id="4" name="Title 3">
            <a:extLst>
              <a:ext uri="{FF2B5EF4-FFF2-40B4-BE49-F238E27FC236}">
                <a16:creationId xmlns:a16="http://schemas.microsoft.com/office/drawing/2014/main" id="{5EC8EAEA-0F9A-6BBE-4EFF-EF41005B9ADA}"/>
              </a:ext>
            </a:extLst>
          </p:cNvPr>
          <p:cNvSpPr>
            <a:spLocks noGrp="1"/>
          </p:cNvSpPr>
          <p:nvPr>
            <p:ph type="title"/>
          </p:nvPr>
        </p:nvSpPr>
        <p:spPr/>
        <p:txBody>
          <a:bodyPr/>
          <a:lstStyle/>
          <a:p>
            <a:r>
              <a:rPr lang="en-US" dirty="0"/>
              <a:t>Yahweh said to me, ”Throw it to the potter—the magnificent price that I was prized at by them”</a:t>
            </a:r>
          </a:p>
        </p:txBody>
      </p:sp>
    </p:spTree>
    <p:extLst>
      <p:ext uri="{BB962C8B-B14F-4D97-AF65-F5344CB8AC3E}">
        <p14:creationId xmlns:p14="http://schemas.microsoft.com/office/powerpoint/2010/main" val="383321009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E463FFD-49A3-B8F6-4703-04AA733FD4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04799"/>
            <a:ext cx="9143999" cy="6248399"/>
          </a:xfrm>
          <a:prstGeom prst="rect">
            <a:avLst/>
          </a:prstGeom>
        </p:spPr>
      </p:pic>
      <p:sp>
        <p:nvSpPr>
          <p:cNvPr id="2" name="Text Placeholder 1"/>
          <p:cNvSpPr>
            <a:spLocks noGrp="1"/>
          </p:cNvSpPr>
          <p:nvPr>
            <p:ph type="body" sz="quarter" idx="10"/>
          </p:nvPr>
        </p:nvSpPr>
        <p:spPr/>
        <p:txBody>
          <a:bodyPr/>
          <a:lstStyle/>
          <a:p>
            <a:r>
              <a:rPr lang="en-US" dirty="0"/>
              <a:t>Boeotian </a:t>
            </a:r>
            <a:r>
              <a:rPr lang="en-US" i="1" dirty="0"/>
              <a:t>skyphos</a:t>
            </a:r>
            <a:r>
              <a:rPr lang="en-US" dirty="0"/>
              <a:t> with a humorous scene from a potter’s workshop, circa 430 BC</a:t>
            </a:r>
            <a:endParaRPr lang="x-none" dirty="0"/>
          </a:p>
        </p:txBody>
      </p:sp>
      <p:sp>
        <p:nvSpPr>
          <p:cNvPr id="3" name="Text Placeholder 2"/>
          <p:cNvSpPr>
            <a:spLocks noGrp="1"/>
          </p:cNvSpPr>
          <p:nvPr>
            <p:ph type="body" sz="quarter" idx="12"/>
          </p:nvPr>
        </p:nvSpPr>
        <p:spPr/>
        <p:txBody>
          <a:bodyPr/>
          <a:lstStyle/>
          <a:p>
            <a:r>
              <a:rPr lang="en-US" dirty="0"/>
              <a:t>11:13</a:t>
            </a:r>
          </a:p>
        </p:txBody>
      </p:sp>
      <p:sp>
        <p:nvSpPr>
          <p:cNvPr id="4" name="Title 3"/>
          <p:cNvSpPr>
            <a:spLocks noGrp="1"/>
          </p:cNvSpPr>
          <p:nvPr>
            <p:ph type="title"/>
          </p:nvPr>
        </p:nvSpPr>
        <p:spPr/>
        <p:txBody>
          <a:bodyPr/>
          <a:lstStyle/>
          <a:p>
            <a:r>
              <a:rPr lang="en-US" dirty="0"/>
              <a:t>Yahweh said to me, ”Throw it to the potter—the magnificent price that I was prized at by them”</a:t>
            </a:r>
          </a:p>
        </p:txBody>
      </p:sp>
    </p:spTree>
    <p:extLst>
      <p:ext uri="{BB962C8B-B14F-4D97-AF65-F5344CB8AC3E}">
        <p14:creationId xmlns:p14="http://schemas.microsoft.com/office/powerpoint/2010/main" val="378635728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Kris\Downloads\Leagros_Group_-_ABV_362_36_-_potter´s_workshop_-_Aineas_escaping_from_Troy_-_München_AS_1717_-_04.jpg"/>
          <p:cNvPicPr>
            <a:picLocks noChangeAspect="1" noChangeArrowheads="1"/>
          </p:cNvPicPr>
          <p:nvPr/>
        </p:nvPicPr>
        <p:blipFill rotWithShape="1">
          <a:blip r:embed="rId3">
            <a:extLst>
              <a:ext uri="{28A0092B-C50C-407E-A947-70E740481C1C}">
                <a14:useLocalDpi xmlns:a14="http://schemas.microsoft.com/office/drawing/2010/main" val="0"/>
              </a:ext>
            </a:extLst>
          </a:blip>
          <a:srcRect r="922"/>
          <a:stretch/>
        </p:blipFill>
        <p:spPr bwMode="auto">
          <a:xfrm>
            <a:off x="0" y="369331"/>
            <a:ext cx="9144000" cy="6150341"/>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Black-figure </a:t>
            </a:r>
            <a:r>
              <a:rPr lang="en-US" i="1" dirty="0"/>
              <a:t>hydria</a:t>
            </a:r>
            <a:r>
              <a:rPr lang="en-US" dirty="0"/>
              <a:t> with scenes from a potter´s workshop, circa 500 BC</a:t>
            </a:r>
          </a:p>
        </p:txBody>
      </p:sp>
      <p:sp>
        <p:nvSpPr>
          <p:cNvPr id="3" name="Text Placeholder 2"/>
          <p:cNvSpPr>
            <a:spLocks noGrp="1"/>
          </p:cNvSpPr>
          <p:nvPr>
            <p:ph type="body" sz="quarter" idx="12"/>
          </p:nvPr>
        </p:nvSpPr>
        <p:spPr/>
        <p:txBody>
          <a:bodyPr/>
          <a:lstStyle/>
          <a:p>
            <a:r>
              <a:rPr lang="en-US" dirty="0"/>
              <a:t>11:13</a:t>
            </a:r>
          </a:p>
        </p:txBody>
      </p:sp>
      <p:sp>
        <p:nvSpPr>
          <p:cNvPr id="4" name="Title 3"/>
          <p:cNvSpPr>
            <a:spLocks noGrp="1"/>
          </p:cNvSpPr>
          <p:nvPr>
            <p:ph type="title"/>
          </p:nvPr>
        </p:nvSpPr>
        <p:spPr/>
        <p:txBody>
          <a:bodyPr/>
          <a:lstStyle/>
          <a:p>
            <a:r>
              <a:rPr lang="en-US" dirty="0"/>
              <a:t>Yahweh said to me, ”Throw it to the potter—the magnificent price that I was prized at by them”</a:t>
            </a:r>
          </a:p>
        </p:txBody>
      </p:sp>
    </p:spTree>
    <p:extLst>
      <p:ext uri="{BB962C8B-B14F-4D97-AF65-F5344CB8AC3E}">
        <p14:creationId xmlns:p14="http://schemas.microsoft.com/office/powerpoint/2010/main" val="36097877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Public\_Bethany\matt27\Potter at his lathe wheel, mat040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Potter at his lathe wheel, circa 1935</a:t>
            </a:r>
          </a:p>
        </p:txBody>
      </p:sp>
      <p:sp>
        <p:nvSpPr>
          <p:cNvPr id="3" name="Text Placeholder 2"/>
          <p:cNvSpPr>
            <a:spLocks noGrp="1"/>
          </p:cNvSpPr>
          <p:nvPr>
            <p:ph type="body" sz="quarter" idx="12"/>
          </p:nvPr>
        </p:nvSpPr>
        <p:spPr/>
        <p:txBody>
          <a:bodyPr/>
          <a:lstStyle/>
          <a:p>
            <a:r>
              <a:rPr lang="en-US" dirty="0"/>
              <a:t>11:13</a:t>
            </a:r>
          </a:p>
        </p:txBody>
      </p:sp>
      <p:sp>
        <p:nvSpPr>
          <p:cNvPr id="4" name="Title 3"/>
          <p:cNvSpPr>
            <a:spLocks noGrp="1"/>
          </p:cNvSpPr>
          <p:nvPr>
            <p:ph type="title"/>
          </p:nvPr>
        </p:nvSpPr>
        <p:spPr/>
        <p:txBody>
          <a:bodyPr/>
          <a:lstStyle/>
          <a:p>
            <a:r>
              <a:rPr lang="en-US" dirty="0"/>
              <a:t>Yahweh said to me, ”Throw it to the potter—the magnificent price that I was prized at by them”</a:t>
            </a:r>
          </a:p>
        </p:txBody>
      </p:sp>
    </p:spTree>
    <p:extLst>
      <p:ext uri="{BB962C8B-B14F-4D97-AF65-F5344CB8AC3E}">
        <p14:creationId xmlns:p14="http://schemas.microsoft.com/office/powerpoint/2010/main" val="92639865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3B529-2DB3-4EE7-8468-28455FF683A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1878BA3-D56A-7A81-EBB3-CCDF43CA85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a:extLst>
              <a:ext uri="{FF2B5EF4-FFF2-40B4-BE49-F238E27FC236}">
                <a16:creationId xmlns:a16="http://schemas.microsoft.com/office/drawing/2014/main" id="{65BE9076-7446-D713-0FC9-CB10D573562B}"/>
              </a:ext>
            </a:extLst>
          </p:cNvPr>
          <p:cNvSpPr>
            <a:spLocks noGrp="1"/>
          </p:cNvSpPr>
          <p:nvPr>
            <p:ph type="body" sz="quarter" idx="10"/>
          </p:nvPr>
        </p:nvSpPr>
        <p:spPr/>
        <p:txBody>
          <a:bodyPr/>
          <a:lstStyle/>
          <a:p>
            <a:r>
              <a:rPr lang="en-US" dirty="0"/>
              <a:t>Potter at his lathe wheel, circa 1935</a:t>
            </a:r>
          </a:p>
        </p:txBody>
      </p:sp>
      <p:sp>
        <p:nvSpPr>
          <p:cNvPr id="3" name="Text Placeholder 2">
            <a:extLst>
              <a:ext uri="{FF2B5EF4-FFF2-40B4-BE49-F238E27FC236}">
                <a16:creationId xmlns:a16="http://schemas.microsoft.com/office/drawing/2014/main" id="{CA8A4FA1-6C23-312D-82A4-4EB7E808E7A3}"/>
              </a:ext>
            </a:extLst>
          </p:cNvPr>
          <p:cNvSpPr>
            <a:spLocks noGrp="1"/>
          </p:cNvSpPr>
          <p:nvPr>
            <p:ph type="body" sz="quarter" idx="12"/>
          </p:nvPr>
        </p:nvSpPr>
        <p:spPr/>
        <p:txBody>
          <a:bodyPr/>
          <a:lstStyle/>
          <a:p>
            <a:r>
              <a:rPr lang="en-US" dirty="0"/>
              <a:t>11:13</a:t>
            </a:r>
          </a:p>
        </p:txBody>
      </p:sp>
      <p:sp>
        <p:nvSpPr>
          <p:cNvPr id="4" name="Title 3">
            <a:extLst>
              <a:ext uri="{FF2B5EF4-FFF2-40B4-BE49-F238E27FC236}">
                <a16:creationId xmlns:a16="http://schemas.microsoft.com/office/drawing/2014/main" id="{951987B8-9086-BCA4-71CC-71E33172CD76}"/>
              </a:ext>
            </a:extLst>
          </p:cNvPr>
          <p:cNvSpPr>
            <a:spLocks noGrp="1"/>
          </p:cNvSpPr>
          <p:nvPr>
            <p:ph type="title"/>
          </p:nvPr>
        </p:nvSpPr>
        <p:spPr/>
        <p:txBody>
          <a:bodyPr/>
          <a:lstStyle/>
          <a:p>
            <a:r>
              <a:rPr lang="en-US" dirty="0"/>
              <a:t>Yahweh said to me, ”Throw it to the potter—the magnificent price that I was prized at by them”</a:t>
            </a:r>
          </a:p>
        </p:txBody>
      </p:sp>
    </p:spTree>
    <p:extLst>
      <p:ext uri="{BB962C8B-B14F-4D97-AF65-F5344CB8AC3E}">
        <p14:creationId xmlns:p14="http://schemas.microsoft.com/office/powerpoint/2010/main" val="12658050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005241E-97DE-B803-F7A6-3B8289242D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Pottery kiln at Kom Ombo</a:t>
            </a:r>
          </a:p>
        </p:txBody>
      </p:sp>
      <p:sp>
        <p:nvSpPr>
          <p:cNvPr id="3" name="Text Placeholder 2"/>
          <p:cNvSpPr>
            <a:spLocks noGrp="1"/>
          </p:cNvSpPr>
          <p:nvPr>
            <p:ph type="body" sz="quarter" idx="12"/>
          </p:nvPr>
        </p:nvSpPr>
        <p:spPr/>
        <p:txBody>
          <a:bodyPr/>
          <a:lstStyle/>
          <a:p>
            <a:r>
              <a:rPr lang="en-US" dirty="0"/>
              <a:t>11:13</a:t>
            </a:r>
          </a:p>
        </p:txBody>
      </p:sp>
      <p:sp>
        <p:nvSpPr>
          <p:cNvPr id="4" name="Title 3"/>
          <p:cNvSpPr>
            <a:spLocks noGrp="1"/>
          </p:cNvSpPr>
          <p:nvPr>
            <p:ph type="title"/>
          </p:nvPr>
        </p:nvSpPr>
        <p:spPr/>
        <p:txBody>
          <a:bodyPr/>
          <a:lstStyle/>
          <a:p>
            <a:r>
              <a:rPr lang="en-US" dirty="0"/>
              <a:t>Yahweh said to me, ”Throw it to the potter—the magnificent price that I was prized at by them”</a:t>
            </a:r>
          </a:p>
        </p:txBody>
      </p:sp>
    </p:spTree>
    <p:extLst>
      <p:ext uri="{BB962C8B-B14F-4D97-AF65-F5344CB8AC3E}">
        <p14:creationId xmlns:p14="http://schemas.microsoft.com/office/powerpoint/2010/main" val="206375217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Public\_Bethany\matt27\Hinnom Valley and Akeldama from east, mat1467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90575"/>
            <a:ext cx="9144000" cy="527685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err="1"/>
              <a:t>Hinnom</a:t>
            </a:r>
            <a:r>
              <a:rPr lang="en-US" dirty="0"/>
              <a:t> Valley and the traditional </a:t>
            </a:r>
            <a:r>
              <a:rPr lang="en-US" dirty="0" err="1"/>
              <a:t>Akeldama</a:t>
            </a:r>
            <a:r>
              <a:rPr lang="en-US" dirty="0"/>
              <a:t> (from the east), circa 1943</a:t>
            </a:r>
          </a:p>
        </p:txBody>
      </p:sp>
      <p:sp>
        <p:nvSpPr>
          <p:cNvPr id="3" name="Text Placeholder 2"/>
          <p:cNvSpPr>
            <a:spLocks noGrp="1"/>
          </p:cNvSpPr>
          <p:nvPr>
            <p:ph type="body" sz="quarter" idx="12"/>
          </p:nvPr>
        </p:nvSpPr>
        <p:spPr/>
        <p:txBody>
          <a:bodyPr/>
          <a:lstStyle/>
          <a:p>
            <a:r>
              <a:rPr lang="en-US" dirty="0"/>
              <a:t>11:13</a:t>
            </a:r>
          </a:p>
        </p:txBody>
      </p:sp>
      <p:sp>
        <p:nvSpPr>
          <p:cNvPr id="4" name="Title 3"/>
          <p:cNvSpPr>
            <a:spLocks noGrp="1"/>
          </p:cNvSpPr>
          <p:nvPr>
            <p:ph type="title"/>
          </p:nvPr>
        </p:nvSpPr>
        <p:spPr/>
        <p:txBody>
          <a:bodyPr/>
          <a:lstStyle/>
          <a:p>
            <a:r>
              <a:rPr lang="en-US" dirty="0"/>
              <a:t>Yahweh said to me, ”Throw it to the potter—the magnificent price that I was prized at by them”</a:t>
            </a:r>
          </a:p>
        </p:txBody>
      </p:sp>
    </p:spTree>
    <p:extLst>
      <p:ext uri="{BB962C8B-B14F-4D97-AF65-F5344CB8AC3E}">
        <p14:creationId xmlns:p14="http://schemas.microsoft.com/office/powerpoint/2010/main" val="2529291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Public\_Bethany\matt27\St Onuphrius Monastery, traditional Hakeldema, from e, tb02150484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St. </a:t>
            </a:r>
            <a:r>
              <a:rPr lang="en-US" dirty="0" err="1"/>
              <a:t>Onuphrius</a:t>
            </a:r>
            <a:r>
              <a:rPr lang="en-US" dirty="0"/>
              <a:t> Monastery, traditional </a:t>
            </a:r>
            <a:r>
              <a:rPr lang="en-US" dirty="0" err="1"/>
              <a:t>Akeldama</a:t>
            </a:r>
            <a:r>
              <a:rPr lang="en-US" dirty="0"/>
              <a:t> (from the east)</a:t>
            </a:r>
          </a:p>
        </p:txBody>
      </p:sp>
      <p:sp>
        <p:nvSpPr>
          <p:cNvPr id="3" name="Text Placeholder 2"/>
          <p:cNvSpPr>
            <a:spLocks noGrp="1"/>
          </p:cNvSpPr>
          <p:nvPr>
            <p:ph type="body" sz="quarter" idx="12"/>
          </p:nvPr>
        </p:nvSpPr>
        <p:spPr/>
        <p:txBody>
          <a:bodyPr/>
          <a:lstStyle/>
          <a:p>
            <a:r>
              <a:rPr lang="en-US" dirty="0"/>
              <a:t>11:13</a:t>
            </a:r>
          </a:p>
        </p:txBody>
      </p:sp>
      <p:sp>
        <p:nvSpPr>
          <p:cNvPr id="4" name="Title 3"/>
          <p:cNvSpPr>
            <a:spLocks noGrp="1"/>
          </p:cNvSpPr>
          <p:nvPr>
            <p:ph type="title"/>
          </p:nvPr>
        </p:nvSpPr>
        <p:spPr/>
        <p:txBody>
          <a:bodyPr/>
          <a:lstStyle/>
          <a:p>
            <a:r>
              <a:rPr lang="en-US" dirty="0"/>
              <a:t>Yahweh said to me, ”Throw it to the potter—the magnificent price that I was prized at by them”</a:t>
            </a:r>
          </a:p>
        </p:txBody>
      </p:sp>
    </p:spTree>
    <p:extLst>
      <p:ext uri="{BB962C8B-B14F-4D97-AF65-F5344CB8AC3E}">
        <p14:creationId xmlns:p14="http://schemas.microsoft.com/office/powerpoint/2010/main" val="1503624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EFFE9-988D-CF08-E47F-E3E965EAC03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D7C46723-D632-630D-61B1-BDAFD75A9A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1455906F-5A6D-7DFC-6436-817656666507}"/>
              </a:ext>
            </a:extLst>
          </p:cNvPr>
          <p:cNvSpPr>
            <a:spLocks noGrp="1"/>
          </p:cNvSpPr>
          <p:nvPr>
            <p:ph type="body" sz="quarter" idx="10"/>
          </p:nvPr>
        </p:nvSpPr>
        <p:spPr/>
        <p:txBody>
          <a:bodyPr/>
          <a:lstStyle/>
          <a:p>
            <a:r>
              <a:rPr lang="en-US" dirty="0"/>
              <a:t>Burnt forest after the Mount Carmel fire, 2010</a:t>
            </a:r>
          </a:p>
        </p:txBody>
      </p:sp>
      <p:sp>
        <p:nvSpPr>
          <p:cNvPr id="3" name="Text Placeholder 2">
            <a:extLst>
              <a:ext uri="{FF2B5EF4-FFF2-40B4-BE49-F238E27FC236}">
                <a16:creationId xmlns:a16="http://schemas.microsoft.com/office/drawing/2014/main" id="{F483B03A-DE71-B27B-4740-C3DDF5F47012}"/>
              </a:ext>
            </a:extLst>
          </p:cNvPr>
          <p:cNvSpPr>
            <a:spLocks noGrp="1"/>
          </p:cNvSpPr>
          <p:nvPr>
            <p:ph type="body" sz="quarter" idx="12"/>
          </p:nvPr>
        </p:nvSpPr>
        <p:spPr/>
        <p:txBody>
          <a:bodyPr/>
          <a:lstStyle/>
          <a:p>
            <a:r>
              <a:rPr lang="en-US" dirty="0"/>
              <a:t>11:1</a:t>
            </a:r>
          </a:p>
        </p:txBody>
      </p:sp>
      <p:sp>
        <p:nvSpPr>
          <p:cNvPr id="4" name="Title 3">
            <a:extLst>
              <a:ext uri="{FF2B5EF4-FFF2-40B4-BE49-F238E27FC236}">
                <a16:creationId xmlns:a16="http://schemas.microsoft.com/office/drawing/2014/main" id="{D3DD497C-81C2-19EF-860A-E340F3E4C49D}"/>
              </a:ext>
            </a:extLst>
          </p:cNvPr>
          <p:cNvSpPr>
            <a:spLocks noGrp="1"/>
          </p:cNvSpPr>
          <p:nvPr>
            <p:ph type="title"/>
          </p:nvPr>
        </p:nvSpPr>
        <p:spPr/>
        <p:txBody>
          <a:bodyPr/>
          <a:lstStyle/>
          <a:p>
            <a:r>
              <a:rPr lang="en-US" dirty="0"/>
              <a:t>Open your doors, O Lebanon, that the fire may devour your cedars</a:t>
            </a:r>
          </a:p>
        </p:txBody>
      </p:sp>
    </p:spTree>
    <p:extLst>
      <p:ext uri="{BB962C8B-B14F-4D97-AF65-F5344CB8AC3E}">
        <p14:creationId xmlns:p14="http://schemas.microsoft.com/office/powerpoint/2010/main" val="146678309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PLBL\03 Jerusalem\Valleys of Jerusalem\Hinnom Valley steep cliffs near traditional Akeldema, tb08230547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8452"/>
            <a:ext cx="9144741" cy="6081097"/>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Steep cliffs in the </a:t>
            </a:r>
            <a:r>
              <a:rPr lang="en-US" dirty="0" err="1"/>
              <a:t>Hinnom</a:t>
            </a:r>
            <a:r>
              <a:rPr lang="en-US" dirty="0"/>
              <a:t> Valley near the traditional </a:t>
            </a:r>
            <a:r>
              <a:rPr lang="en-US" dirty="0" err="1"/>
              <a:t>Akeldama</a:t>
            </a:r>
            <a:endParaRPr lang="en-US" dirty="0"/>
          </a:p>
        </p:txBody>
      </p:sp>
      <p:sp>
        <p:nvSpPr>
          <p:cNvPr id="3" name="Text Placeholder 2"/>
          <p:cNvSpPr>
            <a:spLocks noGrp="1"/>
          </p:cNvSpPr>
          <p:nvPr>
            <p:ph type="body" sz="quarter" idx="12"/>
          </p:nvPr>
        </p:nvSpPr>
        <p:spPr/>
        <p:txBody>
          <a:bodyPr/>
          <a:lstStyle/>
          <a:p>
            <a:r>
              <a:rPr lang="en-US" dirty="0"/>
              <a:t>11:13</a:t>
            </a:r>
          </a:p>
        </p:txBody>
      </p:sp>
      <p:sp>
        <p:nvSpPr>
          <p:cNvPr id="4" name="Title 3"/>
          <p:cNvSpPr>
            <a:spLocks noGrp="1"/>
          </p:cNvSpPr>
          <p:nvPr>
            <p:ph type="title"/>
          </p:nvPr>
        </p:nvSpPr>
        <p:spPr/>
        <p:txBody>
          <a:bodyPr/>
          <a:lstStyle/>
          <a:p>
            <a:r>
              <a:rPr lang="en-US" dirty="0"/>
              <a:t>Yahweh said to me, ”Throw it to the potter—the magnificent price that I was prized at by them”</a:t>
            </a:r>
          </a:p>
        </p:txBody>
      </p:sp>
    </p:spTree>
    <p:extLst>
      <p:ext uri="{BB962C8B-B14F-4D97-AF65-F5344CB8AC3E}">
        <p14:creationId xmlns:p14="http://schemas.microsoft.com/office/powerpoint/2010/main" val="116749088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3F90D0E-DA42-5320-0F54-103DD7FDC1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798" y="190"/>
            <a:ext cx="7162404" cy="6857620"/>
          </a:xfrm>
          <a:prstGeom prst="rect">
            <a:avLst/>
          </a:prstGeom>
        </p:spPr>
      </p:pic>
      <p:sp>
        <p:nvSpPr>
          <p:cNvPr id="2" name="Text Placeholder 1"/>
          <p:cNvSpPr>
            <a:spLocks noGrp="1"/>
          </p:cNvSpPr>
          <p:nvPr>
            <p:ph type="body" sz="quarter" idx="10"/>
          </p:nvPr>
        </p:nvSpPr>
        <p:spPr/>
        <p:txBody>
          <a:bodyPr/>
          <a:lstStyle/>
          <a:p>
            <a:r>
              <a:rPr lang="en-US" dirty="0"/>
              <a:t>Silver coin hoard, from Side, 1st century BC</a:t>
            </a:r>
          </a:p>
        </p:txBody>
      </p:sp>
      <p:sp>
        <p:nvSpPr>
          <p:cNvPr id="3" name="Text Placeholder 2"/>
          <p:cNvSpPr>
            <a:spLocks noGrp="1"/>
          </p:cNvSpPr>
          <p:nvPr>
            <p:ph type="body" sz="quarter" idx="12"/>
          </p:nvPr>
        </p:nvSpPr>
        <p:spPr/>
        <p:txBody>
          <a:bodyPr/>
          <a:lstStyle/>
          <a:p>
            <a:r>
              <a:rPr lang="en-US" dirty="0"/>
              <a:t>11:13</a:t>
            </a:r>
          </a:p>
        </p:txBody>
      </p:sp>
      <p:sp>
        <p:nvSpPr>
          <p:cNvPr id="4" name="Title 3"/>
          <p:cNvSpPr>
            <a:spLocks noGrp="1"/>
          </p:cNvSpPr>
          <p:nvPr>
            <p:ph type="title"/>
          </p:nvPr>
        </p:nvSpPr>
        <p:spPr/>
        <p:txBody>
          <a:bodyPr/>
          <a:lstStyle/>
          <a:p>
            <a:r>
              <a:rPr lang="en-US" dirty="0"/>
              <a:t>So I took the thirty pieces of silver and threw them to the potter in the house of Yahweh</a:t>
            </a:r>
          </a:p>
        </p:txBody>
      </p:sp>
    </p:spTree>
    <p:extLst>
      <p:ext uri="{BB962C8B-B14F-4D97-AF65-F5344CB8AC3E}">
        <p14:creationId xmlns:p14="http://schemas.microsoft.com/office/powerpoint/2010/main" val="270790339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Public\_Bethany\matt27\Silver tetradrachmas found at Gamla, tb041103021b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Silver </a:t>
            </a:r>
            <a:r>
              <a:rPr lang="en-US" i="1" dirty="0"/>
              <a:t>tetradrachms</a:t>
            </a:r>
            <a:r>
              <a:rPr lang="en-US" dirty="0"/>
              <a:t> found at </a:t>
            </a:r>
            <a:r>
              <a:rPr lang="en-US" dirty="0" err="1"/>
              <a:t>Gamla</a:t>
            </a:r>
            <a:r>
              <a:rPr lang="en-US" dirty="0"/>
              <a:t>, 1st century AD</a:t>
            </a:r>
          </a:p>
        </p:txBody>
      </p:sp>
      <p:sp>
        <p:nvSpPr>
          <p:cNvPr id="3" name="Text Placeholder 2"/>
          <p:cNvSpPr>
            <a:spLocks noGrp="1"/>
          </p:cNvSpPr>
          <p:nvPr>
            <p:ph type="body" sz="quarter" idx="12"/>
          </p:nvPr>
        </p:nvSpPr>
        <p:spPr/>
        <p:txBody>
          <a:bodyPr/>
          <a:lstStyle/>
          <a:p>
            <a:r>
              <a:rPr lang="en-US" dirty="0"/>
              <a:t>11:13</a:t>
            </a:r>
          </a:p>
        </p:txBody>
      </p:sp>
      <p:sp>
        <p:nvSpPr>
          <p:cNvPr id="4" name="Title 3"/>
          <p:cNvSpPr>
            <a:spLocks noGrp="1"/>
          </p:cNvSpPr>
          <p:nvPr>
            <p:ph type="title"/>
          </p:nvPr>
        </p:nvSpPr>
        <p:spPr/>
        <p:txBody>
          <a:bodyPr/>
          <a:lstStyle/>
          <a:p>
            <a:r>
              <a:rPr lang="en-US" dirty="0"/>
              <a:t>So I took the thirty pieces of silver and threw them to the potter in the house of Yahweh</a:t>
            </a:r>
          </a:p>
        </p:txBody>
      </p:sp>
    </p:spTree>
    <p:extLst>
      <p:ext uri="{BB962C8B-B14F-4D97-AF65-F5344CB8AC3E}">
        <p14:creationId xmlns:p14="http://schemas.microsoft.com/office/powerpoint/2010/main" val="426500312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F50C113-C7E8-AB76-45FE-54EC0890FD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Temple Mount and the Mount of Olives (aerial view from the west)</a:t>
            </a:r>
          </a:p>
        </p:txBody>
      </p:sp>
      <p:sp>
        <p:nvSpPr>
          <p:cNvPr id="3" name="Text Placeholder 2"/>
          <p:cNvSpPr>
            <a:spLocks noGrp="1"/>
          </p:cNvSpPr>
          <p:nvPr>
            <p:ph type="body" sz="quarter" idx="12"/>
          </p:nvPr>
        </p:nvSpPr>
        <p:spPr/>
        <p:txBody>
          <a:bodyPr/>
          <a:lstStyle/>
          <a:p>
            <a:r>
              <a:rPr lang="en-US" dirty="0"/>
              <a:t>11:13</a:t>
            </a:r>
          </a:p>
        </p:txBody>
      </p:sp>
      <p:sp>
        <p:nvSpPr>
          <p:cNvPr id="4" name="Title 3"/>
          <p:cNvSpPr>
            <a:spLocks noGrp="1"/>
          </p:cNvSpPr>
          <p:nvPr>
            <p:ph type="title"/>
          </p:nvPr>
        </p:nvSpPr>
        <p:spPr/>
        <p:txBody>
          <a:bodyPr/>
          <a:lstStyle/>
          <a:p>
            <a:r>
              <a:rPr lang="en-US" dirty="0"/>
              <a:t>So I took the thirty pieces of silver and threw them to the potter in the house of Yahweh</a:t>
            </a:r>
          </a:p>
        </p:txBody>
      </p:sp>
    </p:spTree>
    <p:extLst>
      <p:ext uri="{BB962C8B-B14F-4D97-AF65-F5344CB8AC3E}">
        <p14:creationId xmlns:p14="http://schemas.microsoft.com/office/powerpoint/2010/main" val="35401316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Public\_Bethany\matt27\Jerusalem model Herod's Temple from east, tb091506434.jpg"/>
          <p:cNvPicPr>
            <a:picLocks noChangeAspect="1" noChangeArrowheads="1"/>
          </p:cNvPicPr>
          <p:nvPr/>
        </p:nvPicPr>
        <p:blipFill rotWithShape="1">
          <a:blip r:embed="rId3">
            <a:extLst>
              <a:ext uri="{28A0092B-C50C-407E-A947-70E740481C1C}">
                <a14:useLocalDpi xmlns:a14="http://schemas.microsoft.com/office/drawing/2010/main" val="0"/>
              </a:ext>
            </a:extLst>
          </a:blip>
          <a:srcRect l="4593"/>
          <a:stretch/>
        </p:blipFill>
        <p:spPr bwMode="auto">
          <a:xfrm>
            <a:off x="0" y="142081"/>
            <a:ext cx="9144002" cy="6411119"/>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Herod’s Temple on a model of 1st-century Jerusalem (from the east)</a:t>
            </a:r>
          </a:p>
        </p:txBody>
      </p:sp>
      <p:sp>
        <p:nvSpPr>
          <p:cNvPr id="3" name="Text Placeholder 2"/>
          <p:cNvSpPr>
            <a:spLocks noGrp="1"/>
          </p:cNvSpPr>
          <p:nvPr>
            <p:ph type="body" sz="quarter" idx="12"/>
          </p:nvPr>
        </p:nvSpPr>
        <p:spPr/>
        <p:txBody>
          <a:bodyPr/>
          <a:lstStyle/>
          <a:p>
            <a:r>
              <a:rPr lang="en-US" dirty="0"/>
              <a:t>11:13</a:t>
            </a:r>
          </a:p>
        </p:txBody>
      </p:sp>
      <p:sp>
        <p:nvSpPr>
          <p:cNvPr id="4" name="Title 3"/>
          <p:cNvSpPr>
            <a:spLocks noGrp="1"/>
          </p:cNvSpPr>
          <p:nvPr>
            <p:ph type="title"/>
          </p:nvPr>
        </p:nvSpPr>
        <p:spPr/>
        <p:txBody>
          <a:bodyPr/>
          <a:lstStyle/>
          <a:p>
            <a:r>
              <a:rPr lang="en-US" dirty="0"/>
              <a:t>So I took the thirty pieces of silver and threw them to the potter in the house of Yahweh</a:t>
            </a:r>
          </a:p>
        </p:txBody>
      </p:sp>
    </p:spTree>
    <p:extLst>
      <p:ext uri="{BB962C8B-B14F-4D97-AF65-F5344CB8AC3E}">
        <p14:creationId xmlns:p14="http://schemas.microsoft.com/office/powerpoint/2010/main" val="339630177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6031E4B-2CFB-9825-C130-624E16B22BE1}"/>
              </a:ext>
            </a:extLst>
          </p:cNvPr>
          <p:cNvPicPr>
            <a:picLocks noChangeAspect="1"/>
          </p:cNvPicPr>
          <p:nvPr/>
        </p:nvPicPr>
        <p:blipFill rotWithShape="1">
          <a:blip r:embed="rId3">
            <a:extLst>
              <a:ext uri="{28A0092B-C50C-407E-A947-70E740481C1C}">
                <a14:useLocalDpi xmlns:a14="http://schemas.microsoft.com/office/drawing/2010/main" val="0"/>
              </a:ext>
            </a:extLst>
          </a:blip>
          <a:srcRect b="8927"/>
          <a:stretch/>
        </p:blipFill>
        <p:spPr>
          <a:xfrm>
            <a:off x="3114362" y="358446"/>
            <a:ext cx="6029638" cy="6499554"/>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69333"/>
            <a:ext cx="2878969" cy="6150339"/>
          </a:xfrm>
          <a:prstGeom prst="rect">
            <a:avLst/>
          </a:prstGeom>
        </p:spPr>
      </p:pic>
      <p:sp>
        <p:nvSpPr>
          <p:cNvPr id="2" name="Text Placeholder 1"/>
          <p:cNvSpPr>
            <a:spLocks noGrp="1"/>
          </p:cNvSpPr>
          <p:nvPr>
            <p:ph type="body" sz="quarter" idx="10"/>
          </p:nvPr>
        </p:nvSpPr>
        <p:spPr/>
        <p:txBody>
          <a:bodyPr/>
          <a:lstStyle/>
          <a:p>
            <a:r>
              <a:rPr lang="en-US" dirty="0"/>
              <a:t>Statue of </a:t>
            </a:r>
            <a:r>
              <a:rPr lang="en-US" dirty="0" err="1"/>
              <a:t>Metjetji</a:t>
            </a:r>
            <a:r>
              <a:rPr lang="en-US" dirty="0"/>
              <a:t>, Old Kingdom, circa 2400–2300 BC</a:t>
            </a:r>
          </a:p>
        </p:txBody>
      </p:sp>
      <p:sp>
        <p:nvSpPr>
          <p:cNvPr id="3" name="Text Placeholder 2"/>
          <p:cNvSpPr>
            <a:spLocks noGrp="1"/>
          </p:cNvSpPr>
          <p:nvPr>
            <p:ph type="body" sz="quarter" idx="12"/>
          </p:nvPr>
        </p:nvSpPr>
        <p:spPr/>
        <p:txBody>
          <a:bodyPr/>
          <a:lstStyle/>
          <a:p>
            <a:r>
              <a:rPr lang="en-US" dirty="0">
                <a:latin typeface="Calibri"/>
                <a:ea typeface="Calibri"/>
                <a:cs typeface="Calibri"/>
              </a:rPr>
              <a:t>11:14</a:t>
            </a:r>
            <a:endParaRPr lang="en-US" dirty="0"/>
          </a:p>
        </p:txBody>
      </p:sp>
      <p:sp>
        <p:nvSpPr>
          <p:cNvPr id="4" name="Title 3"/>
          <p:cNvSpPr>
            <a:spLocks noGrp="1"/>
          </p:cNvSpPr>
          <p:nvPr>
            <p:ph type="title"/>
          </p:nvPr>
        </p:nvSpPr>
        <p:spPr/>
        <p:txBody>
          <a:bodyPr/>
          <a:lstStyle/>
          <a:p>
            <a:r>
              <a:rPr lang="en-US" dirty="0"/>
              <a:t>Then I cut in pieces my second staff, Union</a:t>
            </a:r>
          </a:p>
        </p:txBody>
      </p:sp>
    </p:spTree>
    <p:extLst>
      <p:ext uri="{BB962C8B-B14F-4D97-AF65-F5344CB8AC3E}">
        <p14:creationId xmlns:p14="http://schemas.microsoft.com/office/powerpoint/2010/main" val="54706285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wall, indoor&#10;&#10;Description automatically generated">
            <a:extLst>
              <a:ext uri="{FF2B5EF4-FFF2-40B4-BE49-F238E27FC236}">
                <a16:creationId xmlns:a16="http://schemas.microsoft.com/office/drawing/2014/main" id="{65BF9CCD-6950-7B15-8AF4-24376BD2C2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8366" y="311728"/>
            <a:ext cx="4127269" cy="6234545"/>
          </a:xfrm>
          <a:prstGeom prst="rect">
            <a:avLst/>
          </a:prstGeom>
        </p:spPr>
      </p:pic>
      <p:sp>
        <p:nvSpPr>
          <p:cNvPr id="2" name="Text Placeholder 1"/>
          <p:cNvSpPr>
            <a:spLocks noGrp="1"/>
          </p:cNvSpPr>
          <p:nvPr>
            <p:ph type="body" sz="quarter" idx="10"/>
          </p:nvPr>
        </p:nvSpPr>
        <p:spPr/>
        <p:txBody>
          <a:bodyPr/>
          <a:lstStyle/>
          <a:p>
            <a:r>
              <a:rPr lang="en-US" dirty="0"/>
              <a:t>Staff of craftsman </a:t>
            </a:r>
            <a:r>
              <a:rPr lang="en-US" dirty="0" err="1"/>
              <a:t>Amunmose</a:t>
            </a:r>
            <a:r>
              <a:rPr lang="en-US" dirty="0"/>
              <a:t>, from Thebes, late 18th dynasty, circa 14th century BC</a:t>
            </a:r>
          </a:p>
        </p:txBody>
      </p:sp>
      <p:sp>
        <p:nvSpPr>
          <p:cNvPr id="3" name="Text Placeholder 2"/>
          <p:cNvSpPr>
            <a:spLocks noGrp="1"/>
          </p:cNvSpPr>
          <p:nvPr>
            <p:ph type="body" sz="quarter" idx="12"/>
          </p:nvPr>
        </p:nvSpPr>
        <p:spPr/>
        <p:txBody>
          <a:bodyPr/>
          <a:lstStyle/>
          <a:p>
            <a:r>
              <a:rPr lang="en-US" dirty="0"/>
              <a:t>11:14</a:t>
            </a:r>
          </a:p>
        </p:txBody>
      </p:sp>
      <p:sp>
        <p:nvSpPr>
          <p:cNvPr id="4" name="Title 3"/>
          <p:cNvSpPr>
            <a:spLocks noGrp="1"/>
          </p:cNvSpPr>
          <p:nvPr>
            <p:ph type="title"/>
          </p:nvPr>
        </p:nvSpPr>
        <p:spPr/>
        <p:txBody>
          <a:bodyPr/>
          <a:lstStyle/>
          <a:p>
            <a:r>
              <a:rPr lang="en-US" dirty="0"/>
              <a:t>Then I cut in pieces my second staff, Union</a:t>
            </a:r>
          </a:p>
        </p:txBody>
      </p:sp>
    </p:spTree>
    <p:extLst>
      <p:ext uri="{BB962C8B-B14F-4D97-AF65-F5344CB8AC3E}">
        <p14:creationId xmlns:p14="http://schemas.microsoft.com/office/powerpoint/2010/main" val="219744460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Relief showing Christ and the twelve apostles with sheep, probably early 4th century AD</a:t>
            </a:r>
          </a:p>
        </p:txBody>
      </p:sp>
      <p:sp>
        <p:nvSpPr>
          <p:cNvPr id="3" name="Text Placeholder 2"/>
          <p:cNvSpPr>
            <a:spLocks noGrp="1"/>
          </p:cNvSpPr>
          <p:nvPr>
            <p:ph type="body" sz="quarter" idx="12"/>
          </p:nvPr>
        </p:nvSpPr>
        <p:spPr/>
        <p:txBody>
          <a:bodyPr/>
          <a:lstStyle/>
          <a:p>
            <a:r>
              <a:rPr lang="en-US" dirty="0"/>
              <a:t>11:14</a:t>
            </a:r>
          </a:p>
        </p:txBody>
      </p:sp>
      <p:sp>
        <p:nvSpPr>
          <p:cNvPr id="4" name="Title 3"/>
          <p:cNvSpPr>
            <a:spLocks noGrp="1"/>
          </p:cNvSpPr>
          <p:nvPr>
            <p:ph type="title"/>
          </p:nvPr>
        </p:nvSpPr>
        <p:spPr/>
        <p:txBody>
          <a:bodyPr/>
          <a:lstStyle/>
          <a:p>
            <a:r>
              <a:rPr lang="en-US" dirty="0"/>
              <a:t>Then I cut in pieces my second staff, Union</a:t>
            </a:r>
          </a:p>
        </p:txBody>
      </p:sp>
      <p:pic>
        <p:nvPicPr>
          <p:cNvPr id="6" name="Picture 5" descr="A picture containing sculpture, stone&#10;&#10;Description automatically generated">
            <a:extLst>
              <a:ext uri="{FF2B5EF4-FFF2-40B4-BE49-F238E27FC236}">
                <a16:creationId xmlns:a16="http://schemas.microsoft.com/office/drawing/2014/main" id="{DFA6FFBB-8B83-4D27-2E56-98246663E7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78230"/>
            <a:ext cx="9144000" cy="4701540"/>
          </a:xfrm>
          <a:prstGeom prst="rect">
            <a:avLst/>
          </a:prstGeom>
        </p:spPr>
      </p:pic>
    </p:spTree>
    <p:extLst>
      <p:ext uri="{BB962C8B-B14F-4D97-AF65-F5344CB8AC3E}">
        <p14:creationId xmlns:p14="http://schemas.microsoft.com/office/powerpoint/2010/main" val="102319014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Kris\Downloads\1280px-Loeb_Painter_ARV_1005_7_two_pancratiasts_or_wrestlers_01b.jpg"/>
          <p:cNvPicPr>
            <a:picLocks noChangeAspect="1" noChangeArrowheads="1"/>
          </p:cNvPicPr>
          <p:nvPr/>
        </p:nvPicPr>
        <p:blipFill rotWithShape="1">
          <a:blip r:embed="rId3">
            <a:extLst>
              <a:ext uri="{28A0092B-C50C-407E-A947-70E740481C1C}">
                <a14:useLocalDpi xmlns:a14="http://schemas.microsoft.com/office/drawing/2010/main" val="0"/>
              </a:ext>
            </a:extLst>
          </a:blip>
          <a:srcRect t="1108" r="9877"/>
          <a:stretch/>
        </p:blipFill>
        <p:spPr bwMode="auto">
          <a:xfrm>
            <a:off x="1" y="0"/>
            <a:ext cx="9144000" cy="668655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Red-figure amphora with a young </a:t>
            </a:r>
            <a:r>
              <a:rPr lang="en-US" i="1" dirty="0" err="1"/>
              <a:t>pankratiast</a:t>
            </a:r>
            <a:r>
              <a:rPr lang="en-US" dirty="0"/>
              <a:t> or wrestler, from Athens, circa 440 BC</a:t>
            </a:r>
          </a:p>
        </p:txBody>
      </p:sp>
      <p:sp>
        <p:nvSpPr>
          <p:cNvPr id="6" name="Text Placeholder 5"/>
          <p:cNvSpPr>
            <a:spLocks noGrp="1"/>
          </p:cNvSpPr>
          <p:nvPr>
            <p:ph type="body" sz="quarter" idx="12"/>
          </p:nvPr>
        </p:nvSpPr>
        <p:spPr/>
        <p:txBody>
          <a:bodyPr/>
          <a:lstStyle/>
          <a:p>
            <a:r>
              <a:rPr lang="en-US" dirty="0"/>
              <a:t>11:14</a:t>
            </a:r>
          </a:p>
        </p:txBody>
      </p:sp>
      <p:sp>
        <p:nvSpPr>
          <p:cNvPr id="4" name="Title 3"/>
          <p:cNvSpPr>
            <a:spLocks noGrp="1"/>
          </p:cNvSpPr>
          <p:nvPr>
            <p:ph type="title"/>
          </p:nvPr>
        </p:nvSpPr>
        <p:spPr/>
        <p:txBody>
          <a:bodyPr/>
          <a:lstStyle/>
          <a:p>
            <a:r>
              <a:rPr lang="en-US" dirty="0"/>
              <a:t>In order to break the brotherhood between Judah and Israel</a:t>
            </a:r>
          </a:p>
        </p:txBody>
      </p:sp>
    </p:spTree>
    <p:extLst>
      <p:ext uri="{BB962C8B-B14F-4D97-AF65-F5344CB8AC3E}">
        <p14:creationId xmlns:p14="http://schemas.microsoft.com/office/powerpoint/2010/main" val="211597926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Kris\Downloads\Painter_of_Berlin_1833_-_ABV_407_2_-_Athena_Promachos_-_wrestlers_-_München_AS_1455_-_03.jpg"/>
          <p:cNvPicPr>
            <a:picLocks noChangeAspect="1" noChangeArrowheads="1"/>
          </p:cNvPicPr>
          <p:nvPr/>
        </p:nvPicPr>
        <p:blipFill rotWithShape="1">
          <a:blip r:embed="rId3">
            <a:extLst>
              <a:ext uri="{28A0092B-C50C-407E-A947-70E740481C1C}">
                <a14:useLocalDpi xmlns:a14="http://schemas.microsoft.com/office/drawing/2010/main" val="0"/>
              </a:ext>
            </a:extLst>
          </a:blip>
          <a:srcRect t="833"/>
          <a:stretch/>
        </p:blipFill>
        <p:spPr bwMode="auto">
          <a:xfrm>
            <a:off x="0" y="0"/>
            <a:ext cx="9144000" cy="680085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Black-figure amphora depicting wrestlers, from Vulci, circa 490 BC</a:t>
            </a:r>
          </a:p>
        </p:txBody>
      </p:sp>
      <p:sp>
        <p:nvSpPr>
          <p:cNvPr id="6" name="Text Placeholder 5"/>
          <p:cNvSpPr>
            <a:spLocks noGrp="1"/>
          </p:cNvSpPr>
          <p:nvPr>
            <p:ph type="body" sz="quarter" idx="12"/>
          </p:nvPr>
        </p:nvSpPr>
        <p:spPr/>
        <p:txBody>
          <a:bodyPr/>
          <a:lstStyle/>
          <a:p>
            <a:r>
              <a:rPr lang="en-US" dirty="0"/>
              <a:t>11:14</a:t>
            </a:r>
          </a:p>
        </p:txBody>
      </p:sp>
      <p:sp>
        <p:nvSpPr>
          <p:cNvPr id="4" name="Title 3"/>
          <p:cNvSpPr>
            <a:spLocks noGrp="1"/>
          </p:cNvSpPr>
          <p:nvPr>
            <p:ph type="title"/>
          </p:nvPr>
        </p:nvSpPr>
        <p:spPr/>
        <p:txBody>
          <a:bodyPr/>
          <a:lstStyle/>
          <a:p>
            <a:r>
              <a:rPr lang="en-US" dirty="0"/>
              <a:t>In order to break the brotherhood between Judah and Israel</a:t>
            </a:r>
          </a:p>
        </p:txBody>
      </p:sp>
    </p:spTree>
    <p:extLst>
      <p:ext uri="{BB962C8B-B14F-4D97-AF65-F5344CB8AC3E}">
        <p14:creationId xmlns:p14="http://schemas.microsoft.com/office/powerpoint/2010/main" val="1825128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EFFE9-988D-CF08-E47F-E3E965EAC03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151C49AE-95D1-5584-9C62-4D223ADE2D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1455906F-5A6D-7DFC-6436-817656666507}"/>
              </a:ext>
            </a:extLst>
          </p:cNvPr>
          <p:cNvSpPr>
            <a:spLocks noGrp="1"/>
          </p:cNvSpPr>
          <p:nvPr>
            <p:ph type="body" sz="quarter" idx="10"/>
          </p:nvPr>
        </p:nvSpPr>
        <p:spPr/>
        <p:txBody>
          <a:bodyPr/>
          <a:lstStyle/>
          <a:p>
            <a:r>
              <a:rPr lang="en-US" dirty="0"/>
              <a:t>Burnt pinecones after the Mount Carmel fire, 2010</a:t>
            </a:r>
          </a:p>
        </p:txBody>
      </p:sp>
      <p:sp>
        <p:nvSpPr>
          <p:cNvPr id="3" name="Text Placeholder 2">
            <a:extLst>
              <a:ext uri="{FF2B5EF4-FFF2-40B4-BE49-F238E27FC236}">
                <a16:creationId xmlns:a16="http://schemas.microsoft.com/office/drawing/2014/main" id="{F483B03A-DE71-B27B-4740-C3DDF5F47012}"/>
              </a:ext>
            </a:extLst>
          </p:cNvPr>
          <p:cNvSpPr>
            <a:spLocks noGrp="1"/>
          </p:cNvSpPr>
          <p:nvPr>
            <p:ph type="body" sz="quarter" idx="12"/>
          </p:nvPr>
        </p:nvSpPr>
        <p:spPr/>
        <p:txBody>
          <a:bodyPr/>
          <a:lstStyle/>
          <a:p>
            <a:r>
              <a:rPr lang="en-US" dirty="0"/>
              <a:t>11:1</a:t>
            </a:r>
          </a:p>
        </p:txBody>
      </p:sp>
      <p:sp>
        <p:nvSpPr>
          <p:cNvPr id="4" name="Title 3">
            <a:extLst>
              <a:ext uri="{FF2B5EF4-FFF2-40B4-BE49-F238E27FC236}">
                <a16:creationId xmlns:a16="http://schemas.microsoft.com/office/drawing/2014/main" id="{D3DD497C-81C2-19EF-860A-E340F3E4C49D}"/>
              </a:ext>
            </a:extLst>
          </p:cNvPr>
          <p:cNvSpPr>
            <a:spLocks noGrp="1"/>
          </p:cNvSpPr>
          <p:nvPr>
            <p:ph type="title"/>
          </p:nvPr>
        </p:nvSpPr>
        <p:spPr/>
        <p:txBody>
          <a:bodyPr/>
          <a:lstStyle/>
          <a:p>
            <a:r>
              <a:rPr lang="en-US" dirty="0"/>
              <a:t>Open your doors, O Lebanon, that the fire may devour your cedars</a:t>
            </a:r>
          </a:p>
        </p:txBody>
      </p:sp>
    </p:spTree>
    <p:extLst>
      <p:ext uri="{BB962C8B-B14F-4D97-AF65-F5344CB8AC3E}">
        <p14:creationId xmlns:p14="http://schemas.microsoft.com/office/powerpoint/2010/main" val="141524781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Greek basin with wrestlers on the rim, Late Archaic period, circa 500 BC</a:t>
            </a:r>
          </a:p>
        </p:txBody>
      </p:sp>
      <p:sp>
        <p:nvSpPr>
          <p:cNvPr id="3" name="Text Placeholder 2"/>
          <p:cNvSpPr>
            <a:spLocks noGrp="1"/>
          </p:cNvSpPr>
          <p:nvPr>
            <p:ph type="body" sz="quarter" idx="12"/>
          </p:nvPr>
        </p:nvSpPr>
        <p:spPr/>
        <p:txBody>
          <a:bodyPr/>
          <a:lstStyle/>
          <a:p>
            <a:r>
              <a:rPr lang="en-US" dirty="0"/>
              <a:t>11:14</a:t>
            </a:r>
          </a:p>
        </p:txBody>
      </p:sp>
      <p:sp>
        <p:nvSpPr>
          <p:cNvPr id="4" name="Title 3"/>
          <p:cNvSpPr>
            <a:spLocks noGrp="1"/>
          </p:cNvSpPr>
          <p:nvPr>
            <p:ph type="title"/>
          </p:nvPr>
        </p:nvSpPr>
        <p:spPr/>
        <p:txBody>
          <a:bodyPr/>
          <a:lstStyle/>
          <a:p>
            <a:r>
              <a:rPr lang="en-US" dirty="0"/>
              <a:t>In order to break the brotherhood between Judah and Israel</a:t>
            </a:r>
          </a:p>
        </p:txBody>
      </p:sp>
      <p:pic>
        <p:nvPicPr>
          <p:cNvPr id="5122" name="Picture 2" descr="C:\Users\Kris\Documents\Bolen\04 0Adds 2012\19 Museum\US Museums\Boston MFA-pcb\Greek and Roman Periods\Picene district, Greek basin with wrestlers on rim, bronze, Late Archaic period, ca 520-480 BC, adr171120302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7194"/>
            <a:ext cx="9144000" cy="6043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61275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EC1BC7-1C94-DE9F-1AF7-6C92762C20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1781" y="369332"/>
            <a:ext cx="5608711" cy="6150340"/>
          </a:xfrm>
          <a:prstGeom prst="rect">
            <a:avLst/>
          </a:prstGeom>
        </p:spPr>
      </p:pic>
      <p:sp>
        <p:nvSpPr>
          <p:cNvPr id="2" name="Text Placeholder 1"/>
          <p:cNvSpPr>
            <a:spLocks noGrp="1"/>
          </p:cNvSpPr>
          <p:nvPr>
            <p:ph type="body" sz="quarter" idx="10"/>
          </p:nvPr>
        </p:nvSpPr>
        <p:spPr/>
        <p:txBody>
          <a:bodyPr/>
          <a:lstStyle/>
          <a:p>
            <a:r>
              <a:rPr lang="en-US" dirty="0"/>
              <a:t>Shepherd with sheep, circa 1925</a:t>
            </a:r>
          </a:p>
        </p:txBody>
      </p:sp>
      <p:sp>
        <p:nvSpPr>
          <p:cNvPr id="3" name="Text Placeholder 2"/>
          <p:cNvSpPr>
            <a:spLocks noGrp="1"/>
          </p:cNvSpPr>
          <p:nvPr>
            <p:ph type="body" sz="quarter" idx="12"/>
          </p:nvPr>
        </p:nvSpPr>
        <p:spPr/>
        <p:txBody>
          <a:bodyPr/>
          <a:lstStyle/>
          <a:p>
            <a:r>
              <a:rPr lang="en-US"/>
              <a:t>11:15</a:t>
            </a:r>
          </a:p>
        </p:txBody>
      </p:sp>
      <p:sp>
        <p:nvSpPr>
          <p:cNvPr id="4" name="Title 3"/>
          <p:cNvSpPr>
            <a:spLocks noGrp="1"/>
          </p:cNvSpPr>
          <p:nvPr>
            <p:ph type="title"/>
          </p:nvPr>
        </p:nvSpPr>
        <p:spPr/>
        <p:txBody>
          <a:bodyPr/>
          <a:lstStyle/>
          <a:p>
            <a:r>
              <a:rPr lang="en-US" dirty="0"/>
              <a:t>Yahweh said to me, “Take the equipment of a foolish shepherd”</a:t>
            </a:r>
          </a:p>
        </p:txBody>
      </p:sp>
    </p:spTree>
    <p:extLst>
      <p:ext uri="{BB962C8B-B14F-4D97-AF65-F5344CB8AC3E}">
        <p14:creationId xmlns:p14="http://schemas.microsoft.com/office/powerpoint/2010/main" val="183090851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8017EA-C038-0668-DBFD-1FBBAF21A9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9143999" cy="6857999"/>
          </a:xfrm>
          <a:prstGeom prst="rect">
            <a:avLst/>
          </a:prstGeom>
        </p:spPr>
      </p:pic>
      <p:sp>
        <p:nvSpPr>
          <p:cNvPr id="3" name="Text Placeholder 2"/>
          <p:cNvSpPr>
            <a:spLocks noGrp="1"/>
          </p:cNvSpPr>
          <p:nvPr>
            <p:ph type="body" sz="quarter" idx="10"/>
          </p:nvPr>
        </p:nvSpPr>
        <p:spPr/>
        <p:txBody>
          <a:bodyPr/>
          <a:lstStyle/>
          <a:p>
            <a:r>
              <a:rPr lang="en-US" dirty="0"/>
              <a:t>Shepherd boy using a sling and sling stone, circa 1910</a:t>
            </a:r>
          </a:p>
        </p:txBody>
      </p:sp>
      <p:sp>
        <p:nvSpPr>
          <p:cNvPr id="4" name="Text Placeholder 3"/>
          <p:cNvSpPr>
            <a:spLocks noGrp="1"/>
          </p:cNvSpPr>
          <p:nvPr>
            <p:ph type="body" sz="quarter" idx="12"/>
          </p:nvPr>
        </p:nvSpPr>
        <p:spPr/>
        <p:txBody>
          <a:bodyPr/>
          <a:lstStyle/>
          <a:p>
            <a:r>
              <a:rPr lang="en-US" dirty="0"/>
              <a:t>11:15</a:t>
            </a:r>
          </a:p>
        </p:txBody>
      </p:sp>
      <p:sp>
        <p:nvSpPr>
          <p:cNvPr id="2" name="Title 1"/>
          <p:cNvSpPr>
            <a:spLocks noGrp="1"/>
          </p:cNvSpPr>
          <p:nvPr>
            <p:ph type="title"/>
          </p:nvPr>
        </p:nvSpPr>
        <p:spPr/>
        <p:txBody>
          <a:bodyPr/>
          <a:lstStyle/>
          <a:p>
            <a:r>
              <a:rPr lang="en-US" dirty="0"/>
              <a:t>Yahweh said to me, “Take the equipment of a foolish shepherd”</a:t>
            </a:r>
          </a:p>
        </p:txBody>
      </p:sp>
    </p:spTree>
    <p:extLst>
      <p:ext uri="{BB962C8B-B14F-4D97-AF65-F5344CB8AC3E}">
        <p14:creationId xmlns:p14="http://schemas.microsoft.com/office/powerpoint/2010/main" val="232271209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DD12F-E7ED-D85B-35B6-97DB6671C96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EF847FEB-A9C7-3CB8-B95D-D5E024A272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 Placeholder 2">
            <a:extLst>
              <a:ext uri="{FF2B5EF4-FFF2-40B4-BE49-F238E27FC236}">
                <a16:creationId xmlns:a16="http://schemas.microsoft.com/office/drawing/2014/main" id="{02DF6A94-62E1-6B14-DFBE-BB3A530C462E}"/>
              </a:ext>
            </a:extLst>
          </p:cNvPr>
          <p:cNvSpPr>
            <a:spLocks noGrp="1"/>
          </p:cNvSpPr>
          <p:nvPr>
            <p:ph type="body" sz="quarter" idx="10"/>
          </p:nvPr>
        </p:nvSpPr>
        <p:spPr/>
        <p:txBody>
          <a:bodyPr/>
          <a:lstStyle/>
          <a:p>
            <a:r>
              <a:rPr lang="en-US" dirty="0"/>
              <a:t>Shepherd boy using a sling and sling stone, circa 1910</a:t>
            </a:r>
          </a:p>
        </p:txBody>
      </p:sp>
      <p:sp>
        <p:nvSpPr>
          <p:cNvPr id="4" name="Text Placeholder 3">
            <a:extLst>
              <a:ext uri="{FF2B5EF4-FFF2-40B4-BE49-F238E27FC236}">
                <a16:creationId xmlns:a16="http://schemas.microsoft.com/office/drawing/2014/main" id="{BFFD589D-2021-9B15-D7F9-40974F2C7073}"/>
              </a:ext>
            </a:extLst>
          </p:cNvPr>
          <p:cNvSpPr>
            <a:spLocks noGrp="1"/>
          </p:cNvSpPr>
          <p:nvPr>
            <p:ph type="body" sz="quarter" idx="12"/>
          </p:nvPr>
        </p:nvSpPr>
        <p:spPr/>
        <p:txBody>
          <a:bodyPr/>
          <a:lstStyle/>
          <a:p>
            <a:r>
              <a:rPr lang="en-US" dirty="0"/>
              <a:t>11:15</a:t>
            </a:r>
          </a:p>
        </p:txBody>
      </p:sp>
      <p:sp>
        <p:nvSpPr>
          <p:cNvPr id="2" name="Title 1">
            <a:extLst>
              <a:ext uri="{FF2B5EF4-FFF2-40B4-BE49-F238E27FC236}">
                <a16:creationId xmlns:a16="http://schemas.microsoft.com/office/drawing/2014/main" id="{70673885-77B3-B51F-6F83-1E52DE49B531}"/>
              </a:ext>
            </a:extLst>
          </p:cNvPr>
          <p:cNvSpPr>
            <a:spLocks noGrp="1"/>
          </p:cNvSpPr>
          <p:nvPr>
            <p:ph type="title"/>
          </p:nvPr>
        </p:nvSpPr>
        <p:spPr/>
        <p:txBody>
          <a:bodyPr/>
          <a:lstStyle/>
          <a:p>
            <a:r>
              <a:rPr lang="en-US" dirty="0"/>
              <a:t>Yahweh said to me, “Take the equipment of a foolish shepherd”</a:t>
            </a:r>
          </a:p>
        </p:txBody>
      </p:sp>
    </p:spTree>
    <p:extLst>
      <p:ext uri="{BB962C8B-B14F-4D97-AF65-F5344CB8AC3E}">
        <p14:creationId xmlns:p14="http://schemas.microsoft.com/office/powerpoint/2010/main" val="378620300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752A564-9346-0845-449A-CB184C7F43FB}"/>
              </a:ext>
            </a:extLst>
          </p:cNvPr>
          <p:cNvPicPr>
            <a:picLocks noChangeAspect="1"/>
          </p:cNvPicPr>
          <p:nvPr/>
        </p:nvPicPr>
        <p:blipFill>
          <a:blip r:embed="rId3"/>
          <a:stretch>
            <a:fillRect/>
          </a:stretch>
        </p:blipFill>
        <p:spPr>
          <a:xfrm>
            <a:off x="0" y="2855"/>
            <a:ext cx="9144000" cy="6852290"/>
          </a:xfrm>
          <a:prstGeom prst="rect">
            <a:avLst/>
          </a:prstGeom>
        </p:spPr>
      </p:pic>
      <p:sp>
        <p:nvSpPr>
          <p:cNvPr id="2" name="Text Placeholder 1"/>
          <p:cNvSpPr>
            <a:spLocks noGrp="1"/>
          </p:cNvSpPr>
          <p:nvPr>
            <p:ph type="body" sz="quarter" idx="10"/>
          </p:nvPr>
        </p:nvSpPr>
        <p:spPr/>
        <p:txBody>
          <a:bodyPr/>
          <a:lstStyle/>
          <a:p>
            <a:r>
              <a:rPr lang="en-US" dirty="0"/>
              <a:t>Marble mask of a foolish slave, from Athens, 2nd century BC</a:t>
            </a:r>
          </a:p>
        </p:txBody>
      </p:sp>
      <p:sp>
        <p:nvSpPr>
          <p:cNvPr id="3" name="Text Placeholder 2"/>
          <p:cNvSpPr>
            <a:spLocks noGrp="1"/>
          </p:cNvSpPr>
          <p:nvPr>
            <p:ph type="body" sz="quarter" idx="12"/>
          </p:nvPr>
        </p:nvSpPr>
        <p:spPr/>
        <p:txBody>
          <a:bodyPr/>
          <a:lstStyle/>
          <a:p>
            <a:r>
              <a:rPr lang="en-US" dirty="0"/>
              <a:t>11:15</a:t>
            </a:r>
          </a:p>
        </p:txBody>
      </p:sp>
      <p:sp>
        <p:nvSpPr>
          <p:cNvPr id="4" name="Title 3"/>
          <p:cNvSpPr>
            <a:spLocks noGrp="1"/>
          </p:cNvSpPr>
          <p:nvPr>
            <p:ph type="title"/>
          </p:nvPr>
        </p:nvSpPr>
        <p:spPr/>
        <p:txBody>
          <a:bodyPr/>
          <a:lstStyle/>
          <a:p>
            <a:r>
              <a:rPr lang="en-US" dirty="0"/>
              <a:t>Yahweh said to me, “Take the equipment of a foolish shepherd”</a:t>
            </a:r>
          </a:p>
        </p:txBody>
      </p:sp>
    </p:spTree>
    <p:extLst>
      <p:ext uri="{BB962C8B-B14F-4D97-AF65-F5344CB8AC3E}">
        <p14:creationId xmlns:p14="http://schemas.microsoft.com/office/powerpoint/2010/main" val="261917727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Kris\Documents\Bolen\Ur, tomb of Queen Puabi, cosmetic box lid with lion, shell and lapis lazuli, 2550-2450 BC, adr1605279749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708145"/>
            <a:ext cx="9144931" cy="5441711"/>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84B27FCD-A549-4572-B0EF-12971DF1FBC3}"/>
              </a:ext>
            </a:extLst>
          </p:cNvPr>
          <p:cNvSpPr>
            <a:spLocks noGrp="1"/>
          </p:cNvSpPr>
          <p:nvPr>
            <p:ph type="body" sz="quarter" idx="10"/>
          </p:nvPr>
        </p:nvSpPr>
        <p:spPr/>
        <p:txBody>
          <a:bodyPr/>
          <a:lstStyle/>
          <a:p>
            <a:r>
              <a:rPr lang="en-US" dirty="0"/>
              <a:t>Cosmetic box lid with a lion eating a ram, from the tomb of Queen </a:t>
            </a:r>
            <a:r>
              <a:rPr lang="en-US" dirty="0" err="1"/>
              <a:t>Puabi</a:t>
            </a:r>
            <a:r>
              <a:rPr lang="en-US" dirty="0"/>
              <a:t> at Ur, circa 2500 BC</a:t>
            </a:r>
          </a:p>
        </p:txBody>
      </p:sp>
      <p:sp>
        <p:nvSpPr>
          <p:cNvPr id="3" name="Text Placeholder 2">
            <a:extLst>
              <a:ext uri="{FF2B5EF4-FFF2-40B4-BE49-F238E27FC236}">
                <a16:creationId xmlns:a16="http://schemas.microsoft.com/office/drawing/2014/main" id="{1D821CBD-E7BB-4FB8-BB6B-331A27B3D36F}"/>
              </a:ext>
            </a:extLst>
          </p:cNvPr>
          <p:cNvSpPr>
            <a:spLocks noGrp="1"/>
          </p:cNvSpPr>
          <p:nvPr>
            <p:ph type="body" sz="quarter" idx="12"/>
          </p:nvPr>
        </p:nvSpPr>
        <p:spPr/>
        <p:txBody>
          <a:bodyPr/>
          <a:lstStyle/>
          <a:p>
            <a:r>
              <a:rPr lang="en-US" dirty="0"/>
              <a:t>11:16</a:t>
            </a:r>
          </a:p>
        </p:txBody>
      </p:sp>
      <p:sp>
        <p:nvSpPr>
          <p:cNvPr id="4" name="Title 3">
            <a:extLst>
              <a:ext uri="{FF2B5EF4-FFF2-40B4-BE49-F238E27FC236}">
                <a16:creationId xmlns:a16="http://schemas.microsoft.com/office/drawing/2014/main" id="{0A9B8FF7-D588-4A39-B74F-654317113E2E}"/>
              </a:ext>
            </a:extLst>
          </p:cNvPr>
          <p:cNvSpPr>
            <a:spLocks noGrp="1"/>
          </p:cNvSpPr>
          <p:nvPr>
            <p:ph type="title"/>
          </p:nvPr>
        </p:nvSpPr>
        <p:spPr/>
        <p:txBody>
          <a:bodyPr/>
          <a:lstStyle/>
          <a:p>
            <a:r>
              <a:rPr lang="en-US" dirty="0"/>
              <a:t>I will raise up a shepherd in the land who will not care for those being destroyed</a:t>
            </a:r>
          </a:p>
        </p:txBody>
      </p:sp>
    </p:spTree>
    <p:extLst>
      <p:ext uri="{BB962C8B-B14F-4D97-AF65-F5344CB8AC3E}">
        <p14:creationId xmlns:p14="http://schemas.microsoft.com/office/powerpoint/2010/main" val="277117395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Kris\Documents\Bolen\Warrior sacrificing a ram, sheep, goat, 5th c BC, wiki Cleveland Museum of Ar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sz="quarter" idx="10"/>
          </p:nvPr>
        </p:nvSpPr>
        <p:spPr/>
        <p:txBody>
          <a:bodyPr/>
          <a:lstStyle/>
          <a:p>
            <a:r>
              <a:rPr lang="en-US" i="1" dirty="0"/>
              <a:t>Kylix</a:t>
            </a:r>
            <a:r>
              <a:rPr lang="en-US" dirty="0"/>
              <a:t> depicting a warrior sacrificing a ram, 5th century BC</a:t>
            </a:r>
          </a:p>
        </p:txBody>
      </p:sp>
      <p:sp>
        <p:nvSpPr>
          <p:cNvPr id="4" name="Text Placeholder 3"/>
          <p:cNvSpPr>
            <a:spLocks noGrp="1"/>
          </p:cNvSpPr>
          <p:nvPr>
            <p:ph type="body" sz="quarter" idx="12"/>
          </p:nvPr>
        </p:nvSpPr>
        <p:spPr/>
        <p:txBody>
          <a:bodyPr/>
          <a:lstStyle/>
          <a:p>
            <a:r>
              <a:rPr lang="en-US" dirty="0"/>
              <a:t>11:16</a:t>
            </a:r>
          </a:p>
        </p:txBody>
      </p:sp>
      <p:sp>
        <p:nvSpPr>
          <p:cNvPr id="2" name="Title 1"/>
          <p:cNvSpPr>
            <a:spLocks noGrp="1"/>
          </p:cNvSpPr>
          <p:nvPr>
            <p:ph type="title"/>
          </p:nvPr>
        </p:nvSpPr>
        <p:spPr/>
        <p:txBody>
          <a:bodyPr/>
          <a:lstStyle/>
          <a:p>
            <a:r>
              <a:rPr lang="en-US" dirty="0"/>
              <a:t>I will raise up a shepherd in the land who will not care for those being destroyed</a:t>
            </a:r>
          </a:p>
        </p:txBody>
      </p:sp>
    </p:spTree>
    <p:extLst>
      <p:ext uri="{BB962C8B-B14F-4D97-AF65-F5344CB8AC3E}">
        <p14:creationId xmlns:p14="http://schemas.microsoft.com/office/powerpoint/2010/main" val="426110963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3B98E34-3115-EBB3-B01F-343B2FB630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 Placeholder 2"/>
          <p:cNvSpPr>
            <a:spLocks noGrp="1"/>
          </p:cNvSpPr>
          <p:nvPr>
            <p:ph type="body" sz="quarter" idx="10"/>
          </p:nvPr>
        </p:nvSpPr>
        <p:spPr/>
        <p:txBody>
          <a:bodyPr/>
          <a:lstStyle/>
          <a:p>
            <a:r>
              <a:rPr lang="en-US" dirty="0"/>
              <a:t>Sheep mauled by a wolf, </a:t>
            </a:r>
            <a:r>
              <a:rPr lang="en-US" dirty="0" err="1"/>
              <a:t>Merijärvi</a:t>
            </a:r>
            <a:r>
              <a:rPr lang="en-US" dirty="0"/>
              <a:t>, Finland, 1962</a:t>
            </a:r>
          </a:p>
        </p:txBody>
      </p:sp>
      <p:sp>
        <p:nvSpPr>
          <p:cNvPr id="4" name="Text Placeholder 3"/>
          <p:cNvSpPr>
            <a:spLocks noGrp="1"/>
          </p:cNvSpPr>
          <p:nvPr>
            <p:ph type="body" sz="quarter" idx="12"/>
          </p:nvPr>
        </p:nvSpPr>
        <p:spPr/>
        <p:txBody>
          <a:bodyPr/>
          <a:lstStyle/>
          <a:p>
            <a:r>
              <a:rPr lang="en-US" dirty="0"/>
              <a:t>11:16</a:t>
            </a:r>
          </a:p>
        </p:txBody>
      </p:sp>
      <p:sp>
        <p:nvSpPr>
          <p:cNvPr id="2" name="Title 1"/>
          <p:cNvSpPr>
            <a:spLocks noGrp="1"/>
          </p:cNvSpPr>
          <p:nvPr>
            <p:ph type="title"/>
          </p:nvPr>
        </p:nvSpPr>
        <p:spPr/>
        <p:txBody>
          <a:bodyPr/>
          <a:lstStyle/>
          <a:p>
            <a:r>
              <a:rPr lang="en-US" dirty="0"/>
              <a:t>I will raise up a shepherd in the land who will not care for those being destroyed</a:t>
            </a:r>
          </a:p>
        </p:txBody>
      </p:sp>
    </p:spTree>
    <p:extLst>
      <p:ext uri="{BB962C8B-B14F-4D97-AF65-F5344CB8AC3E}">
        <p14:creationId xmlns:p14="http://schemas.microsoft.com/office/powerpoint/2010/main" val="281142282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vulture sitting on a rock next to a animal&#10;&#10;Description automatically generated">
            <a:extLst>
              <a:ext uri="{FF2B5EF4-FFF2-40B4-BE49-F238E27FC236}">
                <a16:creationId xmlns:a16="http://schemas.microsoft.com/office/drawing/2014/main" id="{CA6D9E88-AE7E-4A0C-A5C7-5212C25599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8620"/>
            <a:ext cx="9144000" cy="6080760"/>
          </a:xfrm>
          <a:prstGeom prst="rect">
            <a:avLst/>
          </a:prstGeom>
        </p:spPr>
      </p:pic>
      <p:pic>
        <p:nvPicPr>
          <p:cNvPr id="6" name="Picture 5">
            <a:extLst>
              <a:ext uri="{FF2B5EF4-FFF2-40B4-BE49-F238E27FC236}">
                <a16:creationId xmlns:a16="http://schemas.microsoft.com/office/drawing/2014/main" id="{AAC877F2-BB0E-93A4-F998-7FB0697929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Lappet-faced vulture with a carcass, at </a:t>
            </a:r>
            <a:r>
              <a:rPr lang="en-US" dirty="0" err="1"/>
              <a:t>Haibar</a:t>
            </a:r>
            <a:r>
              <a:rPr lang="en-US" dirty="0"/>
              <a:t> Nature Reserve</a:t>
            </a:r>
          </a:p>
        </p:txBody>
      </p:sp>
      <p:sp>
        <p:nvSpPr>
          <p:cNvPr id="3" name="Text Placeholder 2"/>
          <p:cNvSpPr>
            <a:spLocks noGrp="1"/>
          </p:cNvSpPr>
          <p:nvPr>
            <p:ph type="body" sz="quarter" idx="12"/>
          </p:nvPr>
        </p:nvSpPr>
        <p:spPr/>
        <p:txBody>
          <a:bodyPr/>
          <a:lstStyle/>
          <a:p>
            <a:r>
              <a:rPr lang="en-US" dirty="0"/>
              <a:t>11:16</a:t>
            </a:r>
          </a:p>
        </p:txBody>
      </p:sp>
      <p:sp>
        <p:nvSpPr>
          <p:cNvPr id="4" name="Title 3"/>
          <p:cNvSpPr>
            <a:spLocks noGrp="1"/>
          </p:cNvSpPr>
          <p:nvPr>
            <p:ph type="title"/>
          </p:nvPr>
        </p:nvSpPr>
        <p:spPr/>
        <p:txBody>
          <a:bodyPr/>
          <a:lstStyle/>
          <a:p>
            <a:r>
              <a:rPr lang="en-US" dirty="0"/>
              <a:t>I will raise up a shepherd in the land who will not care for those being destroyed</a:t>
            </a:r>
          </a:p>
        </p:txBody>
      </p:sp>
    </p:spTree>
    <p:extLst>
      <p:ext uri="{BB962C8B-B14F-4D97-AF65-F5344CB8AC3E}">
        <p14:creationId xmlns:p14="http://schemas.microsoft.com/office/powerpoint/2010/main" val="232588257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Sheep at Gath</a:t>
            </a:r>
          </a:p>
        </p:txBody>
      </p:sp>
      <p:sp>
        <p:nvSpPr>
          <p:cNvPr id="3" name="Text Placeholder 2"/>
          <p:cNvSpPr>
            <a:spLocks noGrp="1"/>
          </p:cNvSpPr>
          <p:nvPr>
            <p:ph type="body" sz="quarter" idx="12"/>
          </p:nvPr>
        </p:nvSpPr>
        <p:spPr/>
        <p:txBody>
          <a:bodyPr/>
          <a:lstStyle/>
          <a:p>
            <a:r>
              <a:rPr lang="en-US" dirty="0"/>
              <a:t>11:16</a:t>
            </a:r>
          </a:p>
        </p:txBody>
      </p:sp>
      <p:sp>
        <p:nvSpPr>
          <p:cNvPr id="4" name="Title 3"/>
          <p:cNvSpPr>
            <a:spLocks noGrp="1"/>
          </p:cNvSpPr>
          <p:nvPr>
            <p:ph type="title"/>
          </p:nvPr>
        </p:nvSpPr>
        <p:spPr/>
        <p:txBody>
          <a:bodyPr/>
          <a:lstStyle/>
          <a:p>
            <a:r>
              <a:rPr lang="en-US" dirty="0"/>
              <a:t>He will not seek those that are scattered</a:t>
            </a:r>
          </a:p>
        </p:txBody>
      </p:sp>
      <p:pic>
        <p:nvPicPr>
          <p:cNvPr id="6" name="Picture 5">
            <a:extLst>
              <a:ext uri="{FF2B5EF4-FFF2-40B4-BE49-F238E27FC236}">
                <a16:creationId xmlns:a16="http://schemas.microsoft.com/office/drawing/2014/main" id="{CE413893-F7BC-8638-B898-FA0A7E684E35}"/>
              </a:ext>
            </a:extLst>
          </p:cNvPr>
          <p:cNvPicPr>
            <a:picLocks noChangeAspect="1"/>
          </p:cNvPicPr>
          <p:nvPr/>
        </p:nvPicPr>
        <p:blipFill>
          <a:blip r:embed="rId3">
            <a:extLst>
              <a:ext uri="{28A0092B-C50C-407E-A947-70E740481C1C}">
                <a14:useLocalDpi xmlns:a14="http://schemas.microsoft.com/office/drawing/2010/main" val="0"/>
              </a:ext>
            </a:extLst>
          </a:blip>
          <a:srcRect l="537" r="-1"/>
          <a:stretch/>
        </p:blipFill>
        <p:spPr>
          <a:xfrm>
            <a:off x="1" y="369332"/>
            <a:ext cx="9144000" cy="6150340"/>
          </a:xfrm>
          <a:prstGeom prst="rect">
            <a:avLst/>
          </a:prstGeom>
        </p:spPr>
      </p:pic>
    </p:spTree>
    <p:extLst>
      <p:ext uri="{BB962C8B-B14F-4D97-AF65-F5344CB8AC3E}">
        <p14:creationId xmlns:p14="http://schemas.microsoft.com/office/powerpoint/2010/main" val="655742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a:t>
            </a:r>
            <a:r>
              <a:rPr lang="en-US" dirty="0" err="1"/>
              <a:t>Brosh</a:t>
            </a:r>
            <a:r>
              <a:rPr lang="en-US" dirty="0"/>
              <a:t> (Cypress) Street” sign in Mevasseret</a:t>
            </a:r>
          </a:p>
        </p:txBody>
      </p:sp>
      <p:sp>
        <p:nvSpPr>
          <p:cNvPr id="3" name="Text Placeholder 2"/>
          <p:cNvSpPr>
            <a:spLocks noGrp="1"/>
          </p:cNvSpPr>
          <p:nvPr>
            <p:ph type="body" sz="quarter" idx="12"/>
          </p:nvPr>
        </p:nvSpPr>
        <p:spPr/>
        <p:txBody>
          <a:bodyPr/>
          <a:lstStyle/>
          <a:p>
            <a:r>
              <a:rPr lang="en-US" dirty="0"/>
              <a:t>11:2</a:t>
            </a:r>
          </a:p>
        </p:txBody>
      </p:sp>
      <p:sp>
        <p:nvSpPr>
          <p:cNvPr id="4" name="Title 3"/>
          <p:cNvSpPr>
            <a:spLocks noGrp="1"/>
          </p:cNvSpPr>
          <p:nvPr>
            <p:ph type="title"/>
          </p:nvPr>
        </p:nvSpPr>
        <p:spPr/>
        <p:txBody>
          <a:bodyPr/>
          <a:lstStyle/>
          <a:p>
            <a:r>
              <a:rPr lang="en-US" dirty="0"/>
              <a:t>Wail, O cypress, for the cedar has fallen; for the glorious ones are destroyed</a:t>
            </a:r>
          </a:p>
        </p:txBody>
      </p:sp>
      <p:pic>
        <p:nvPicPr>
          <p:cNvPr id="5" name="Picture 4" descr="Brosh, Cypress, street sign in Mevasseret, tb09090601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1000"/>
            <a:ext cx="9144000" cy="6126480"/>
          </a:xfrm>
          <a:prstGeom prst="rect">
            <a:avLst/>
          </a:prstGeom>
        </p:spPr>
      </p:pic>
    </p:spTree>
    <p:extLst>
      <p:ext uri="{BB962C8B-B14F-4D97-AF65-F5344CB8AC3E}">
        <p14:creationId xmlns:p14="http://schemas.microsoft.com/office/powerpoint/2010/main" val="110505565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Goats running along a path near Beersheba</a:t>
            </a:r>
          </a:p>
        </p:txBody>
      </p:sp>
      <p:sp>
        <p:nvSpPr>
          <p:cNvPr id="3" name="Text Placeholder 2"/>
          <p:cNvSpPr>
            <a:spLocks noGrp="1"/>
          </p:cNvSpPr>
          <p:nvPr>
            <p:ph type="body" sz="quarter" idx="12"/>
          </p:nvPr>
        </p:nvSpPr>
        <p:spPr/>
        <p:txBody>
          <a:bodyPr/>
          <a:lstStyle/>
          <a:p>
            <a:r>
              <a:rPr lang="en-US" dirty="0"/>
              <a:t>11:16</a:t>
            </a:r>
          </a:p>
        </p:txBody>
      </p:sp>
      <p:sp>
        <p:nvSpPr>
          <p:cNvPr id="4" name="Title 3"/>
          <p:cNvSpPr>
            <a:spLocks noGrp="1"/>
          </p:cNvSpPr>
          <p:nvPr>
            <p:ph type="title"/>
          </p:nvPr>
        </p:nvSpPr>
        <p:spPr/>
        <p:txBody>
          <a:bodyPr/>
          <a:lstStyle/>
          <a:p>
            <a:r>
              <a:rPr lang="en-US" dirty="0"/>
              <a:t>He will not seek those that are scattered</a:t>
            </a:r>
          </a:p>
        </p:txBody>
      </p:sp>
      <p:pic>
        <p:nvPicPr>
          <p:cNvPr id="7" name="Picture 6">
            <a:extLst>
              <a:ext uri="{FF2B5EF4-FFF2-40B4-BE49-F238E27FC236}">
                <a16:creationId xmlns:a16="http://schemas.microsoft.com/office/drawing/2014/main" id="{49C8AF7E-F870-12EE-4372-AAA5997FDC66}"/>
              </a:ext>
            </a:extLst>
          </p:cNvPr>
          <p:cNvPicPr>
            <a:picLocks noChangeAspect="1"/>
          </p:cNvPicPr>
          <p:nvPr/>
        </p:nvPicPr>
        <p:blipFill>
          <a:blip r:embed="rId3">
            <a:extLst>
              <a:ext uri="{28A0092B-C50C-407E-A947-70E740481C1C}">
                <a14:useLocalDpi xmlns:a14="http://schemas.microsoft.com/office/drawing/2010/main" val="0"/>
              </a:ext>
            </a:extLst>
          </a:blip>
          <a:srcRect l="1577"/>
          <a:stretch/>
        </p:blipFill>
        <p:spPr>
          <a:xfrm>
            <a:off x="-1" y="369332"/>
            <a:ext cx="9144001" cy="6150340"/>
          </a:xfrm>
          <a:prstGeom prst="rect">
            <a:avLst/>
          </a:prstGeom>
        </p:spPr>
      </p:pic>
    </p:spTree>
    <p:extLst>
      <p:ext uri="{BB962C8B-B14F-4D97-AF65-F5344CB8AC3E}">
        <p14:creationId xmlns:p14="http://schemas.microsoft.com/office/powerpoint/2010/main" val="204411022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CEBD51D-49FC-2CAF-506C-ACDEDCBCA1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Samaritan man chasing runaway sheep on Mount Gerizim</a:t>
            </a:r>
          </a:p>
        </p:txBody>
      </p:sp>
      <p:sp>
        <p:nvSpPr>
          <p:cNvPr id="3" name="Text Placeholder 2"/>
          <p:cNvSpPr>
            <a:spLocks noGrp="1"/>
          </p:cNvSpPr>
          <p:nvPr>
            <p:ph type="body" sz="quarter" idx="12"/>
          </p:nvPr>
        </p:nvSpPr>
        <p:spPr/>
        <p:txBody>
          <a:bodyPr/>
          <a:lstStyle/>
          <a:p>
            <a:r>
              <a:rPr lang="en-US" dirty="0"/>
              <a:t>11:16</a:t>
            </a:r>
          </a:p>
        </p:txBody>
      </p:sp>
      <p:sp>
        <p:nvSpPr>
          <p:cNvPr id="4" name="Title 3"/>
          <p:cNvSpPr>
            <a:spLocks noGrp="1"/>
          </p:cNvSpPr>
          <p:nvPr>
            <p:ph type="title"/>
          </p:nvPr>
        </p:nvSpPr>
        <p:spPr/>
        <p:txBody>
          <a:bodyPr/>
          <a:lstStyle/>
          <a:p>
            <a:r>
              <a:rPr lang="en-US" dirty="0"/>
              <a:t>He will not seek those that are scattered</a:t>
            </a:r>
          </a:p>
        </p:txBody>
      </p:sp>
    </p:spTree>
    <p:extLst>
      <p:ext uri="{BB962C8B-B14F-4D97-AF65-F5344CB8AC3E}">
        <p14:creationId xmlns:p14="http://schemas.microsoft.com/office/powerpoint/2010/main" val="98680360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tatue of a person holding a baby&#10;&#10;Description automatically generated with low confidence">
            <a:extLst>
              <a:ext uri="{FF2B5EF4-FFF2-40B4-BE49-F238E27FC236}">
                <a16:creationId xmlns:a16="http://schemas.microsoft.com/office/drawing/2014/main" id="{1BFD51B2-FA61-A808-DA23-8F0AB805D3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1626" y="0"/>
            <a:ext cx="5700748" cy="6858000"/>
          </a:xfrm>
          <a:prstGeom prst="rect">
            <a:avLst/>
          </a:prstGeom>
        </p:spPr>
      </p:pic>
      <p:sp>
        <p:nvSpPr>
          <p:cNvPr id="2" name="Text Placeholder 1"/>
          <p:cNvSpPr>
            <a:spLocks noGrp="1"/>
          </p:cNvSpPr>
          <p:nvPr>
            <p:ph type="body" sz="quarter" idx="10"/>
          </p:nvPr>
        </p:nvSpPr>
        <p:spPr/>
        <p:txBody>
          <a:bodyPr/>
          <a:lstStyle/>
          <a:p>
            <a:r>
              <a:rPr lang="en-US" dirty="0"/>
              <a:t>Marble statuette of the Good Shepherd, from Asia Minor, AD 280–290</a:t>
            </a:r>
          </a:p>
        </p:txBody>
      </p:sp>
      <p:sp>
        <p:nvSpPr>
          <p:cNvPr id="3" name="Text Placeholder 2"/>
          <p:cNvSpPr>
            <a:spLocks noGrp="1"/>
          </p:cNvSpPr>
          <p:nvPr>
            <p:ph type="body" sz="quarter" idx="12"/>
          </p:nvPr>
        </p:nvSpPr>
        <p:spPr/>
        <p:txBody>
          <a:bodyPr/>
          <a:lstStyle/>
          <a:p>
            <a:r>
              <a:rPr lang="en-US" dirty="0"/>
              <a:t>11:16</a:t>
            </a:r>
          </a:p>
        </p:txBody>
      </p:sp>
      <p:sp>
        <p:nvSpPr>
          <p:cNvPr id="4" name="Title 3"/>
          <p:cNvSpPr>
            <a:spLocks noGrp="1"/>
          </p:cNvSpPr>
          <p:nvPr>
            <p:ph type="title"/>
          </p:nvPr>
        </p:nvSpPr>
        <p:spPr/>
        <p:txBody>
          <a:bodyPr/>
          <a:lstStyle/>
          <a:p>
            <a:r>
              <a:rPr lang="en-US" dirty="0"/>
              <a:t>He will not heal the broken</a:t>
            </a:r>
          </a:p>
        </p:txBody>
      </p:sp>
    </p:spTree>
    <p:extLst>
      <p:ext uri="{BB962C8B-B14F-4D97-AF65-F5344CB8AC3E}">
        <p14:creationId xmlns:p14="http://schemas.microsoft.com/office/powerpoint/2010/main" val="237041643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369332"/>
            <a:ext cx="9144000" cy="6150340"/>
            <a:chOff x="0" y="369332"/>
            <a:chExt cx="9144000" cy="6150340"/>
          </a:xfrm>
        </p:grpSpPr>
        <p:pic>
          <p:nvPicPr>
            <p:cNvPr id="2050" name="Picture 2" descr="C:\Users\Kris\Downloads\Sosias_Painter_ARV_21_1_Achilles_tending_Patroklos_-_Herakles_entering_Olympus_(02).jpg"/>
            <p:cNvPicPr>
              <a:picLocks noChangeAspect="1" noChangeArrowheads="1"/>
            </p:cNvPicPr>
            <p:nvPr/>
          </p:nvPicPr>
          <p:blipFill rotWithShape="1">
            <a:blip r:embed="rId3">
              <a:extLst>
                <a:ext uri="{28A0092B-C50C-407E-A947-70E740481C1C}">
                  <a14:useLocalDpi xmlns:a14="http://schemas.microsoft.com/office/drawing/2010/main" val="0"/>
                </a:ext>
              </a:extLst>
            </a:blip>
            <a:srcRect l="3608" r="4114"/>
            <a:stretch/>
          </p:blipFill>
          <p:spPr bwMode="auto">
            <a:xfrm>
              <a:off x="0" y="369332"/>
              <a:ext cx="9144000" cy="615034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Kris\Downloads\cover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7214" y="4245768"/>
              <a:ext cx="704682" cy="630936"/>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ext Placeholder 2"/>
          <p:cNvSpPr>
            <a:spLocks noGrp="1"/>
          </p:cNvSpPr>
          <p:nvPr>
            <p:ph type="body" sz="quarter" idx="10"/>
          </p:nvPr>
        </p:nvSpPr>
        <p:spPr/>
        <p:txBody>
          <a:bodyPr/>
          <a:lstStyle/>
          <a:p>
            <a:r>
              <a:rPr lang="en-US" dirty="0"/>
              <a:t>Red-figure </a:t>
            </a:r>
            <a:r>
              <a:rPr lang="en-US" i="1" dirty="0"/>
              <a:t>kylix</a:t>
            </a:r>
            <a:r>
              <a:rPr lang="en-US" dirty="0"/>
              <a:t> with Achilles helping </a:t>
            </a:r>
            <a:r>
              <a:rPr lang="en-US" dirty="0" err="1"/>
              <a:t>Patroklos</a:t>
            </a:r>
            <a:r>
              <a:rPr lang="en-US" dirty="0"/>
              <a:t>, from Athens, circa 500 BC</a:t>
            </a:r>
          </a:p>
        </p:txBody>
      </p:sp>
      <p:sp>
        <p:nvSpPr>
          <p:cNvPr id="4" name="Text Placeholder 3"/>
          <p:cNvSpPr>
            <a:spLocks noGrp="1"/>
          </p:cNvSpPr>
          <p:nvPr>
            <p:ph type="body" sz="quarter" idx="12"/>
          </p:nvPr>
        </p:nvSpPr>
        <p:spPr/>
        <p:txBody>
          <a:bodyPr/>
          <a:lstStyle/>
          <a:p>
            <a:r>
              <a:rPr lang="en-US" dirty="0"/>
              <a:t>11:16</a:t>
            </a:r>
          </a:p>
        </p:txBody>
      </p:sp>
      <p:sp>
        <p:nvSpPr>
          <p:cNvPr id="2" name="Title 1"/>
          <p:cNvSpPr>
            <a:spLocks noGrp="1"/>
          </p:cNvSpPr>
          <p:nvPr>
            <p:ph type="title"/>
          </p:nvPr>
        </p:nvSpPr>
        <p:spPr/>
        <p:txBody>
          <a:bodyPr/>
          <a:lstStyle/>
          <a:p>
            <a:r>
              <a:rPr lang="en-US" dirty="0"/>
              <a:t>He will not heal the broken</a:t>
            </a:r>
          </a:p>
        </p:txBody>
      </p:sp>
    </p:spTree>
    <p:extLst>
      <p:ext uri="{BB962C8B-B14F-4D97-AF65-F5344CB8AC3E}">
        <p14:creationId xmlns:p14="http://schemas.microsoft.com/office/powerpoint/2010/main" val="370484600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5F55A-FE68-9B3B-DCE9-3DEECBFFD22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2E5A16B-0D15-B4FB-B377-ED217AC600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0584"/>
            <a:ext cx="9144000" cy="6656832"/>
          </a:xfrm>
          <a:prstGeom prst="rect">
            <a:avLst/>
          </a:prstGeom>
        </p:spPr>
      </p:pic>
      <p:sp>
        <p:nvSpPr>
          <p:cNvPr id="9" name="Text Placeholder 8">
            <a:extLst>
              <a:ext uri="{FF2B5EF4-FFF2-40B4-BE49-F238E27FC236}">
                <a16:creationId xmlns:a16="http://schemas.microsoft.com/office/drawing/2014/main" id="{F4789DA7-09C7-8E66-7601-8C9A40E3BA15}"/>
              </a:ext>
            </a:extLst>
          </p:cNvPr>
          <p:cNvSpPr>
            <a:spLocks noGrp="1"/>
          </p:cNvSpPr>
          <p:nvPr>
            <p:ph type="body" sz="quarter" idx="10"/>
          </p:nvPr>
        </p:nvSpPr>
        <p:spPr/>
        <p:txBody>
          <a:bodyPr/>
          <a:lstStyle/>
          <a:p>
            <a:r>
              <a:rPr lang="en-US" dirty="0"/>
              <a:t>Fragment of sarcophagus with pastoral scene, late 3rd or early 4th centuries AD</a:t>
            </a:r>
          </a:p>
        </p:txBody>
      </p:sp>
      <p:sp>
        <p:nvSpPr>
          <p:cNvPr id="10" name="Text Placeholder 9">
            <a:extLst>
              <a:ext uri="{FF2B5EF4-FFF2-40B4-BE49-F238E27FC236}">
                <a16:creationId xmlns:a16="http://schemas.microsoft.com/office/drawing/2014/main" id="{64FFFF07-C65B-DB41-873E-B886FD5AF754}"/>
              </a:ext>
            </a:extLst>
          </p:cNvPr>
          <p:cNvSpPr>
            <a:spLocks noGrp="1"/>
          </p:cNvSpPr>
          <p:nvPr>
            <p:ph type="body" sz="quarter" idx="12"/>
          </p:nvPr>
        </p:nvSpPr>
        <p:spPr/>
        <p:txBody>
          <a:bodyPr/>
          <a:lstStyle/>
          <a:p>
            <a:r>
              <a:rPr lang="en-US" dirty="0"/>
              <a:t>11:16</a:t>
            </a:r>
          </a:p>
        </p:txBody>
      </p:sp>
      <p:sp>
        <p:nvSpPr>
          <p:cNvPr id="8" name="Title 7">
            <a:extLst>
              <a:ext uri="{FF2B5EF4-FFF2-40B4-BE49-F238E27FC236}">
                <a16:creationId xmlns:a16="http://schemas.microsoft.com/office/drawing/2014/main" id="{2056A8F8-2F39-3FD4-FD12-70EF0701D0A2}"/>
              </a:ext>
            </a:extLst>
          </p:cNvPr>
          <p:cNvSpPr>
            <a:spLocks noGrp="1"/>
          </p:cNvSpPr>
          <p:nvPr>
            <p:ph type="title"/>
          </p:nvPr>
        </p:nvSpPr>
        <p:spPr/>
        <p:txBody>
          <a:bodyPr/>
          <a:lstStyle/>
          <a:p>
            <a:r>
              <a:rPr lang="en-US" dirty="0">
                <a:ea typeface="Calibri"/>
              </a:rPr>
              <a:t>Nor will he sustain the healthy</a:t>
            </a:r>
            <a:endParaRPr lang="en-US" dirty="0"/>
          </a:p>
        </p:txBody>
      </p:sp>
    </p:spTree>
    <p:extLst>
      <p:ext uri="{BB962C8B-B14F-4D97-AF65-F5344CB8AC3E}">
        <p14:creationId xmlns:p14="http://schemas.microsoft.com/office/powerpoint/2010/main" val="103285093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B84998F-BC43-0B3D-4415-E51A40A394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1460"/>
            <a:ext cx="9144000" cy="6355080"/>
          </a:xfrm>
          <a:prstGeom prst="rect">
            <a:avLst/>
          </a:prstGeom>
        </p:spPr>
      </p:pic>
      <p:sp>
        <p:nvSpPr>
          <p:cNvPr id="2" name="Text Placeholder 1"/>
          <p:cNvSpPr>
            <a:spLocks noGrp="1"/>
          </p:cNvSpPr>
          <p:nvPr>
            <p:ph type="body" sz="quarter" idx="10"/>
          </p:nvPr>
        </p:nvSpPr>
        <p:spPr/>
        <p:txBody>
          <a:bodyPr/>
          <a:lstStyle/>
          <a:p>
            <a:r>
              <a:rPr lang="en-US"/>
              <a:t>Shepherd with his sheep beside the Tigris River</a:t>
            </a:r>
          </a:p>
        </p:txBody>
      </p:sp>
      <p:sp>
        <p:nvSpPr>
          <p:cNvPr id="3" name="Text Placeholder 2"/>
          <p:cNvSpPr>
            <a:spLocks noGrp="1"/>
          </p:cNvSpPr>
          <p:nvPr>
            <p:ph type="body" sz="quarter" idx="12"/>
          </p:nvPr>
        </p:nvSpPr>
        <p:spPr/>
        <p:txBody>
          <a:bodyPr/>
          <a:lstStyle/>
          <a:p>
            <a:r>
              <a:rPr lang="en-US" dirty="0"/>
              <a:t>11:16</a:t>
            </a:r>
          </a:p>
        </p:txBody>
      </p:sp>
      <p:sp>
        <p:nvSpPr>
          <p:cNvPr id="4" name="Title 3"/>
          <p:cNvSpPr>
            <a:spLocks noGrp="1"/>
          </p:cNvSpPr>
          <p:nvPr>
            <p:ph type="title"/>
          </p:nvPr>
        </p:nvSpPr>
        <p:spPr/>
        <p:txBody>
          <a:bodyPr/>
          <a:lstStyle/>
          <a:p>
            <a:r>
              <a:rPr lang="en-US" dirty="0">
                <a:ea typeface="Calibri"/>
              </a:rPr>
              <a:t>Nor will he sustain the healthy</a:t>
            </a:r>
            <a:endParaRPr lang="en-US" dirty="0"/>
          </a:p>
        </p:txBody>
      </p:sp>
    </p:spTree>
    <p:extLst>
      <p:ext uri="{BB962C8B-B14F-4D97-AF65-F5344CB8AC3E}">
        <p14:creationId xmlns:p14="http://schemas.microsoft.com/office/powerpoint/2010/main" val="358285624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79FE3CA-6F9F-61C7-B738-1B68E07CED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590"/>
            <a:ext cx="9144000" cy="6560820"/>
          </a:xfrm>
          <a:prstGeom prst="rect">
            <a:avLst/>
          </a:prstGeom>
        </p:spPr>
      </p:pic>
      <p:sp>
        <p:nvSpPr>
          <p:cNvPr id="2" name="Text Placeholder 1"/>
          <p:cNvSpPr>
            <a:spLocks noGrp="1"/>
          </p:cNvSpPr>
          <p:nvPr>
            <p:ph type="body" sz="quarter" idx="10"/>
          </p:nvPr>
        </p:nvSpPr>
        <p:spPr/>
        <p:txBody>
          <a:bodyPr/>
          <a:lstStyle/>
          <a:p>
            <a:r>
              <a:rPr lang="en-US" dirty="0"/>
              <a:t>Funerary relief with a butcher’s shop, circa AD 125–150</a:t>
            </a:r>
          </a:p>
        </p:txBody>
      </p:sp>
      <p:sp>
        <p:nvSpPr>
          <p:cNvPr id="3" name="Text Placeholder 2"/>
          <p:cNvSpPr>
            <a:spLocks noGrp="1"/>
          </p:cNvSpPr>
          <p:nvPr>
            <p:ph type="body" sz="quarter" idx="12"/>
          </p:nvPr>
        </p:nvSpPr>
        <p:spPr/>
        <p:txBody>
          <a:bodyPr/>
          <a:lstStyle/>
          <a:p>
            <a:r>
              <a:rPr lang="en-US" dirty="0"/>
              <a:t>11:16</a:t>
            </a:r>
          </a:p>
        </p:txBody>
      </p:sp>
      <p:sp>
        <p:nvSpPr>
          <p:cNvPr id="4" name="Title 3"/>
          <p:cNvSpPr>
            <a:spLocks noGrp="1"/>
          </p:cNvSpPr>
          <p:nvPr>
            <p:ph type="title"/>
          </p:nvPr>
        </p:nvSpPr>
        <p:spPr/>
        <p:txBody>
          <a:bodyPr/>
          <a:lstStyle/>
          <a:p>
            <a:r>
              <a:rPr lang="en-US" dirty="0"/>
              <a:t>But he will devour the flesh of the fat ones and tear off their hooves</a:t>
            </a:r>
          </a:p>
        </p:txBody>
      </p:sp>
    </p:spTree>
    <p:extLst>
      <p:ext uri="{BB962C8B-B14F-4D97-AF65-F5344CB8AC3E}">
        <p14:creationId xmlns:p14="http://schemas.microsoft.com/office/powerpoint/2010/main" val="249356691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E1A8967-EB29-6919-6CCB-49FD3E9B71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9476"/>
            <a:ext cx="9144000" cy="6099048"/>
          </a:xfrm>
          <a:prstGeom prst="rect">
            <a:avLst/>
          </a:prstGeom>
        </p:spPr>
      </p:pic>
      <p:sp>
        <p:nvSpPr>
          <p:cNvPr id="2" name="Text Placeholder 1"/>
          <p:cNvSpPr>
            <a:spLocks noGrp="1"/>
          </p:cNvSpPr>
          <p:nvPr>
            <p:ph type="body" sz="quarter" idx="10"/>
          </p:nvPr>
        </p:nvSpPr>
        <p:spPr/>
        <p:txBody>
          <a:bodyPr/>
          <a:lstStyle/>
          <a:p>
            <a:r>
              <a:rPr lang="en-US" dirty="0"/>
              <a:t>Samaritan man butchering a lamb at Passover on Mount Gerizim</a:t>
            </a:r>
          </a:p>
        </p:txBody>
      </p:sp>
      <p:sp>
        <p:nvSpPr>
          <p:cNvPr id="3" name="Text Placeholder 2"/>
          <p:cNvSpPr>
            <a:spLocks noGrp="1"/>
          </p:cNvSpPr>
          <p:nvPr>
            <p:ph type="body" sz="quarter" idx="12"/>
          </p:nvPr>
        </p:nvSpPr>
        <p:spPr/>
        <p:txBody>
          <a:bodyPr/>
          <a:lstStyle/>
          <a:p>
            <a:r>
              <a:rPr lang="en-US" dirty="0"/>
              <a:t>11:16</a:t>
            </a:r>
          </a:p>
        </p:txBody>
      </p:sp>
      <p:sp>
        <p:nvSpPr>
          <p:cNvPr id="4" name="Title 3"/>
          <p:cNvSpPr>
            <a:spLocks noGrp="1"/>
          </p:cNvSpPr>
          <p:nvPr>
            <p:ph type="title"/>
          </p:nvPr>
        </p:nvSpPr>
        <p:spPr/>
        <p:txBody>
          <a:bodyPr/>
          <a:lstStyle/>
          <a:p>
            <a:r>
              <a:rPr lang="en-US" dirty="0"/>
              <a:t>But he will devour the flesh of the fat ones and tear off their hooves</a:t>
            </a:r>
          </a:p>
        </p:txBody>
      </p:sp>
    </p:spTree>
    <p:extLst>
      <p:ext uri="{BB962C8B-B14F-4D97-AF65-F5344CB8AC3E}">
        <p14:creationId xmlns:p14="http://schemas.microsoft.com/office/powerpoint/2010/main" val="139326672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53F5202-D32B-B745-FED4-AAA5FC9A1A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59079"/>
            <a:ext cx="9144001" cy="6339841"/>
          </a:xfrm>
          <a:prstGeom prst="rect">
            <a:avLst/>
          </a:prstGeom>
        </p:spPr>
      </p:pic>
      <p:sp>
        <p:nvSpPr>
          <p:cNvPr id="2" name="Text Placeholder 1"/>
          <p:cNvSpPr>
            <a:spLocks noGrp="1"/>
          </p:cNvSpPr>
          <p:nvPr>
            <p:ph type="body" sz="quarter" idx="10"/>
          </p:nvPr>
        </p:nvSpPr>
        <p:spPr/>
        <p:txBody>
          <a:bodyPr/>
          <a:lstStyle/>
          <a:p>
            <a:r>
              <a:rPr lang="en-US" dirty="0"/>
              <a:t>Dishes with mutton and rice at Tell Beit </a:t>
            </a:r>
            <a:r>
              <a:rPr lang="en-US" dirty="0" err="1"/>
              <a:t>Mirsim</a:t>
            </a:r>
            <a:r>
              <a:rPr lang="en-US" dirty="0"/>
              <a:t>, 1926</a:t>
            </a:r>
          </a:p>
        </p:txBody>
      </p:sp>
      <p:sp>
        <p:nvSpPr>
          <p:cNvPr id="3" name="Text Placeholder 2"/>
          <p:cNvSpPr>
            <a:spLocks noGrp="1"/>
          </p:cNvSpPr>
          <p:nvPr>
            <p:ph type="body" sz="quarter" idx="12"/>
          </p:nvPr>
        </p:nvSpPr>
        <p:spPr/>
        <p:txBody>
          <a:bodyPr/>
          <a:lstStyle/>
          <a:p>
            <a:r>
              <a:rPr lang="en-US"/>
              <a:t>11:16</a:t>
            </a:r>
          </a:p>
        </p:txBody>
      </p:sp>
      <p:sp>
        <p:nvSpPr>
          <p:cNvPr id="4" name="Title 3"/>
          <p:cNvSpPr>
            <a:spLocks noGrp="1"/>
          </p:cNvSpPr>
          <p:nvPr>
            <p:ph type="title"/>
          </p:nvPr>
        </p:nvSpPr>
        <p:spPr/>
        <p:txBody>
          <a:bodyPr/>
          <a:lstStyle/>
          <a:p>
            <a:r>
              <a:rPr lang="en-US" dirty="0"/>
              <a:t>But he will devour the flesh of the fat ones and tear off their hooves</a:t>
            </a:r>
          </a:p>
        </p:txBody>
      </p:sp>
    </p:spTree>
    <p:extLst>
      <p:ext uri="{BB962C8B-B14F-4D97-AF65-F5344CB8AC3E}">
        <p14:creationId xmlns:p14="http://schemas.microsoft.com/office/powerpoint/2010/main" val="16815744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8D7D7-C358-7269-5AC6-D6B61D782F8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92B0265E-DEA7-D63D-84E1-87C04CEDB997}"/>
              </a:ext>
            </a:extLst>
          </p:cNvPr>
          <p:cNvPicPr>
            <a:picLocks noChangeAspect="1"/>
          </p:cNvPicPr>
          <p:nvPr/>
        </p:nvPicPr>
        <p:blipFill>
          <a:blip r:embed="rId3">
            <a:extLst>
              <a:ext uri="{28A0092B-C50C-407E-A947-70E740481C1C}">
                <a14:useLocalDpi xmlns:a14="http://schemas.microsoft.com/office/drawing/2010/main" val="0"/>
              </a:ext>
            </a:extLst>
          </a:blip>
          <a:srcRect b="3333"/>
          <a:stretch>
            <a:fillRect/>
          </a:stretch>
        </p:blipFill>
        <p:spPr>
          <a:xfrm>
            <a:off x="0" y="228600"/>
            <a:ext cx="9144000" cy="6629400"/>
          </a:xfrm>
          <a:prstGeom prst="rect">
            <a:avLst/>
          </a:prstGeom>
        </p:spPr>
      </p:pic>
      <p:sp>
        <p:nvSpPr>
          <p:cNvPr id="2" name="Text Placeholder 1">
            <a:extLst>
              <a:ext uri="{FF2B5EF4-FFF2-40B4-BE49-F238E27FC236}">
                <a16:creationId xmlns:a16="http://schemas.microsoft.com/office/drawing/2014/main" id="{31F4949B-69C2-D86B-13AA-8D56AB843D40}"/>
              </a:ext>
            </a:extLst>
          </p:cNvPr>
          <p:cNvSpPr>
            <a:spLocks noGrp="1"/>
          </p:cNvSpPr>
          <p:nvPr>
            <p:ph type="body" sz="quarter" idx="10"/>
          </p:nvPr>
        </p:nvSpPr>
        <p:spPr/>
        <p:txBody>
          <a:bodyPr/>
          <a:lstStyle/>
          <a:p>
            <a:r>
              <a:rPr lang="en-US" dirty="0"/>
              <a:t>Dishes with mutton and rice at Tell Beit </a:t>
            </a:r>
            <a:r>
              <a:rPr lang="en-US" dirty="0" err="1"/>
              <a:t>Mirsim</a:t>
            </a:r>
            <a:r>
              <a:rPr lang="en-US" dirty="0"/>
              <a:t>, 1926</a:t>
            </a:r>
          </a:p>
        </p:txBody>
      </p:sp>
      <p:sp>
        <p:nvSpPr>
          <p:cNvPr id="3" name="Text Placeholder 2">
            <a:extLst>
              <a:ext uri="{FF2B5EF4-FFF2-40B4-BE49-F238E27FC236}">
                <a16:creationId xmlns:a16="http://schemas.microsoft.com/office/drawing/2014/main" id="{33C7AC73-D22C-317B-EA65-14B9D3EF5646}"/>
              </a:ext>
            </a:extLst>
          </p:cNvPr>
          <p:cNvSpPr>
            <a:spLocks noGrp="1"/>
          </p:cNvSpPr>
          <p:nvPr>
            <p:ph type="body" sz="quarter" idx="12"/>
          </p:nvPr>
        </p:nvSpPr>
        <p:spPr/>
        <p:txBody>
          <a:bodyPr/>
          <a:lstStyle/>
          <a:p>
            <a:r>
              <a:rPr lang="en-US"/>
              <a:t>11:16</a:t>
            </a:r>
          </a:p>
        </p:txBody>
      </p:sp>
      <p:sp>
        <p:nvSpPr>
          <p:cNvPr id="4" name="Title 3">
            <a:extLst>
              <a:ext uri="{FF2B5EF4-FFF2-40B4-BE49-F238E27FC236}">
                <a16:creationId xmlns:a16="http://schemas.microsoft.com/office/drawing/2014/main" id="{64F0E8B9-D443-3786-471B-A631B4C759CD}"/>
              </a:ext>
            </a:extLst>
          </p:cNvPr>
          <p:cNvSpPr>
            <a:spLocks noGrp="1"/>
          </p:cNvSpPr>
          <p:nvPr>
            <p:ph type="title"/>
          </p:nvPr>
        </p:nvSpPr>
        <p:spPr/>
        <p:txBody>
          <a:bodyPr/>
          <a:lstStyle/>
          <a:p>
            <a:r>
              <a:rPr lang="en-US" dirty="0"/>
              <a:t>But he will devour the flesh of the fat ones and tear off their hooves</a:t>
            </a:r>
          </a:p>
        </p:txBody>
      </p:sp>
    </p:spTree>
    <p:extLst>
      <p:ext uri="{BB962C8B-B14F-4D97-AF65-F5344CB8AC3E}">
        <p14:creationId xmlns:p14="http://schemas.microsoft.com/office/powerpoint/2010/main" val="3681953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lbright Institute, tb01020020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Cypress trees in front of Albright Institute, Jerusalem</a:t>
            </a:r>
          </a:p>
        </p:txBody>
      </p:sp>
      <p:sp>
        <p:nvSpPr>
          <p:cNvPr id="3" name="Text Placeholder 2"/>
          <p:cNvSpPr>
            <a:spLocks noGrp="1"/>
          </p:cNvSpPr>
          <p:nvPr>
            <p:ph type="body" sz="quarter" idx="12"/>
          </p:nvPr>
        </p:nvSpPr>
        <p:spPr/>
        <p:txBody>
          <a:bodyPr/>
          <a:lstStyle/>
          <a:p>
            <a:r>
              <a:rPr lang="en-US" dirty="0"/>
              <a:t>11:2</a:t>
            </a:r>
          </a:p>
        </p:txBody>
      </p:sp>
      <p:sp>
        <p:nvSpPr>
          <p:cNvPr id="4" name="Title 3"/>
          <p:cNvSpPr>
            <a:spLocks noGrp="1"/>
          </p:cNvSpPr>
          <p:nvPr>
            <p:ph type="title"/>
          </p:nvPr>
        </p:nvSpPr>
        <p:spPr/>
        <p:txBody>
          <a:bodyPr/>
          <a:lstStyle/>
          <a:p>
            <a:r>
              <a:rPr lang="en-US" dirty="0"/>
              <a:t>Wail, O cypress, for the cedar has fallen; for the glorious ones are destroyed</a:t>
            </a:r>
          </a:p>
        </p:txBody>
      </p:sp>
    </p:spTree>
    <p:extLst>
      <p:ext uri="{BB962C8B-B14F-4D97-AF65-F5344CB8AC3E}">
        <p14:creationId xmlns:p14="http://schemas.microsoft.com/office/powerpoint/2010/main" val="164354567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706040-810E-5321-F38E-D3379EF400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9090"/>
            <a:ext cx="9144000" cy="6179820"/>
          </a:xfrm>
          <a:prstGeom prst="rect">
            <a:avLst/>
          </a:prstGeom>
        </p:spPr>
      </p:pic>
      <p:sp>
        <p:nvSpPr>
          <p:cNvPr id="2" name="Text Placeholder 1"/>
          <p:cNvSpPr>
            <a:spLocks noGrp="1"/>
          </p:cNvSpPr>
          <p:nvPr>
            <p:ph type="body" sz="quarter" idx="10"/>
          </p:nvPr>
        </p:nvSpPr>
        <p:spPr/>
        <p:txBody>
          <a:bodyPr/>
          <a:lstStyle/>
          <a:p>
            <a:r>
              <a:rPr lang="en-US" dirty="0"/>
              <a:t>A butcher cutting meat at the Rosh HaAyin market, 1963</a:t>
            </a:r>
          </a:p>
        </p:txBody>
      </p:sp>
      <p:sp>
        <p:nvSpPr>
          <p:cNvPr id="3" name="Text Placeholder 2"/>
          <p:cNvSpPr>
            <a:spLocks noGrp="1"/>
          </p:cNvSpPr>
          <p:nvPr>
            <p:ph type="body" sz="quarter" idx="12"/>
          </p:nvPr>
        </p:nvSpPr>
        <p:spPr/>
        <p:txBody>
          <a:bodyPr/>
          <a:lstStyle/>
          <a:p>
            <a:r>
              <a:rPr lang="en-US"/>
              <a:t>11:16</a:t>
            </a:r>
          </a:p>
        </p:txBody>
      </p:sp>
      <p:sp>
        <p:nvSpPr>
          <p:cNvPr id="4" name="Title 3"/>
          <p:cNvSpPr>
            <a:spLocks noGrp="1"/>
          </p:cNvSpPr>
          <p:nvPr>
            <p:ph type="title"/>
          </p:nvPr>
        </p:nvSpPr>
        <p:spPr/>
        <p:txBody>
          <a:bodyPr/>
          <a:lstStyle/>
          <a:p>
            <a:r>
              <a:rPr lang="en-US" dirty="0"/>
              <a:t>But he will devour the flesh of the fat ones and tear off their hooves</a:t>
            </a:r>
          </a:p>
        </p:txBody>
      </p:sp>
    </p:spTree>
    <p:extLst>
      <p:ext uri="{BB962C8B-B14F-4D97-AF65-F5344CB8AC3E}">
        <p14:creationId xmlns:p14="http://schemas.microsoft.com/office/powerpoint/2010/main" val="423729425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AFC433-5D99-1439-CB2F-5C9E3F4490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Meat in a butcher shop in Nazareth</a:t>
            </a:r>
          </a:p>
        </p:txBody>
      </p:sp>
      <p:sp>
        <p:nvSpPr>
          <p:cNvPr id="3" name="Text Placeholder 2"/>
          <p:cNvSpPr>
            <a:spLocks noGrp="1"/>
          </p:cNvSpPr>
          <p:nvPr>
            <p:ph type="body" sz="quarter" idx="12"/>
          </p:nvPr>
        </p:nvSpPr>
        <p:spPr/>
        <p:txBody>
          <a:bodyPr/>
          <a:lstStyle/>
          <a:p>
            <a:r>
              <a:rPr lang="en-US" dirty="0"/>
              <a:t>11:16</a:t>
            </a:r>
          </a:p>
        </p:txBody>
      </p:sp>
      <p:sp>
        <p:nvSpPr>
          <p:cNvPr id="4" name="Title 3"/>
          <p:cNvSpPr>
            <a:spLocks noGrp="1"/>
          </p:cNvSpPr>
          <p:nvPr>
            <p:ph type="title"/>
          </p:nvPr>
        </p:nvSpPr>
        <p:spPr/>
        <p:txBody>
          <a:bodyPr/>
          <a:lstStyle/>
          <a:p>
            <a:r>
              <a:rPr lang="en-US" dirty="0"/>
              <a:t>But he will devour the flesh of the fat ones and tear off their hooves</a:t>
            </a:r>
          </a:p>
        </p:txBody>
      </p:sp>
    </p:spTree>
    <p:extLst>
      <p:ext uri="{BB962C8B-B14F-4D97-AF65-F5344CB8AC3E}">
        <p14:creationId xmlns:p14="http://schemas.microsoft.com/office/powerpoint/2010/main" val="225741725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Sheep and goats above Wadi Dana</a:t>
            </a:r>
          </a:p>
        </p:txBody>
      </p:sp>
      <p:sp>
        <p:nvSpPr>
          <p:cNvPr id="3" name="Text Placeholder 2"/>
          <p:cNvSpPr>
            <a:spLocks noGrp="1"/>
          </p:cNvSpPr>
          <p:nvPr>
            <p:ph type="body" sz="quarter" idx="12"/>
          </p:nvPr>
        </p:nvSpPr>
        <p:spPr/>
        <p:txBody>
          <a:bodyPr/>
          <a:lstStyle/>
          <a:p>
            <a:r>
              <a:rPr lang="en-US"/>
              <a:t>11:17</a:t>
            </a:r>
          </a:p>
        </p:txBody>
      </p:sp>
      <p:sp>
        <p:nvSpPr>
          <p:cNvPr id="4" name="Title 3"/>
          <p:cNvSpPr>
            <a:spLocks noGrp="1"/>
          </p:cNvSpPr>
          <p:nvPr>
            <p:ph type="title"/>
          </p:nvPr>
        </p:nvSpPr>
        <p:spPr/>
        <p:txBody>
          <a:bodyPr/>
          <a:lstStyle/>
          <a:p>
            <a:r>
              <a:rPr lang="en-US" dirty="0"/>
              <a:t>Woe to the worthless shepherd who forsakes the flock!</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1000"/>
            <a:ext cx="9144000" cy="6080760"/>
          </a:xfrm>
          <a:prstGeom prst="rect">
            <a:avLst/>
          </a:prstGeom>
        </p:spPr>
      </p:pic>
    </p:spTree>
    <p:extLst>
      <p:ext uri="{BB962C8B-B14F-4D97-AF65-F5344CB8AC3E}">
        <p14:creationId xmlns:p14="http://schemas.microsoft.com/office/powerpoint/2010/main" val="111257868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Todd\Downloads\1024px-Brueghel-j_bad-shepherd.jpg">
            <a:extLst>
              <a:ext uri="{FF2B5EF4-FFF2-40B4-BE49-F238E27FC236}">
                <a16:creationId xmlns:a16="http://schemas.microsoft.com/office/drawing/2014/main" id="{8810566E-4C05-6269-9D53-D36D796D30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67347"/>
            <a:ext cx="9144000" cy="6323307"/>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i="1" dirty="0"/>
              <a:t>The Bad Shepherd</a:t>
            </a:r>
            <a:r>
              <a:rPr lang="en-US" dirty="0"/>
              <a:t>, by Jan Brueghel the Younger, circa 1616</a:t>
            </a:r>
          </a:p>
        </p:txBody>
      </p:sp>
      <p:sp>
        <p:nvSpPr>
          <p:cNvPr id="3" name="Text Placeholder 2"/>
          <p:cNvSpPr>
            <a:spLocks noGrp="1"/>
          </p:cNvSpPr>
          <p:nvPr>
            <p:ph type="body" sz="quarter" idx="12"/>
          </p:nvPr>
        </p:nvSpPr>
        <p:spPr/>
        <p:txBody>
          <a:bodyPr/>
          <a:lstStyle/>
          <a:p>
            <a:r>
              <a:rPr lang="en-US" dirty="0"/>
              <a:t>11:17</a:t>
            </a:r>
          </a:p>
        </p:txBody>
      </p:sp>
      <p:sp>
        <p:nvSpPr>
          <p:cNvPr id="4" name="Title 3"/>
          <p:cNvSpPr>
            <a:spLocks noGrp="1"/>
          </p:cNvSpPr>
          <p:nvPr>
            <p:ph type="title"/>
          </p:nvPr>
        </p:nvSpPr>
        <p:spPr/>
        <p:txBody>
          <a:bodyPr/>
          <a:lstStyle/>
          <a:p>
            <a:r>
              <a:rPr lang="en-US" dirty="0"/>
              <a:t>Woe to the worthless shepherd who forsakes the flock!</a:t>
            </a:r>
          </a:p>
        </p:txBody>
      </p:sp>
    </p:spTree>
    <p:extLst>
      <p:ext uri="{BB962C8B-B14F-4D97-AF65-F5344CB8AC3E}">
        <p14:creationId xmlns:p14="http://schemas.microsoft.com/office/powerpoint/2010/main" val="132015568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BACE0-14B7-A622-8C7C-1664C35AE404}"/>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4F5A1EC0-8DE0-B12D-9D8B-2C0F1C15FB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290"/>
            <a:ext cx="9144000" cy="6789420"/>
          </a:xfrm>
          <a:prstGeom prst="rect">
            <a:avLst/>
          </a:prstGeom>
        </p:spPr>
      </p:pic>
      <p:sp>
        <p:nvSpPr>
          <p:cNvPr id="2" name="Text Placeholder 1">
            <a:extLst>
              <a:ext uri="{FF2B5EF4-FFF2-40B4-BE49-F238E27FC236}">
                <a16:creationId xmlns:a16="http://schemas.microsoft.com/office/drawing/2014/main" id="{1570120A-1D9D-2EA3-79F7-4BB655958FB9}"/>
              </a:ext>
            </a:extLst>
          </p:cNvPr>
          <p:cNvSpPr>
            <a:spLocks noGrp="1"/>
          </p:cNvSpPr>
          <p:nvPr>
            <p:ph type="body" sz="quarter" idx="10"/>
          </p:nvPr>
        </p:nvSpPr>
        <p:spPr/>
        <p:txBody>
          <a:bodyPr/>
          <a:lstStyle/>
          <a:p>
            <a:r>
              <a:rPr lang="en-US" dirty="0">
                <a:ea typeface="Calibri"/>
              </a:rPr>
              <a:t>Bronze two-edged short sword, from Luristan, circa 11th–9th centuries BC</a:t>
            </a:r>
          </a:p>
        </p:txBody>
      </p:sp>
      <p:sp>
        <p:nvSpPr>
          <p:cNvPr id="3" name="Text Placeholder 2">
            <a:extLst>
              <a:ext uri="{FF2B5EF4-FFF2-40B4-BE49-F238E27FC236}">
                <a16:creationId xmlns:a16="http://schemas.microsoft.com/office/drawing/2014/main" id="{D5486EE6-0B73-4328-58DD-B4A7BFECF57A}"/>
              </a:ext>
            </a:extLst>
          </p:cNvPr>
          <p:cNvSpPr>
            <a:spLocks noGrp="1"/>
          </p:cNvSpPr>
          <p:nvPr>
            <p:ph type="body" sz="quarter" idx="12"/>
          </p:nvPr>
        </p:nvSpPr>
        <p:spPr/>
        <p:txBody>
          <a:bodyPr/>
          <a:lstStyle/>
          <a:p>
            <a:r>
              <a:rPr lang="en-US" dirty="0"/>
              <a:t>11:17</a:t>
            </a:r>
          </a:p>
        </p:txBody>
      </p:sp>
      <p:sp>
        <p:nvSpPr>
          <p:cNvPr id="4" name="Title 3">
            <a:extLst>
              <a:ext uri="{FF2B5EF4-FFF2-40B4-BE49-F238E27FC236}">
                <a16:creationId xmlns:a16="http://schemas.microsoft.com/office/drawing/2014/main" id="{F428B72E-D6BF-1FB0-77AC-6535D990A94F}"/>
              </a:ext>
            </a:extLst>
          </p:cNvPr>
          <p:cNvSpPr>
            <a:spLocks noGrp="1"/>
          </p:cNvSpPr>
          <p:nvPr>
            <p:ph type="title"/>
          </p:nvPr>
        </p:nvSpPr>
        <p:spPr/>
        <p:txBody>
          <a:bodyPr/>
          <a:lstStyle/>
          <a:p>
            <a:r>
              <a:rPr lang="en-US" dirty="0"/>
              <a:t>A sword will strike his arm and his right eye</a:t>
            </a:r>
            <a:endParaRPr lang="en-US" dirty="0">
              <a:ea typeface="Calibri"/>
            </a:endParaRPr>
          </a:p>
        </p:txBody>
      </p:sp>
    </p:spTree>
    <p:extLst>
      <p:ext uri="{BB962C8B-B14F-4D97-AF65-F5344CB8AC3E}">
        <p14:creationId xmlns:p14="http://schemas.microsoft.com/office/powerpoint/2010/main" val="261998880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93FD652-279F-82DD-00B0-3ACE839B645D}"/>
              </a:ext>
            </a:extLst>
          </p:cNvPr>
          <p:cNvPicPr>
            <a:picLocks noChangeAspect="1"/>
          </p:cNvPicPr>
          <p:nvPr/>
        </p:nvPicPr>
        <p:blipFill rotWithShape="1">
          <a:blip r:embed="rId3">
            <a:extLst>
              <a:ext uri="{28A0092B-C50C-407E-A947-70E740481C1C}">
                <a14:useLocalDpi xmlns:a14="http://schemas.microsoft.com/office/drawing/2010/main" val="0"/>
              </a:ext>
            </a:extLst>
          </a:blip>
          <a:srcRect r="7854"/>
          <a:stretch/>
        </p:blipFill>
        <p:spPr>
          <a:xfrm>
            <a:off x="0" y="1804035"/>
            <a:ext cx="9144000" cy="3249930"/>
          </a:xfrm>
          <a:prstGeom prst="rect">
            <a:avLst/>
          </a:prstGeom>
        </p:spPr>
      </p:pic>
      <p:sp>
        <p:nvSpPr>
          <p:cNvPr id="2" name="Text Placeholder 1"/>
          <p:cNvSpPr>
            <a:spLocks noGrp="1"/>
          </p:cNvSpPr>
          <p:nvPr>
            <p:ph type="body" sz="quarter" idx="10"/>
          </p:nvPr>
        </p:nvSpPr>
        <p:spPr/>
        <p:txBody>
          <a:bodyPr/>
          <a:lstStyle/>
          <a:p>
            <a:r>
              <a:rPr lang="en-US" dirty="0"/>
              <a:t>Iron sword and spearheads, 6th century BC</a:t>
            </a:r>
          </a:p>
        </p:txBody>
      </p:sp>
      <p:sp>
        <p:nvSpPr>
          <p:cNvPr id="3" name="Text Placeholder 2"/>
          <p:cNvSpPr>
            <a:spLocks noGrp="1"/>
          </p:cNvSpPr>
          <p:nvPr>
            <p:ph type="body" sz="quarter" idx="12"/>
          </p:nvPr>
        </p:nvSpPr>
        <p:spPr/>
        <p:txBody>
          <a:bodyPr/>
          <a:lstStyle/>
          <a:p>
            <a:r>
              <a:rPr lang="en-US" dirty="0"/>
              <a:t>11:17</a:t>
            </a:r>
          </a:p>
        </p:txBody>
      </p:sp>
      <p:sp>
        <p:nvSpPr>
          <p:cNvPr id="4" name="Title 3"/>
          <p:cNvSpPr>
            <a:spLocks noGrp="1"/>
          </p:cNvSpPr>
          <p:nvPr>
            <p:ph type="title"/>
          </p:nvPr>
        </p:nvSpPr>
        <p:spPr/>
        <p:txBody>
          <a:bodyPr/>
          <a:lstStyle/>
          <a:p>
            <a:r>
              <a:rPr lang="en-US" dirty="0"/>
              <a:t>A sword will strike his arm and his right eye</a:t>
            </a:r>
          </a:p>
        </p:txBody>
      </p:sp>
    </p:spTree>
    <p:extLst>
      <p:ext uri="{BB962C8B-B14F-4D97-AF65-F5344CB8AC3E}">
        <p14:creationId xmlns:p14="http://schemas.microsoft.com/office/powerpoint/2010/main" val="285963786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93FD652-279F-82DD-00B0-3ACE839B64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4310"/>
            <a:ext cx="9144000" cy="6469380"/>
          </a:xfrm>
          <a:prstGeom prst="rect">
            <a:avLst/>
          </a:prstGeom>
        </p:spPr>
      </p:pic>
      <p:sp>
        <p:nvSpPr>
          <p:cNvPr id="2" name="Text Placeholder 1"/>
          <p:cNvSpPr>
            <a:spLocks noGrp="1"/>
          </p:cNvSpPr>
          <p:nvPr>
            <p:ph type="body" sz="quarter" idx="10"/>
          </p:nvPr>
        </p:nvSpPr>
        <p:spPr/>
        <p:txBody>
          <a:bodyPr/>
          <a:lstStyle/>
          <a:p>
            <a:r>
              <a:rPr lang="en-US" dirty="0"/>
              <a:t>Iron short sword, from </a:t>
            </a:r>
            <a:r>
              <a:rPr lang="en-US" dirty="0" err="1"/>
              <a:t>Deve</a:t>
            </a:r>
            <a:r>
              <a:rPr lang="en-US" dirty="0"/>
              <a:t> Huyuk, Persian period, circa 586–332 BC</a:t>
            </a:r>
          </a:p>
        </p:txBody>
      </p:sp>
      <p:sp>
        <p:nvSpPr>
          <p:cNvPr id="3" name="Text Placeholder 2"/>
          <p:cNvSpPr>
            <a:spLocks noGrp="1"/>
          </p:cNvSpPr>
          <p:nvPr>
            <p:ph type="body" sz="quarter" idx="12"/>
          </p:nvPr>
        </p:nvSpPr>
        <p:spPr/>
        <p:txBody>
          <a:bodyPr/>
          <a:lstStyle/>
          <a:p>
            <a:r>
              <a:rPr lang="en-US" dirty="0"/>
              <a:t>11:17</a:t>
            </a:r>
          </a:p>
        </p:txBody>
      </p:sp>
      <p:sp>
        <p:nvSpPr>
          <p:cNvPr id="4" name="Title 3"/>
          <p:cNvSpPr>
            <a:spLocks noGrp="1"/>
          </p:cNvSpPr>
          <p:nvPr>
            <p:ph type="title"/>
          </p:nvPr>
        </p:nvSpPr>
        <p:spPr/>
        <p:txBody>
          <a:bodyPr/>
          <a:lstStyle/>
          <a:p>
            <a:r>
              <a:rPr lang="en-US" dirty="0"/>
              <a:t>A sword will strike his arm and his right eye</a:t>
            </a:r>
          </a:p>
        </p:txBody>
      </p:sp>
    </p:spTree>
    <p:extLst>
      <p:ext uri="{BB962C8B-B14F-4D97-AF65-F5344CB8AC3E}">
        <p14:creationId xmlns:p14="http://schemas.microsoft.com/office/powerpoint/2010/main" val="223569165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tone carving of two men&#10;&#10;AI-generated content may be incorrect.">
            <a:extLst>
              <a:ext uri="{FF2B5EF4-FFF2-40B4-BE49-F238E27FC236}">
                <a16:creationId xmlns:a16="http://schemas.microsoft.com/office/drawing/2014/main" id="{F5305A0A-361C-8358-C742-54CFB1EC3B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2870"/>
            <a:ext cx="9144000" cy="6652260"/>
          </a:xfrm>
          <a:prstGeom prst="rect">
            <a:avLst/>
          </a:prstGeom>
        </p:spPr>
      </p:pic>
      <p:sp>
        <p:nvSpPr>
          <p:cNvPr id="2" name="Text Placeholder 1"/>
          <p:cNvSpPr>
            <a:spLocks noGrp="1"/>
          </p:cNvSpPr>
          <p:nvPr>
            <p:ph type="body" sz="quarter" idx="10"/>
          </p:nvPr>
        </p:nvSpPr>
        <p:spPr/>
        <p:txBody>
          <a:bodyPr/>
          <a:lstStyle/>
          <a:p>
            <a:r>
              <a:rPr lang="en-US" dirty="0"/>
              <a:t>Assyrian soldier executing a man, from Nineveh, reign of Sennacherib, circa 700 BC</a:t>
            </a:r>
          </a:p>
        </p:txBody>
      </p:sp>
      <p:sp>
        <p:nvSpPr>
          <p:cNvPr id="3" name="Text Placeholder 2"/>
          <p:cNvSpPr>
            <a:spLocks noGrp="1"/>
          </p:cNvSpPr>
          <p:nvPr>
            <p:ph type="body" sz="quarter" idx="12"/>
          </p:nvPr>
        </p:nvSpPr>
        <p:spPr/>
        <p:txBody>
          <a:bodyPr/>
          <a:lstStyle/>
          <a:p>
            <a:r>
              <a:rPr lang="en-US" dirty="0"/>
              <a:t>11:17</a:t>
            </a:r>
          </a:p>
        </p:txBody>
      </p:sp>
      <p:sp>
        <p:nvSpPr>
          <p:cNvPr id="4" name="Title 3"/>
          <p:cNvSpPr>
            <a:spLocks noGrp="1"/>
          </p:cNvSpPr>
          <p:nvPr>
            <p:ph type="title"/>
          </p:nvPr>
        </p:nvSpPr>
        <p:spPr/>
        <p:txBody>
          <a:bodyPr/>
          <a:lstStyle/>
          <a:p>
            <a:r>
              <a:rPr lang="en-US" dirty="0"/>
              <a:t>A sword will strike his arm and his right eye</a:t>
            </a:r>
          </a:p>
        </p:txBody>
      </p:sp>
    </p:spTree>
    <p:extLst>
      <p:ext uri="{BB962C8B-B14F-4D97-AF65-F5344CB8AC3E}">
        <p14:creationId xmlns:p14="http://schemas.microsoft.com/office/powerpoint/2010/main" val="300738458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Kris\Documents\Bolen\04 0Adds 2012\19 Museum\Rome Museums\Naples Museum\Farnese Collection\Warrior's bleeding chest, so-called Vulneratus deficiens, 2nd c AD copy of 5th c BC original, tb051517113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836" y="369332"/>
            <a:ext cx="7504328" cy="6153289"/>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Statue of a warrior with a chest wound, 2nd century AD</a:t>
            </a:r>
          </a:p>
        </p:txBody>
      </p:sp>
      <p:sp>
        <p:nvSpPr>
          <p:cNvPr id="3" name="Text Placeholder 2"/>
          <p:cNvSpPr>
            <a:spLocks noGrp="1"/>
          </p:cNvSpPr>
          <p:nvPr>
            <p:ph type="body" sz="quarter" idx="12"/>
          </p:nvPr>
        </p:nvSpPr>
        <p:spPr/>
        <p:txBody>
          <a:bodyPr/>
          <a:lstStyle/>
          <a:p>
            <a:r>
              <a:rPr lang="en-US" dirty="0"/>
              <a:t>11:17</a:t>
            </a:r>
          </a:p>
        </p:txBody>
      </p:sp>
      <p:sp>
        <p:nvSpPr>
          <p:cNvPr id="4" name="Title 3"/>
          <p:cNvSpPr>
            <a:spLocks noGrp="1"/>
          </p:cNvSpPr>
          <p:nvPr>
            <p:ph type="title"/>
          </p:nvPr>
        </p:nvSpPr>
        <p:spPr/>
        <p:txBody>
          <a:bodyPr/>
          <a:lstStyle/>
          <a:p>
            <a:r>
              <a:rPr lang="en-US" dirty="0"/>
              <a:t>A sword will strike his arm and his right eye</a:t>
            </a:r>
          </a:p>
        </p:txBody>
      </p:sp>
    </p:spTree>
    <p:extLst>
      <p:ext uri="{BB962C8B-B14F-4D97-AF65-F5344CB8AC3E}">
        <p14:creationId xmlns:p14="http://schemas.microsoft.com/office/powerpoint/2010/main" val="99907951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dirty="0"/>
              <a:t>Bronze statue of </a:t>
            </a:r>
            <a:r>
              <a:rPr lang="en-US" dirty="0" err="1"/>
              <a:t>Naram</a:t>
            </a:r>
            <a:r>
              <a:rPr lang="en-US" dirty="0"/>
              <a:t>-sin or Sargon of Akkad, circa 2300 BC</a:t>
            </a:r>
          </a:p>
        </p:txBody>
      </p:sp>
      <p:sp>
        <p:nvSpPr>
          <p:cNvPr id="9" name="Text Placeholder 8"/>
          <p:cNvSpPr>
            <a:spLocks noGrp="1"/>
          </p:cNvSpPr>
          <p:nvPr>
            <p:ph type="body" sz="quarter" idx="12"/>
          </p:nvPr>
        </p:nvSpPr>
        <p:spPr/>
        <p:txBody>
          <a:bodyPr/>
          <a:lstStyle/>
          <a:p>
            <a:r>
              <a:rPr lang="en-US" dirty="0"/>
              <a:t>11:17</a:t>
            </a:r>
          </a:p>
        </p:txBody>
      </p:sp>
      <p:sp>
        <p:nvSpPr>
          <p:cNvPr id="4" name="Title 3"/>
          <p:cNvSpPr>
            <a:spLocks noGrp="1"/>
          </p:cNvSpPr>
          <p:nvPr>
            <p:ph type="title"/>
          </p:nvPr>
        </p:nvSpPr>
        <p:spPr/>
        <p:txBody>
          <a:bodyPr/>
          <a:lstStyle/>
          <a:p>
            <a:r>
              <a:rPr lang="en-US" dirty="0"/>
              <a:t>A sword will strike his arm and his right eye</a:t>
            </a:r>
          </a:p>
        </p:txBody>
      </p:sp>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143250" y="714375"/>
            <a:ext cx="2857500" cy="542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0057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2FBF1-2F6A-EBBA-5E44-219D765E460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EBD9EDE-B59A-D62A-FABC-CCC02B637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7352"/>
            <a:ext cx="9144000" cy="6248400"/>
          </a:xfrm>
          <a:prstGeom prst="rect">
            <a:avLst/>
          </a:prstGeom>
        </p:spPr>
      </p:pic>
      <p:sp>
        <p:nvSpPr>
          <p:cNvPr id="2" name="Text Placeholder 1">
            <a:extLst>
              <a:ext uri="{FF2B5EF4-FFF2-40B4-BE49-F238E27FC236}">
                <a16:creationId xmlns:a16="http://schemas.microsoft.com/office/drawing/2014/main" id="{5AAB1089-469E-552B-4A04-7BBE768706EA}"/>
              </a:ext>
            </a:extLst>
          </p:cNvPr>
          <p:cNvSpPr>
            <a:spLocks noGrp="1"/>
          </p:cNvSpPr>
          <p:nvPr>
            <p:ph type="body" sz="quarter" idx="10"/>
          </p:nvPr>
        </p:nvSpPr>
        <p:spPr/>
        <p:txBody>
          <a:bodyPr>
            <a:normAutofit/>
          </a:bodyPr>
          <a:lstStyle/>
          <a:p>
            <a:r>
              <a:rPr lang="en-US" dirty="0"/>
              <a:t>Two huge cypress trees in Ramat </a:t>
            </a:r>
            <a:r>
              <a:rPr lang="en-US" dirty="0" err="1"/>
              <a:t>Hashna'im</a:t>
            </a:r>
            <a:endParaRPr lang="en-US" dirty="0"/>
          </a:p>
        </p:txBody>
      </p:sp>
      <p:sp>
        <p:nvSpPr>
          <p:cNvPr id="3" name="Text Placeholder 2">
            <a:extLst>
              <a:ext uri="{FF2B5EF4-FFF2-40B4-BE49-F238E27FC236}">
                <a16:creationId xmlns:a16="http://schemas.microsoft.com/office/drawing/2014/main" id="{556A81DC-EC37-2C67-7A56-4DAAB50AEE6B}"/>
              </a:ext>
            </a:extLst>
          </p:cNvPr>
          <p:cNvSpPr>
            <a:spLocks noGrp="1"/>
          </p:cNvSpPr>
          <p:nvPr>
            <p:ph type="body" sz="quarter" idx="12"/>
          </p:nvPr>
        </p:nvSpPr>
        <p:spPr/>
        <p:txBody>
          <a:bodyPr>
            <a:normAutofit/>
          </a:bodyPr>
          <a:lstStyle/>
          <a:p>
            <a:r>
              <a:rPr lang="en-US" dirty="0"/>
              <a:t>11:2</a:t>
            </a:r>
          </a:p>
        </p:txBody>
      </p:sp>
      <p:sp>
        <p:nvSpPr>
          <p:cNvPr id="4" name="Title 3">
            <a:extLst>
              <a:ext uri="{FF2B5EF4-FFF2-40B4-BE49-F238E27FC236}">
                <a16:creationId xmlns:a16="http://schemas.microsoft.com/office/drawing/2014/main" id="{0F276B01-0DA8-06CB-27ED-2C713ADAAE4B}"/>
              </a:ext>
            </a:extLst>
          </p:cNvPr>
          <p:cNvSpPr>
            <a:spLocks noGrp="1"/>
          </p:cNvSpPr>
          <p:nvPr>
            <p:ph type="title"/>
          </p:nvPr>
        </p:nvSpPr>
        <p:spPr/>
        <p:txBody>
          <a:bodyPr/>
          <a:lstStyle/>
          <a:p>
            <a:r>
              <a:rPr lang="en-US" dirty="0"/>
              <a:t>Wail, O cypress, for the cedar has fallen; for the glorious ones are destroyed</a:t>
            </a:r>
          </a:p>
        </p:txBody>
      </p:sp>
    </p:spTree>
    <p:extLst>
      <p:ext uri="{BB962C8B-B14F-4D97-AF65-F5344CB8AC3E}">
        <p14:creationId xmlns:p14="http://schemas.microsoft.com/office/powerpoint/2010/main" val="27560798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133" b="-1"/>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Group of handicapped beggars (man on left with withered hands), circa 1925</a:t>
            </a:r>
          </a:p>
        </p:txBody>
      </p:sp>
      <p:sp>
        <p:nvSpPr>
          <p:cNvPr id="3" name="Text Placeholder 2"/>
          <p:cNvSpPr>
            <a:spLocks noGrp="1"/>
          </p:cNvSpPr>
          <p:nvPr>
            <p:ph type="body" sz="quarter" idx="12"/>
          </p:nvPr>
        </p:nvSpPr>
        <p:spPr/>
        <p:txBody>
          <a:bodyPr/>
          <a:lstStyle/>
          <a:p>
            <a:r>
              <a:rPr lang="en-US"/>
              <a:t>11:17</a:t>
            </a:r>
            <a:endParaRPr lang="en-US" dirty="0"/>
          </a:p>
        </p:txBody>
      </p:sp>
      <p:sp>
        <p:nvSpPr>
          <p:cNvPr id="4" name="Title 3"/>
          <p:cNvSpPr>
            <a:spLocks noGrp="1"/>
          </p:cNvSpPr>
          <p:nvPr>
            <p:ph type="title"/>
          </p:nvPr>
        </p:nvSpPr>
        <p:spPr/>
        <p:txBody>
          <a:bodyPr/>
          <a:lstStyle/>
          <a:p>
            <a:r>
              <a:rPr lang="en-US" dirty="0"/>
              <a:t>His arm will be completely withered, and his right eye will be completely blinded</a:t>
            </a:r>
          </a:p>
        </p:txBody>
      </p:sp>
    </p:spTree>
    <p:extLst>
      <p:ext uri="{BB962C8B-B14F-4D97-AF65-F5344CB8AC3E}">
        <p14:creationId xmlns:p14="http://schemas.microsoft.com/office/powerpoint/2010/main" val="372715062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0604"/>
            <a:ext cx="9144000" cy="6336792"/>
          </a:xfrm>
          <a:prstGeom prst="rect">
            <a:avLst/>
          </a:prstGeom>
        </p:spPr>
      </p:pic>
      <p:sp>
        <p:nvSpPr>
          <p:cNvPr id="2" name="Text Placeholder 1"/>
          <p:cNvSpPr>
            <a:spLocks noGrp="1"/>
          </p:cNvSpPr>
          <p:nvPr>
            <p:ph type="body" sz="quarter" idx="10"/>
          </p:nvPr>
        </p:nvSpPr>
        <p:spPr/>
        <p:txBody>
          <a:bodyPr/>
          <a:lstStyle/>
          <a:p>
            <a:r>
              <a:rPr lang="en-US" dirty="0"/>
              <a:t>Blind man at the Scots Mission Hospital in </a:t>
            </a:r>
            <a:r>
              <a:rPr lang="en-US" dirty="0" err="1"/>
              <a:t>Tiberias</a:t>
            </a:r>
            <a:r>
              <a:rPr lang="en-US" dirty="0"/>
              <a:t>, being led by a child, circa 1935</a:t>
            </a:r>
          </a:p>
        </p:txBody>
      </p:sp>
      <p:sp>
        <p:nvSpPr>
          <p:cNvPr id="3" name="Text Placeholder 2"/>
          <p:cNvSpPr>
            <a:spLocks noGrp="1"/>
          </p:cNvSpPr>
          <p:nvPr>
            <p:ph type="body" sz="quarter" idx="12"/>
          </p:nvPr>
        </p:nvSpPr>
        <p:spPr/>
        <p:txBody>
          <a:bodyPr/>
          <a:lstStyle/>
          <a:p>
            <a:r>
              <a:rPr lang="en-US" dirty="0"/>
              <a:t>11:17</a:t>
            </a:r>
          </a:p>
        </p:txBody>
      </p:sp>
      <p:sp>
        <p:nvSpPr>
          <p:cNvPr id="4" name="Title 3"/>
          <p:cNvSpPr>
            <a:spLocks noGrp="1"/>
          </p:cNvSpPr>
          <p:nvPr>
            <p:ph type="title"/>
          </p:nvPr>
        </p:nvSpPr>
        <p:spPr/>
        <p:txBody>
          <a:bodyPr/>
          <a:lstStyle/>
          <a:p>
            <a:r>
              <a:rPr lang="en-US" dirty="0"/>
              <a:t>His arm will be completely withered, and his right eye will be completely blinded</a:t>
            </a:r>
          </a:p>
        </p:txBody>
      </p:sp>
    </p:spTree>
    <p:extLst>
      <p:ext uri="{BB962C8B-B14F-4D97-AF65-F5344CB8AC3E}">
        <p14:creationId xmlns:p14="http://schemas.microsoft.com/office/powerpoint/2010/main" val="69261141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51C05-D5D9-51BE-72EA-8A3EC1BC28CE}"/>
            </a:ext>
          </a:extLst>
        </p:cNvPr>
        <p:cNvGrpSpPr/>
        <p:nvPr/>
      </p:nvGrpSpPr>
      <p:grpSpPr>
        <a:xfrm>
          <a:off x="0" y="0"/>
          <a:ext cx="0" cy="0"/>
          <a:chOff x="0" y="0"/>
          <a:chExt cx="0" cy="0"/>
        </a:xfrm>
      </p:grpSpPr>
      <p:pic>
        <p:nvPicPr>
          <p:cNvPr id="7" name="Picture 6" descr="A person and a child holding a stick&#10;&#10;AI-generated content may be incorrect.">
            <a:extLst>
              <a:ext uri="{FF2B5EF4-FFF2-40B4-BE49-F238E27FC236}">
                <a16:creationId xmlns:a16="http://schemas.microsoft.com/office/drawing/2014/main" id="{6D532609-25E4-7CA3-BC97-7E6D1ED751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0604"/>
            <a:ext cx="9144000" cy="6336792"/>
          </a:xfrm>
          <a:prstGeom prst="rect">
            <a:avLst/>
          </a:prstGeom>
        </p:spPr>
      </p:pic>
      <p:sp>
        <p:nvSpPr>
          <p:cNvPr id="2" name="Text Placeholder 1">
            <a:extLst>
              <a:ext uri="{FF2B5EF4-FFF2-40B4-BE49-F238E27FC236}">
                <a16:creationId xmlns:a16="http://schemas.microsoft.com/office/drawing/2014/main" id="{6F4D8D35-D467-93C6-2EE5-B225AF30D63D}"/>
              </a:ext>
            </a:extLst>
          </p:cNvPr>
          <p:cNvSpPr>
            <a:spLocks noGrp="1"/>
          </p:cNvSpPr>
          <p:nvPr>
            <p:ph type="body" sz="quarter" idx="10"/>
          </p:nvPr>
        </p:nvSpPr>
        <p:spPr/>
        <p:txBody>
          <a:bodyPr/>
          <a:lstStyle/>
          <a:p>
            <a:r>
              <a:rPr lang="en-US" dirty="0"/>
              <a:t>Blind man at the Scots Mission Hospital in </a:t>
            </a:r>
            <a:r>
              <a:rPr lang="en-US" dirty="0" err="1"/>
              <a:t>Tiberias</a:t>
            </a:r>
            <a:r>
              <a:rPr lang="en-US" dirty="0"/>
              <a:t>, being led by a child, circa 1935</a:t>
            </a:r>
          </a:p>
        </p:txBody>
      </p:sp>
      <p:sp>
        <p:nvSpPr>
          <p:cNvPr id="3" name="Text Placeholder 2">
            <a:extLst>
              <a:ext uri="{FF2B5EF4-FFF2-40B4-BE49-F238E27FC236}">
                <a16:creationId xmlns:a16="http://schemas.microsoft.com/office/drawing/2014/main" id="{F52C8F64-9CF2-F5CB-CD65-CAE50B3866AE}"/>
              </a:ext>
            </a:extLst>
          </p:cNvPr>
          <p:cNvSpPr>
            <a:spLocks noGrp="1"/>
          </p:cNvSpPr>
          <p:nvPr>
            <p:ph type="body" sz="quarter" idx="12"/>
          </p:nvPr>
        </p:nvSpPr>
        <p:spPr/>
        <p:txBody>
          <a:bodyPr/>
          <a:lstStyle/>
          <a:p>
            <a:r>
              <a:rPr lang="en-US" dirty="0"/>
              <a:t>11:17</a:t>
            </a:r>
          </a:p>
        </p:txBody>
      </p:sp>
      <p:sp>
        <p:nvSpPr>
          <p:cNvPr id="4" name="Title 3">
            <a:extLst>
              <a:ext uri="{FF2B5EF4-FFF2-40B4-BE49-F238E27FC236}">
                <a16:creationId xmlns:a16="http://schemas.microsoft.com/office/drawing/2014/main" id="{DE59996F-03F5-5DD4-75F6-93CE937670B5}"/>
              </a:ext>
            </a:extLst>
          </p:cNvPr>
          <p:cNvSpPr>
            <a:spLocks noGrp="1"/>
          </p:cNvSpPr>
          <p:nvPr>
            <p:ph type="title"/>
          </p:nvPr>
        </p:nvSpPr>
        <p:spPr/>
        <p:txBody>
          <a:bodyPr/>
          <a:lstStyle/>
          <a:p>
            <a:r>
              <a:rPr lang="en-US" dirty="0"/>
              <a:t>His arm will be completely withered, and his right eye will be completely blinded</a:t>
            </a:r>
          </a:p>
        </p:txBody>
      </p:sp>
    </p:spTree>
    <p:extLst>
      <p:ext uri="{BB962C8B-B14F-4D97-AF65-F5344CB8AC3E}">
        <p14:creationId xmlns:p14="http://schemas.microsoft.com/office/powerpoint/2010/main" val="2688660491"/>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D723B-65DD-2766-13CB-D2FC1FB17E98}"/>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290B02B-B149-7361-0CE8-88237C3DB9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spTree>
    <p:extLst>
      <p:ext uri="{BB962C8B-B14F-4D97-AF65-F5344CB8AC3E}">
        <p14:creationId xmlns:p14="http://schemas.microsoft.com/office/powerpoint/2010/main" val="146751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Tree fallen over at </a:t>
            </a:r>
            <a:r>
              <a:rPr lang="en-US" dirty="0" err="1"/>
              <a:t>Yeroham</a:t>
            </a:r>
            <a:r>
              <a:rPr lang="en-US" dirty="0"/>
              <a:t> reservoir</a:t>
            </a:r>
          </a:p>
        </p:txBody>
      </p:sp>
      <p:pic>
        <p:nvPicPr>
          <p:cNvPr id="7" name="図 6" descr="草の上にいくつかの木&#10;&#10;自動的に生成された説明">
            <a:extLst>
              <a:ext uri="{FF2B5EF4-FFF2-40B4-BE49-F238E27FC236}">
                <a16:creationId xmlns:a16="http://schemas.microsoft.com/office/drawing/2014/main" id="{5BDB7D24-1F95-85D2-9A3D-630B820841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0332"/>
            <a:ext cx="9144000" cy="6117336"/>
          </a:xfrm>
          <a:prstGeom prst="rect">
            <a:avLst/>
          </a:prstGeom>
        </p:spPr>
      </p:pic>
      <p:sp>
        <p:nvSpPr>
          <p:cNvPr id="3" name="Text Placeholder 2"/>
          <p:cNvSpPr>
            <a:spLocks noGrp="1"/>
          </p:cNvSpPr>
          <p:nvPr>
            <p:ph type="body" sz="quarter" idx="12"/>
          </p:nvPr>
        </p:nvSpPr>
        <p:spPr/>
        <p:txBody>
          <a:bodyPr/>
          <a:lstStyle/>
          <a:p>
            <a:r>
              <a:rPr lang="en-US" dirty="0"/>
              <a:t>11:2</a:t>
            </a:r>
          </a:p>
        </p:txBody>
      </p:sp>
      <p:sp>
        <p:nvSpPr>
          <p:cNvPr id="4" name="Title 3"/>
          <p:cNvSpPr>
            <a:spLocks noGrp="1"/>
          </p:cNvSpPr>
          <p:nvPr>
            <p:ph type="title"/>
          </p:nvPr>
        </p:nvSpPr>
        <p:spPr/>
        <p:txBody>
          <a:bodyPr/>
          <a:lstStyle/>
          <a:p>
            <a:r>
              <a:rPr lang="en-US" dirty="0"/>
              <a:t>Wail, O cypress, for the cedar has fallen; for the glorious ones are destroyed</a:t>
            </a:r>
          </a:p>
        </p:txBody>
      </p:sp>
    </p:spTree>
    <p:extLst>
      <p:ext uri="{BB962C8B-B14F-4D97-AF65-F5344CB8AC3E}">
        <p14:creationId xmlns:p14="http://schemas.microsoft.com/office/powerpoint/2010/main" val="1936813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BC26354-CCA5-731D-9B6F-8D550E9865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Remains of a burnt tree in the Carmel forest fire, 2010</a:t>
            </a:r>
          </a:p>
        </p:txBody>
      </p:sp>
      <p:sp>
        <p:nvSpPr>
          <p:cNvPr id="3" name="Text Placeholder 2"/>
          <p:cNvSpPr>
            <a:spLocks noGrp="1"/>
          </p:cNvSpPr>
          <p:nvPr>
            <p:ph type="body" sz="quarter" idx="12"/>
          </p:nvPr>
        </p:nvSpPr>
        <p:spPr/>
        <p:txBody>
          <a:bodyPr/>
          <a:lstStyle/>
          <a:p>
            <a:r>
              <a:rPr lang="en-US" dirty="0"/>
              <a:t>11:2</a:t>
            </a:r>
          </a:p>
        </p:txBody>
      </p:sp>
      <p:sp>
        <p:nvSpPr>
          <p:cNvPr id="4" name="Title 3"/>
          <p:cNvSpPr>
            <a:spLocks noGrp="1"/>
          </p:cNvSpPr>
          <p:nvPr>
            <p:ph type="title"/>
          </p:nvPr>
        </p:nvSpPr>
        <p:spPr/>
        <p:txBody>
          <a:bodyPr/>
          <a:lstStyle/>
          <a:p>
            <a:r>
              <a:rPr lang="en-US" dirty="0"/>
              <a:t>Wail, O cypress, for the cedar has fallen; for the glorious ones are destroyed</a:t>
            </a:r>
          </a:p>
        </p:txBody>
      </p:sp>
    </p:spTree>
    <p:extLst>
      <p:ext uri="{BB962C8B-B14F-4D97-AF65-F5344CB8AC3E}">
        <p14:creationId xmlns:p14="http://schemas.microsoft.com/office/powerpoint/2010/main" val="17020815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Golan Heights, ancient Bashan (aerial view from the west)</a:t>
            </a:r>
          </a:p>
        </p:txBody>
      </p:sp>
      <p:sp>
        <p:nvSpPr>
          <p:cNvPr id="3" name="Text Placeholder 2"/>
          <p:cNvSpPr>
            <a:spLocks noGrp="1"/>
          </p:cNvSpPr>
          <p:nvPr>
            <p:ph type="body" sz="quarter" idx="12"/>
          </p:nvPr>
        </p:nvSpPr>
        <p:spPr/>
        <p:txBody>
          <a:bodyPr/>
          <a:lstStyle/>
          <a:p>
            <a:r>
              <a:rPr lang="en-US" dirty="0"/>
              <a:t>11:2</a:t>
            </a:r>
          </a:p>
        </p:txBody>
      </p:sp>
      <p:sp>
        <p:nvSpPr>
          <p:cNvPr id="4" name="Title 3"/>
          <p:cNvSpPr>
            <a:spLocks noGrp="1"/>
          </p:cNvSpPr>
          <p:nvPr>
            <p:ph type="title"/>
          </p:nvPr>
        </p:nvSpPr>
        <p:spPr/>
        <p:txBody>
          <a:bodyPr/>
          <a:lstStyle/>
          <a:p>
            <a:r>
              <a:rPr lang="en-US" dirty="0"/>
              <a:t>Wail, oaks of Bashan! For the impenetrable forest has come down!</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8300"/>
            <a:ext cx="9144000" cy="6108192"/>
          </a:xfrm>
          <a:prstGeom prst="rect">
            <a:avLst/>
          </a:prstGeom>
        </p:spPr>
      </p:pic>
    </p:spTree>
    <p:extLst>
      <p:ext uri="{BB962C8B-B14F-4D97-AF65-F5344CB8AC3E}">
        <p14:creationId xmlns:p14="http://schemas.microsoft.com/office/powerpoint/2010/main" val="699700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9ECBA-3EBC-CAFA-1E61-D450C2CA50B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29DE1C9-BBD0-A1C1-DB1A-4E0C1B3BE2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4">
            <a:extLst>
              <a:ext uri="{FF2B5EF4-FFF2-40B4-BE49-F238E27FC236}">
                <a16:creationId xmlns:a16="http://schemas.microsoft.com/office/drawing/2014/main" id="{B47D5111-2C6E-26DD-DD2D-26672F557E61}"/>
              </a:ext>
            </a:extLst>
          </p:cNvPr>
          <p:cNvSpPr>
            <a:spLocks noGrp="1"/>
          </p:cNvSpPr>
          <p:nvPr>
            <p:ph type="title"/>
          </p:nvPr>
        </p:nvSpPr>
        <p:spPr/>
        <p:txBody>
          <a:bodyPr/>
          <a:lstStyle/>
          <a:p>
            <a:r>
              <a:rPr lang="en-US" dirty="0"/>
              <a:t>Zechariah 11</a:t>
            </a:r>
          </a:p>
        </p:txBody>
      </p:sp>
      <p:pic>
        <p:nvPicPr>
          <p:cNvPr id="6" name="Picture 5">
            <a:extLst>
              <a:ext uri="{FF2B5EF4-FFF2-40B4-BE49-F238E27FC236}">
                <a16:creationId xmlns:a16="http://schemas.microsoft.com/office/drawing/2014/main" id="{7AE4DC92-23B3-4E4D-BB32-22C92C7F3E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8840" y="4022778"/>
            <a:ext cx="4846320" cy="272505"/>
          </a:xfrm>
          <a:prstGeom prst="rect">
            <a:avLst/>
          </a:prstGeom>
        </p:spPr>
      </p:pic>
      <p:sp>
        <p:nvSpPr>
          <p:cNvPr id="4" name="Title 4">
            <a:extLst>
              <a:ext uri="{FF2B5EF4-FFF2-40B4-BE49-F238E27FC236}">
                <a16:creationId xmlns:a16="http://schemas.microsoft.com/office/drawing/2014/main" id="{CA3875D2-F2A6-0245-B553-5878CBBAD76C}"/>
              </a:ext>
            </a:extLst>
          </p:cNvPr>
          <p:cNvSpPr txBox="1">
            <a:spLocks/>
          </p:cNvSpPr>
          <p:nvPr/>
        </p:nvSpPr>
        <p:spPr>
          <a:xfrm>
            <a:off x="975360" y="1301112"/>
            <a:ext cx="7193280" cy="4551048"/>
          </a:xfrm>
          <a:prstGeom prst="rect">
            <a:avLst/>
          </a:prstGeom>
          <a:solidFill>
            <a:schemeClr val="bg1"/>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a:t>This is a free sample of the Zechariah 11 presentation from the </a:t>
            </a:r>
            <a:r>
              <a:rPr lang="en-US" sz="2000" i="1" dirty="0"/>
              <a:t>Photo Companion to the Bible.</a:t>
            </a:r>
            <a:r>
              <a:rPr lang="en-US" sz="2000" dirty="0"/>
              <a:t> To purchase the full volume, visit www.bibleplaces.com/zechariah/</a:t>
            </a:r>
            <a:br>
              <a:rPr lang="en-US" sz="2000" dirty="0"/>
            </a:br>
            <a:br>
              <a:rPr lang="en-US" sz="2000" dirty="0"/>
            </a:br>
            <a:r>
              <a:rPr lang="en-US" sz="2000" dirty="0"/>
              <a:t>The </a:t>
            </a:r>
            <a:r>
              <a:rPr lang="en-US" sz="2000" i="1" dirty="0"/>
              <a:t>Photo Companion to the Bible</a:t>
            </a:r>
            <a:r>
              <a:rPr lang="en-US" sz="2000" dirty="0"/>
              <a:t> is an image-rich resource for Bible students, teachers, and researchers. Just as a librarian stocks the shelves with as many relevant materials as possible, so we have tried to provide a broad selection of images. Our goal is that you will find in this “library” whatever it is you are looking for. </a:t>
            </a:r>
            <a:br>
              <a:rPr lang="en-US" sz="2000" dirty="0"/>
            </a:br>
            <a:br>
              <a:rPr lang="en-US" sz="2000" dirty="0"/>
            </a:br>
            <a:r>
              <a:rPr lang="en-US" sz="2000" dirty="0"/>
              <a:t>For more details (for this and every slide), see the Notes section below.</a:t>
            </a:r>
            <a:br>
              <a:rPr lang="en-US" sz="2000" dirty="0"/>
            </a:br>
            <a:br>
              <a:rPr lang="en-US" sz="2000" dirty="0"/>
            </a:br>
            <a:endParaRPr lang="en-US" sz="2000" dirty="0"/>
          </a:p>
        </p:txBody>
      </p:sp>
      <p:sp>
        <p:nvSpPr>
          <p:cNvPr id="8" name="Arrow: Right 7">
            <a:extLst>
              <a:ext uri="{FF2B5EF4-FFF2-40B4-BE49-F238E27FC236}">
                <a16:creationId xmlns:a16="http://schemas.microsoft.com/office/drawing/2014/main" id="{AF9FBD5B-BC02-7DA2-2C4C-B4578CF7C70C}"/>
              </a:ext>
            </a:extLst>
          </p:cNvPr>
          <p:cNvSpPr/>
          <p:nvPr/>
        </p:nvSpPr>
        <p:spPr>
          <a:xfrm rot="5400000">
            <a:off x="4277360" y="5228661"/>
            <a:ext cx="589280" cy="454518"/>
          </a:xfrm>
          <a:prstGeom prst="rightArrow">
            <a:avLst/>
          </a:prstGeom>
          <a:noFill/>
          <a:ln>
            <a:solidFill>
              <a:srgbClr val="416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6437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Oak forest on the Golan Heights</a:t>
            </a:r>
          </a:p>
        </p:txBody>
      </p:sp>
      <p:sp>
        <p:nvSpPr>
          <p:cNvPr id="3" name="Text Placeholder 2"/>
          <p:cNvSpPr>
            <a:spLocks noGrp="1"/>
          </p:cNvSpPr>
          <p:nvPr>
            <p:ph type="body" sz="quarter" idx="12"/>
          </p:nvPr>
        </p:nvSpPr>
        <p:spPr/>
        <p:txBody>
          <a:bodyPr/>
          <a:lstStyle/>
          <a:p>
            <a:r>
              <a:rPr lang="is-IS" dirty="0"/>
              <a:t>11:2</a:t>
            </a:r>
            <a:endParaRPr lang="en-US" dirty="0"/>
          </a:p>
        </p:txBody>
      </p:sp>
      <p:sp>
        <p:nvSpPr>
          <p:cNvPr id="4" name="Title 3"/>
          <p:cNvSpPr>
            <a:spLocks noGrp="1"/>
          </p:cNvSpPr>
          <p:nvPr>
            <p:ph type="title"/>
          </p:nvPr>
        </p:nvSpPr>
        <p:spPr/>
        <p:txBody>
          <a:bodyPr/>
          <a:lstStyle/>
          <a:p>
            <a:r>
              <a:rPr lang="en-US" dirty="0"/>
              <a:t>Wail, oaks of Bashan! For the impenetrable forest has come down!</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1000"/>
            <a:ext cx="9144000" cy="6080760"/>
          </a:xfrm>
          <a:prstGeom prst="rect">
            <a:avLst/>
          </a:prstGeom>
        </p:spPr>
      </p:pic>
    </p:spTree>
    <p:extLst>
      <p:ext uri="{BB962C8B-B14F-4D97-AF65-F5344CB8AC3E}">
        <p14:creationId xmlns:p14="http://schemas.microsoft.com/office/powerpoint/2010/main" val="8397754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Odem Forest"/>
          <p:cNvPicPr preferRelativeResize="0">
            <a:picLocks noChangeAspect="1" noChangeArrowheads="1"/>
          </p:cNvPicPr>
          <p:nvPr>
            <p:custDataLst>
              <p:tags r:id="rId1"/>
            </p:custDataLst>
          </p:nvPr>
        </p:nvPicPr>
        <p:blipFill>
          <a:blip r:embed="rId4"/>
          <a:srcRect/>
          <a:stretch>
            <a:fillRect/>
          </a:stretch>
        </p:blipFill>
        <p:spPr bwMode="auto">
          <a:xfrm>
            <a:off x="0" y="0"/>
            <a:ext cx="9144000" cy="6858000"/>
          </a:xfrm>
          <a:prstGeom prst="rect">
            <a:avLst/>
          </a:prstGeom>
          <a:noFill/>
          <a:ln w="9525">
            <a:noFill/>
            <a:miter lim="800000"/>
            <a:headEnd/>
            <a:tailEnd/>
          </a:ln>
        </p:spPr>
      </p:pic>
      <p:sp>
        <p:nvSpPr>
          <p:cNvPr id="2" name="Text Placeholder 1"/>
          <p:cNvSpPr>
            <a:spLocks noGrp="1"/>
          </p:cNvSpPr>
          <p:nvPr>
            <p:ph type="body" sz="quarter" idx="10"/>
          </p:nvPr>
        </p:nvSpPr>
        <p:spPr/>
        <p:txBody>
          <a:bodyPr/>
          <a:lstStyle/>
          <a:p>
            <a:r>
              <a:rPr lang="en-US" dirty="0"/>
              <a:t>Odem Forest in the Golan Heights</a:t>
            </a:r>
          </a:p>
        </p:txBody>
      </p:sp>
      <p:sp>
        <p:nvSpPr>
          <p:cNvPr id="3" name="Text Placeholder 2"/>
          <p:cNvSpPr>
            <a:spLocks noGrp="1"/>
          </p:cNvSpPr>
          <p:nvPr>
            <p:ph type="body" sz="quarter" idx="12"/>
          </p:nvPr>
        </p:nvSpPr>
        <p:spPr/>
        <p:txBody>
          <a:bodyPr/>
          <a:lstStyle/>
          <a:p>
            <a:r>
              <a:rPr lang="is-IS" dirty="0"/>
              <a:t>11:2</a:t>
            </a:r>
            <a:endParaRPr lang="en-US" dirty="0"/>
          </a:p>
        </p:txBody>
      </p:sp>
      <p:sp>
        <p:nvSpPr>
          <p:cNvPr id="4" name="Title 3"/>
          <p:cNvSpPr>
            <a:spLocks noGrp="1"/>
          </p:cNvSpPr>
          <p:nvPr>
            <p:ph type="title"/>
          </p:nvPr>
        </p:nvSpPr>
        <p:spPr/>
        <p:txBody>
          <a:bodyPr/>
          <a:lstStyle/>
          <a:p>
            <a:r>
              <a:rPr lang="en-US" dirty="0"/>
              <a:t>Wail, oaks of Bashan! For the impenetrable forest has come down!</a:t>
            </a:r>
          </a:p>
        </p:txBody>
      </p:sp>
    </p:spTree>
    <p:extLst>
      <p:ext uri="{BB962C8B-B14F-4D97-AF65-F5344CB8AC3E}">
        <p14:creationId xmlns:p14="http://schemas.microsoft.com/office/powerpoint/2010/main" val="17938333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Odem Forest moss on rocks3"/>
          <p:cNvPicPr preferRelativeResize="0">
            <a:picLocks noChangeAspect="1" noChangeArrowheads="1"/>
          </p:cNvPicPr>
          <p:nvPr>
            <p:custDataLst>
              <p:tags r:id="rId1"/>
            </p:custDataLst>
          </p:nvPr>
        </p:nvPicPr>
        <p:blipFill>
          <a:blip r:embed="rId4"/>
          <a:srcRect/>
          <a:stretch>
            <a:fillRect/>
          </a:stretch>
        </p:blipFill>
        <p:spPr bwMode="auto">
          <a:xfrm>
            <a:off x="7938" y="6350"/>
            <a:ext cx="9129712" cy="6846888"/>
          </a:xfrm>
          <a:prstGeom prst="rect">
            <a:avLst/>
          </a:prstGeom>
          <a:noFill/>
          <a:ln w="9525">
            <a:noFill/>
            <a:miter lim="800000"/>
            <a:headEnd/>
            <a:tailEnd/>
          </a:ln>
        </p:spPr>
      </p:pic>
      <p:sp>
        <p:nvSpPr>
          <p:cNvPr id="2" name="Text Placeholder 1"/>
          <p:cNvSpPr>
            <a:spLocks noGrp="1"/>
          </p:cNvSpPr>
          <p:nvPr>
            <p:ph type="body" sz="quarter" idx="10"/>
          </p:nvPr>
        </p:nvSpPr>
        <p:spPr/>
        <p:txBody>
          <a:bodyPr/>
          <a:lstStyle/>
          <a:p>
            <a:r>
              <a:rPr lang="en-US" dirty="0"/>
              <a:t>Moss-covered rocks and trees in Odem Forest, Golan Heights</a:t>
            </a:r>
          </a:p>
        </p:txBody>
      </p:sp>
      <p:sp>
        <p:nvSpPr>
          <p:cNvPr id="3" name="Text Placeholder 2"/>
          <p:cNvSpPr>
            <a:spLocks noGrp="1"/>
          </p:cNvSpPr>
          <p:nvPr>
            <p:ph type="body" sz="quarter" idx="12"/>
          </p:nvPr>
        </p:nvSpPr>
        <p:spPr/>
        <p:txBody>
          <a:bodyPr/>
          <a:lstStyle/>
          <a:p>
            <a:r>
              <a:rPr lang="is-IS" dirty="0"/>
              <a:t>11:2</a:t>
            </a:r>
            <a:endParaRPr lang="en-US" dirty="0"/>
          </a:p>
        </p:txBody>
      </p:sp>
      <p:sp>
        <p:nvSpPr>
          <p:cNvPr id="4" name="Title 3"/>
          <p:cNvSpPr>
            <a:spLocks noGrp="1"/>
          </p:cNvSpPr>
          <p:nvPr>
            <p:ph type="title"/>
          </p:nvPr>
        </p:nvSpPr>
        <p:spPr/>
        <p:txBody>
          <a:bodyPr/>
          <a:lstStyle/>
          <a:p>
            <a:r>
              <a:rPr lang="en-US" dirty="0"/>
              <a:t>Wail, oaks of Bashan! For the impenetrable forest has come down!</a:t>
            </a:r>
          </a:p>
        </p:txBody>
      </p:sp>
    </p:spTree>
    <p:extLst>
      <p:ext uri="{BB962C8B-B14F-4D97-AF65-F5344CB8AC3E}">
        <p14:creationId xmlns:p14="http://schemas.microsoft.com/office/powerpoint/2010/main" val="1186750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4750"/>
          <a:stretch/>
        </p:blipFill>
        <p:spPr>
          <a:xfrm>
            <a:off x="0" y="237000"/>
            <a:ext cx="9144000" cy="6384000"/>
          </a:xfrm>
          <a:prstGeom prst="rect">
            <a:avLst/>
          </a:prstGeom>
        </p:spPr>
      </p:pic>
      <p:sp>
        <p:nvSpPr>
          <p:cNvPr id="2" name="Text Placeholder 1"/>
          <p:cNvSpPr>
            <a:spLocks noGrp="1"/>
          </p:cNvSpPr>
          <p:nvPr>
            <p:ph type="body" sz="quarter" idx="10"/>
          </p:nvPr>
        </p:nvSpPr>
        <p:spPr/>
        <p:txBody>
          <a:bodyPr/>
          <a:lstStyle/>
          <a:p>
            <a:r>
              <a:rPr lang="en-US" dirty="0"/>
              <a:t>Cows of Bashan with Mount Hermon</a:t>
            </a:r>
          </a:p>
        </p:txBody>
      </p:sp>
      <p:sp>
        <p:nvSpPr>
          <p:cNvPr id="3" name="Text Placeholder 2"/>
          <p:cNvSpPr>
            <a:spLocks noGrp="1"/>
          </p:cNvSpPr>
          <p:nvPr>
            <p:ph type="body" sz="quarter" idx="12"/>
          </p:nvPr>
        </p:nvSpPr>
        <p:spPr/>
        <p:txBody>
          <a:bodyPr/>
          <a:lstStyle/>
          <a:p>
            <a:r>
              <a:rPr lang="is-IS" dirty="0"/>
              <a:t>11:2</a:t>
            </a:r>
            <a:endParaRPr lang="en-US" dirty="0"/>
          </a:p>
        </p:txBody>
      </p:sp>
      <p:sp>
        <p:nvSpPr>
          <p:cNvPr id="4" name="Title 3"/>
          <p:cNvSpPr>
            <a:spLocks noGrp="1"/>
          </p:cNvSpPr>
          <p:nvPr>
            <p:ph type="title"/>
          </p:nvPr>
        </p:nvSpPr>
        <p:spPr/>
        <p:txBody>
          <a:bodyPr/>
          <a:lstStyle/>
          <a:p>
            <a:r>
              <a:rPr lang="en-US" dirty="0"/>
              <a:t>Wail, oaks of Bashan! For the impenetrable forest has come down!</a:t>
            </a:r>
          </a:p>
        </p:txBody>
      </p:sp>
    </p:spTree>
    <p:extLst>
      <p:ext uri="{BB962C8B-B14F-4D97-AF65-F5344CB8AC3E}">
        <p14:creationId xmlns:p14="http://schemas.microsoft.com/office/powerpoint/2010/main" val="1301825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38F4B9C-3DB2-5578-0316-83DDB7B8AF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730"/>
            <a:ext cx="9144000" cy="6606540"/>
          </a:xfrm>
          <a:prstGeom prst="rect">
            <a:avLst/>
          </a:prstGeom>
        </p:spPr>
      </p:pic>
      <p:sp>
        <p:nvSpPr>
          <p:cNvPr id="3" name="Text Placeholder 2"/>
          <p:cNvSpPr>
            <a:spLocks noGrp="1"/>
          </p:cNvSpPr>
          <p:nvPr>
            <p:ph type="body" sz="quarter" idx="10"/>
          </p:nvPr>
        </p:nvSpPr>
        <p:spPr>
          <a:xfrm>
            <a:off x="0" y="6519672"/>
            <a:ext cx="8074152" cy="338554"/>
          </a:xfrm>
        </p:spPr>
        <p:txBody>
          <a:bodyPr/>
          <a:lstStyle/>
          <a:p>
            <a:r>
              <a:rPr lang="en-US" dirty="0"/>
              <a:t>Assyrian soldiers cutting down trees next to a city, reign of Shalmaneser III, 9th century BC</a:t>
            </a:r>
          </a:p>
        </p:txBody>
      </p:sp>
      <p:sp>
        <p:nvSpPr>
          <p:cNvPr id="4" name="Text Placeholder 3"/>
          <p:cNvSpPr>
            <a:spLocks noGrp="1"/>
          </p:cNvSpPr>
          <p:nvPr>
            <p:ph type="body" sz="quarter" idx="12"/>
          </p:nvPr>
        </p:nvSpPr>
        <p:spPr/>
        <p:txBody>
          <a:bodyPr/>
          <a:lstStyle/>
          <a:p>
            <a:pPr>
              <a:defRPr/>
            </a:pPr>
            <a:r>
              <a:rPr lang="is-IS" dirty="0"/>
              <a:t>11:2</a:t>
            </a:r>
            <a:endParaRPr lang="en-US" kern="0" dirty="0"/>
          </a:p>
        </p:txBody>
      </p:sp>
      <p:sp>
        <p:nvSpPr>
          <p:cNvPr id="2" name="Title 1"/>
          <p:cNvSpPr>
            <a:spLocks noGrp="1"/>
          </p:cNvSpPr>
          <p:nvPr>
            <p:ph type="title"/>
          </p:nvPr>
        </p:nvSpPr>
        <p:spPr/>
        <p:txBody>
          <a:bodyPr/>
          <a:lstStyle/>
          <a:p>
            <a:pPr>
              <a:defRPr/>
            </a:pPr>
            <a:r>
              <a:rPr lang="en-US" dirty="0"/>
              <a:t>Wail, oaks of Bashan! For the impenetrable forest has come down!</a:t>
            </a:r>
          </a:p>
        </p:txBody>
      </p:sp>
    </p:spTree>
    <p:extLst>
      <p:ext uri="{BB962C8B-B14F-4D97-AF65-F5344CB8AC3E}">
        <p14:creationId xmlns:p14="http://schemas.microsoft.com/office/powerpoint/2010/main" val="39155470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ree, outdoor, brass, music&#10;&#10;Description automatically generated">
            <a:extLst>
              <a:ext uri="{FF2B5EF4-FFF2-40B4-BE49-F238E27FC236}">
                <a16:creationId xmlns:a16="http://schemas.microsoft.com/office/drawing/2014/main" id="{4A2610FA-7571-2745-CF5B-F7865DA384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7721"/>
            <a:ext cx="9144000" cy="5982558"/>
          </a:xfrm>
          <a:prstGeom prst="rect">
            <a:avLst/>
          </a:prstGeom>
        </p:spPr>
      </p:pic>
      <p:sp>
        <p:nvSpPr>
          <p:cNvPr id="2" name="Text Placeholder 1"/>
          <p:cNvSpPr>
            <a:spLocks noGrp="1"/>
          </p:cNvSpPr>
          <p:nvPr>
            <p:ph type="body" sz="quarter" idx="10"/>
          </p:nvPr>
        </p:nvSpPr>
        <p:spPr/>
        <p:txBody>
          <a:bodyPr/>
          <a:lstStyle/>
          <a:p>
            <a:r>
              <a:rPr lang="en-US" dirty="0"/>
              <a:t>Fallen trees in Yellowstone National Park after a fire</a:t>
            </a:r>
          </a:p>
        </p:txBody>
      </p:sp>
      <p:sp>
        <p:nvSpPr>
          <p:cNvPr id="3" name="Text Placeholder 2"/>
          <p:cNvSpPr>
            <a:spLocks noGrp="1"/>
          </p:cNvSpPr>
          <p:nvPr>
            <p:ph type="body" sz="quarter" idx="12"/>
          </p:nvPr>
        </p:nvSpPr>
        <p:spPr/>
        <p:txBody>
          <a:bodyPr/>
          <a:lstStyle/>
          <a:p>
            <a:r>
              <a:rPr lang="en-US" dirty="0"/>
              <a:t>11:2</a:t>
            </a:r>
          </a:p>
        </p:txBody>
      </p:sp>
      <p:sp>
        <p:nvSpPr>
          <p:cNvPr id="4" name="Title 3"/>
          <p:cNvSpPr>
            <a:spLocks noGrp="1"/>
          </p:cNvSpPr>
          <p:nvPr>
            <p:ph type="title"/>
          </p:nvPr>
        </p:nvSpPr>
        <p:spPr/>
        <p:txBody>
          <a:bodyPr/>
          <a:lstStyle/>
          <a:p>
            <a:r>
              <a:rPr lang="en-US" dirty="0"/>
              <a:t>Wail, oaks of Bashan! For the impenetrable forest has come down!</a:t>
            </a:r>
          </a:p>
        </p:txBody>
      </p:sp>
    </p:spTree>
    <p:extLst>
      <p:ext uri="{BB962C8B-B14F-4D97-AF65-F5344CB8AC3E}">
        <p14:creationId xmlns:p14="http://schemas.microsoft.com/office/powerpoint/2010/main" val="253205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C85D38D5-AB01-77E1-EEBF-9514A8A6A0CD}"/>
              </a:ext>
            </a:extLst>
          </p:cNvPr>
          <p:cNvPicPr>
            <a:picLocks noChangeAspect="1"/>
          </p:cNvPicPr>
          <p:nvPr/>
        </p:nvPicPr>
        <p:blipFill rotWithShape="1">
          <a:blip r:embed="rId3">
            <a:extLst>
              <a:ext uri="{28A0092B-C50C-407E-A947-70E740481C1C}">
                <a14:useLocalDpi xmlns:a14="http://schemas.microsoft.com/office/drawing/2010/main" val="0"/>
              </a:ext>
            </a:extLst>
          </a:blip>
          <a:srcRect l="3226"/>
          <a:stretch/>
        </p:blipFill>
        <p:spPr>
          <a:xfrm>
            <a:off x="0" y="268377"/>
            <a:ext cx="9144000" cy="6321247"/>
          </a:xfrm>
          <a:prstGeom prst="rect">
            <a:avLst/>
          </a:prstGeom>
        </p:spPr>
      </p:pic>
      <p:sp>
        <p:nvSpPr>
          <p:cNvPr id="2" name="Text Placeholder 1"/>
          <p:cNvSpPr>
            <a:spLocks noGrp="1"/>
          </p:cNvSpPr>
          <p:nvPr>
            <p:ph type="body" sz="quarter" idx="10"/>
          </p:nvPr>
        </p:nvSpPr>
        <p:spPr/>
        <p:txBody>
          <a:bodyPr/>
          <a:lstStyle/>
          <a:p>
            <a:r>
              <a:rPr lang="en-US" dirty="0"/>
              <a:t>Olive grove recently chopped down in the Judean wilderness</a:t>
            </a:r>
          </a:p>
        </p:txBody>
      </p:sp>
      <p:sp>
        <p:nvSpPr>
          <p:cNvPr id="3" name="Text Placeholder 2"/>
          <p:cNvSpPr>
            <a:spLocks noGrp="1"/>
          </p:cNvSpPr>
          <p:nvPr>
            <p:ph type="body" sz="quarter" idx="12"/>
          </p:nvPr>
        </p:nvSpPr>
        <p:spPr/>
        <p:txBody>
          <a:bodyPr/>
          <a:lstStyle/>
          <a:p>
            <a:r>
              <a:rPr lang="en-US" dirty="0"/>
              <a:t>11:2</a:t>
            </a:r>
          </a:p>
        </p:txBody>
      </p:sp>
      <p:sp>
        <p:nvSpPr>
          <p:cNvPr id="4" name="Title 3"/>
          <p:cNvSpPr>
            <a:spLocks noGrp="1"/>
          </p:cNvSpPr>
          <p:nvPr>
            <p:ph type="title"/>
          </p:nvPr>
        </p:nvSpPr>
        <p:spPr/>
        <p:txBody>
          <a:bodyPr/>
          <a:lstStyle/>
          <a:p>
            <a:r>
              <a:rPr lang="en-US" dirty="0"/>
              <a:t>Wail, oaks of Bashan! For the impenetrable forest has come down!</a:t>
            </a:r>
          </a:p>
        </p:txBody>
      </p:sp>
    </p:spTree>
    <p:extLst>
      <p:ext uri="{BB962C8B-B14F-4D97-AF65-F5344CB8AC3E}">
        <p14:creationId xmlns:p14="http://schemas.microsoft.com/office/powerpoint/2010/main" val="16557187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Nahal </a:t>
            </a:r>
            <a:r>
              <a:rPr lang="en-US" dirty="0" err="1"/>
              <a:t>Hamdal</a:t>
            </a:r>
            <a:r>
              <a:rPr lang="en-US" dirty="0"/>
              <a:t> (from the southwest)</a:t>
            </a:r>
          </a:p>
        </p:txBody>
      </p:sp>
      <p:sp>
        <p:nvSpPr>
          <p:cNvPr id="3" name="Text Placeholder 2"/>
          <p:cNvSpPr>
            <a:spLocks noGrp="1"/>
          </p:cNvSpPr>
          <p:nvPr>
            <p:ph type="body" sz="quarter" idx="12"/>
          </p:nvPr>
        </p:nvSpPr>
        <p:spPr/>
        <p:txBody>
          <a:bodyPr/>
          <a:lstStyle/>
          <a:p>
            <a:r>
              <a:rPr lang="is-IS" dirty="0"/>
              <a:t>11:2</a:t>
            </a:r>
            <a:endParaRPr lang="en-US" dirty="0"/>
          </a:p>
        </p:txBody>
      </p:sp>
      <p:sp>
        <p:nvSpPr>
          <p:cNvPr id="4" name="Title 3"/>
          <p:cNvSpPr>
            <a:spLocks noGrp="1"/>
          </p:cNvSpPr>
          <p:nvPr>
            <p:ph type="title"/>
          </p:nvPr>
        </p:nvSpPr>
        <p:spPr/>
        <p:txBody>
          <a:bodyPr/>
          <a:lstStyle/>
          <a:p>
            <a:r>
              <a:rPr lang="en-US" dirty="0"/>
              <a:t>Wail, oaks of Bashan! For the impenetrable forest has come down!</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5600"/>
            <a:ext cx="9144000" cy="6126480"/>
          </a:xfrm>
          <a:prstGeom prst="rect">
            <a:avLst/>
          </a:prstGeom>
        </p:spPr>
      </p:pic>
    </p:spTree>
    <p:extLst>
      <p:ext uri="{BB962C8B-B14F-4D97-AF65-F5344CB8AC3E}">
        <p14:creationId xmlns:p14="http://schemas.microsoft.com/office/powerpoint/2010/main" val="12314280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8AE3424-C20D-E44B-3E0E-7126A996C777}"/>
              </a:ext>
            </a:extLst>
          </p:cNvPr>
          <p:cNvPicPr>
            <a:picLocks noChangeAspect="1"/>
          </p:cNvPicPr>
          <p:nvPr/>
        </p:nvPicPr>
        <p:blipFill rotWithShape="1">
          <a:blip r:embed="rId3">
            <a:extLst>
              <a:ext uri="{28A0092B-C50C-407E-A947-70E740481C1C}">
                <a14:useLocalDpi xmlns:a14="http://schemas.microsoft.com/office/drawing/2010/main" val="0"/>
              </a:ext>
            </a:extLst>
          </a:blip>
          <a:srcRect t="6199"/>
          <a:stretch/>
        </p:blipFill>
        <p:spPr>
          <a:xfrm>
            <a:off x="1828800" y="0"/>
            <a:ext cx="5841915" cy="6673596"/>
          </a:xfrm>
          <a:prstGeom prst="rect">
            <a:avLst/>
          </a:prstGeom>
        </p:spPr>
      </p:pic>
      <p:pic>
        <p:nvPicPr>
          <p:cNvPr id="9" name="Picture 8">
            <a:extLst>
              <a:ext uri="{FF2B5EF4-FFF2-40B4-BE49-F238E27FC236}">
                <a16:creationId xmlns:a16="http://schemas.microsoft.com/office/drawing/2014/main" id="{5E5F36DD-AA5E-D262-4738-0000933133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Tragic mask expressing dread, 1st century BC – 1st century AD</a:t>
            </a:r>
          </a:p>
        </p:txBody>
      </p:sp>
      <p:sp>
        <p:nvSpPr>
          <p:cNvPr id="3" name="Text Placeholder 2"/>
          <p:cNvSpPr>
            <a:spLocks noGrp="1"/>
          </p:cNvSpPr>
          <p:nvPr>
            <p:ph type="body" sz="quarter" idx="12"/>
          </p:nvPr>
        </p:nvSpPr>
        <p:spPr/>
        <p:txBody>
          <a:bodyPr/>
          <a:lstStyle/>
          <a:p>
            <a:r>
              <a:rPr lang="en-US" dirty="0"/>
              <a:t>11:3</a:t>
            </a:r>
          </a:p>
        </p:txBody>
      </p:sp>
      <p:sp>
        <p:nvSpPr>
          <p:cNvPr id="4" name="Title 3"/>
          <p:cNvSpPr>
            <a:spLocks noGrp="1"/>
          </p:cNvSpPr>
          <p:nvPr>
            <p:ph type="title"/>
          </p:nvPr>
        </p:nvSpPr>
        <p:spPr/>
        <p:txBody>
          <a:bodyPr/>
          <a:lstStyle/>
          <a:p>
            <a:r>
              <a:rPr lang="en-US" dirty="0"/>
              <a:t>There is a sound of the shepherds wailing, for their glory is destroyed</a:t>
            </a:r>
          </a:p>
        </p:txBody>
      </p:sp>
    </p:spTree>
    <p:extLst>
      <p:ext uri="{BB962C8B-B14F-4D97-AF65-F5344CB8AC3E}">
        <p14:creationId xmlns:p14="http://schemas.microsoft.com/office/powerpoint/2010/main" val="10515829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Kris\Downloads\Red-figured potsherd with mourning figures, from amphora, Greek, from Athens, ca 430 BC, tb092919761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1223"/>
            <a:ext cx="9144000" cy="6353967"/>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Red-figured potsherd with mourning figures, from Athens, circa 430 BC</a:t>
            </a:r>
          </a:p>
        </p:txBody>
      </p:sp>
      <p:sp>
        <p:nvSpPr>
          <p:cNvPr id="3" name="Text Placeholder 2"/>
          <p:cNvSpPr>
            <a:spLocks noGrp="1"/>
          </p:cNvSpPr>
          <p:nvPr>
            <p:ph type="body" sz="quarter" idx="12"/>
          </p:nvPr>
        </p:nvSpPr>
        <p:spPr/>
        <p:txBody>
          <a:bodyPr/>
          <a:lstStyle/>
          <a:p>
            <a:r>
              <a:rPr lang="en-US" dirty="0"/>
              <a:t>11:3</a:t>
            </a:r>
          </a:p>
        </p:txBody>
      </p:sp>
      <p:sp>
        <p:nvSpPr>
          <p:cNvPr id="4" name="Title 3"/>
          <p:cNvSpPr>
            <a:spLocks noGrp="1"/>
          </p:cNvSpPr>
          <p:nvPr>
            <p:ph type="title"/>
          </p:nvPr>
        </p:nvSpPr>
        <p:spPr/>
        <p:txBody>
          <a:bodyPr/>
          <a:lstStyle/>
          <a:p>
            <a:r>
              <a:rPr lang="en-US" dirty="0"/>
              <a:t>There is a sound of the shepherds wailing, for their glory is destroyed</a:t>
            </a:r>
          </a:p>
        </p:txBody>
      </p:sp>
    </p:spTree>
    <p:extLst>
      <p:ext uri="{BB962C8B-B14F-4D97-AF65-F5344CB8AC3E}">
        <p14:creationId xmlns:p14="http://schemas.microsoft.com/office/powerpoint/2010/main" val="2639621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DC3D272-040E-4773-1256-2B6D632E1AC8}"/>
              </a:ext>
            </a:extLst>
          </p:cNvPr>
          <p:cNvPicPr>
            <a:picLocks noChangeAspect="1"/>
          </p:cNvPicPr>
          <p:nvPr/>
        </p:nvPicPr>
        <p:blipFill>
          <a:blip r:embed="rId3">
            <a:extLst>
              <a:ext uri="{28A0092B-C50C-407E-A947-70E740481C1C}">
                <a14:useLocalDpi xmlns:a14="http://schemas.microsoft.com/office/drawing/2010/main" val="0"/>
              </a:ext>
            </a:extLst>
          </a:blip>
          <a:srcRect t="2824"/>
          <a:stretch/>
        </p:blipFill>
        <p:spPr>
          <a:xfrm>
            <a:off x="0" y="0"/>
            <a:ext cx="9144000" cy="6553200"/>
          </a:xfrm>
          <a:prstGeom prst="rect">
            <a:avLst/>
          </a:prstGeom>
        </p:spPr>
      </p:pic>
      <p:sp>
        <p:nvSpPr>
          <p:cNvPr id="2" name="Text Placeholder 1"/>
          <p:cNvSpPr>
            <a:spLocks noGrp="1"/>
          </p:cNvSpPr>
          <p:nvPr>
            <p:ph type="body" sz="quarter" idx="10"/>
          </p:nvPr>
        </p:nvSpPr>
        <p:spPr/>
        <p:txBody>
          <a:bodyPr/>
          <a:lstStyle/>
          <a:p>
            <a:r>
              <a:rPr lang="en-US" dirty="0"/>
              <a:t>Fresco of a woman standing in a doorway, from Pompeii, 1st century AD</a:t>
            </a:r>
          </a:p>
        </p:txBody>
      </p:sp>
      <p:sp>
        <p:nvSpPr>
          <p:cNvPr id="3" name="Text Placeholder 2"/>
          <p:cNvSpPr>
            <a:spLocks noGrp="1"/>
          </p:cNvSpPr>
          <p:nvPr>
            <p:ph type="body" sz="quarter" idx="12"/>
          </p:nvPr>
        </p:nvSpPr>
        <p:spPr/>
        <p:txBody>
          <a:bodyPr/>
          <a:lstStyle/>
          <a:p>
            <a:r>
              <a:rPr lang="en-US" dirty="0"/>
              <a:t>11:1</a:t>
            </a:r>
          </a:p>
        </p:txBody>
      </p:sp>
      <p:sp>
        <p:nvSpPr>
          <p:cNvPr id="4" name="Title 3"/>
          <p:cNvSpPr>
            <a:spLocks noGrp="1"/>
          </p:cNvSpPr>
          <p:nvPr>
            <p:ph type="title"/>
          </p:nvPr>
        </p:nvSpPr>
        <p:spPr/>
        <p:txBody>
          <a:bodyPr/>
          <a:lstStyle/>
          <a:p>
            <a:r>
              <a:rPr lang="en-US" dirty="0"/>
              <a:t>Open your doors, O Lebanon, that the fire may devour your cedars</a:t>
            </a:r>
          </a:p>
        </p:txBody>
      </p:sp>
    </p:spTree>
    <p:extLst>
      <p:ext uri="{BB962C8B-B14F-4D97-AF65-F5344CB8AC3E}">
        <p14:creationId xmlns:p14="http://schemas.microsoft.com/office/powerpoint/2010/main" val="21431558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D9C1295-2B59-89A1-B3A5-B99FC3B8C8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860"/>
            <a:ext cx="9144000" cy="6812280"/>
          </a:xfrm>
          <a:prstGeom prst="rect">
            <a:avLst/>
          </a:prstGeom>
        </p:spPr>
      </p:pic>
      <p:sp>
        <p:nvSpPr>
          <p:cNvPr id="2" name="Text Placeholder 1"/>
          <p:cNvSpPr>
            <a:spLocks noGrp="1"/>
          </p:cNvSpPr>
          <p:nvPr>
            <p:ph type="body" sz="quarter" idx="10"/>
          </p:nvPr>
        </p:nvSpPr>
        <p:spPr/>
        <p:txBody>
          <a:bodyPr/>
          <a:lstStyle/>
          <a:p>
            <a:r>
              <a:rPr lang="en-US" dirty="0"/>
              <a:t>Roman sarcophagus fragment with a grieving soldier, marble, mid-2nd century AD</a:t>
            </a:r>
          </a:p>
        </p:txBody>
      </p:sp>
      <p:sp>
        <p:nvSpPr>
          <p:cNvPr id="3" name="Text Placeholder 2"/>
          <p:cNvSpPr>
            <a:spLocks noGrp="1"/>
          </p:cNvSpPr>
          <p:nvPr>
            <p:ph type="body" sz="quarter" idx="12"/>
          </p:nvPr>
        </p:nvSpPr>
        <p:spPr/>
        <p:txBody>
          <a:bodyPr/>
          <a:lstStyle/>
          <a:p>
            <a:r>
              <a:rPr lang="en-US" dirty="0"/>
              <a:t>11:3</a:t>
            </a:r>
          </a:p>
        </p:txBody>
      </p:sp>
      <p:sp>
        <p:nvSpPr>
          <p:cNvPr id="4" name="Title 3"/>
          <p:cNvSpPr>
            <a:spLocks noGrp="1"/>
          </p:cNvSpPr>
          <p:nvPr>
            <p:ph type="title"/>
          </p:nvPr>
        </p:nvSpPr>
        <p:spPr/>
        <p:txBody>
          <a:bodyPr/>
          <a:lstStyle/>
          <a:p>
            <a:r>
              <a:rPr lang="en-US" dirty="0"/>
              <a:t>There is a sound of the shepherds wailing, for their glory is destroyed</a:t>
            </a:r>
          </a:p>
        </p:txBody>
      </p:sp>
    </p:spTree>
    <p:extLst>
      <p:ext uri="{BB962C8B-B14F-4D97-AF65-F5344CB8AC3E}">
        <p14:creationId xmlns:p14="http://schemas.microsoft.com/office/powerpoint/2010/main" val="36066854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9672E-7C6D-AC95-58FA-394D8445446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98EF40F-BF89-ADCD-274A-1EA4BECEF0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A22DF849-EC64-99B2-4274-50D5B4589A97}"/>
              </a:ext>
            </a:extLst>
          </p:cNvPr>
          <p:cNvSpPr>
            <a:spLocks noGrp="1"/>
          </p:cNvSpPr>
          <p:nvPr>
            <p:ph type="body" sz="quarter" idx="10"/>
          </p:nvPr>
        </p:nvSpPr>
        <p:spPr/>
        <p:txBody>
          <a:bodyPr/>
          <a:lstStyle/>
          <a:p>
            <a:r>
              <a:rPr lang="en-US"/>
              <a:t>Lion from the processional way in Babylon, circa 600 BC</a:t>
            </a:r>
          </a:p>
        </p:txBody>
      </p:sp>
      <p:sp>
        <p:nvSpPr>
          <p:cNvPr id="3" name="Text Placeholder 2">
            <a:extLst>
              <a:ext uri="{FF2B5EF4-FFF2-40B4-BE49-F238E27FC236}">
                <a16:creationId xmlns:a16="http://schemas.microsoft.com/office/drawing/2014/main" id="{99B7BBF0-F865-967B-881D-AD3C5CD35BB5}"/>
              </a:ext>
            </a:extLst>
          </p:cNvPr>
          <p:cNvSpPr>
            <a:spLocks noGrp="1"/>
          </p:cNvSpPr>
          <p:nvPr>
            <p:ph type="body" sz="quarter" idx="12"/>
          </p:nvPr>
        </p:nvSpPr>
        <p:spPr/>
        <p:txBody>
          <a:bodyPr/>
          <a:lstStyle/>
          <a:p>
            <a:r>
              <a:rPr lang="is-IS" dirty="0"/>
              <a:t>11:3</a:t>
            </a:r>
            <a:endParaRPr lang="en-US" dirty="0"/>
          </a:p>
        </p:txBody>
      </p:sp>
      <p:sp>
        <p:nvSpPr>
          <p:cNvPr id="4" name="Title 3">
            <a:extLst>
              <a:ext uri="{FF2B5EF4-FFF2-40B4-BE49-F238E27FC236}">
                <a16:creationId xmlns:a16="http://schemas.microsoft.com/office/drawing/2014/main" id="{2C4ADBA4-3043-0A37-BA23-B6F08DF82799}"/>
              </a:ext>
            </a:extLst>
          </p:cNvPr>
          <p:cNvSpPr>
            <a:spLocks noGrp="1"/>
          </p:cNvSpPr>
          <p:nvPr>
            <p:ph type="title"/>
          </p:nvPr>
        </p:nvSpPr>
        <p:spPr/>
        <p:txBody>
          <a:bodyPr/>
          <a:lstStyle/>
          <a:p>
            <a:r>
              <a:rPr lang="en-US" dirty="0"/>
              <a:t>There is a sound of the young lions roaring</a:t>
            </a:r>
          </a:p>
        </p:txBody>
      </p:sp>
    </p:spTree>
    <p:extLst>
      <p:ext uri="{BB962C8B-B14F-4D97-AF65-F5344CB8AC3E}">
        <p14:creationId xmlns:p14="http://schemas.microsoft.com/office/powerpoint/2010/main" val="13655310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AD801-B610-D5ED-61AB-C3953EFCB546}"/>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E9D7A57D-DF64-3F44-E074-92E65EDA51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EB4F5C7F-20FB-91D3-2B96-8FB07BFDBC5C}"/>
              </a:ext>
            </a:extLst>
          </p:cNvPr>
          <p:cNvSpPr>
            <a:spLocks noGrp="1"/>
          </p:cNvSpPr>
          <p:nvPr>
            <p:ph type="body" sz="quarter" idx="10"/>
          </p:nvPr>
        </p:nvSpPr>
        <p:spPr/>
        <p:txBody>
          <a:bodyPr/>
          <a:lstStyle/>
          <a:p>
            <a:r>
              <a:rPr lang="en-US"/>
              <a:t>Lion carved from ivory, from Samos, circa 6th century BC </a:t>
            </a:r>
          </a:p>
        </p:txBody>
      </p:sp>
      <p:sp>
        <p:nvSpPr>
          <p:cNvPr id="3" name="Text Placeholder 2">
            <a:extLst>
              <a:ext uri="{FF2B5EF4-FFF2-40B4-BE49-F238E27FC236}">
                <a16:creationId xmlns:a16="http://schemas.microsoft.com/office/drawing/2014/main" id="{1FF64E36-D0C6-EBB2-0EC7-A632D61F02A0}"/>
              </a:ext>
            </a:extLst>
          </p:cNvPr>
          <p:cNvSpPr>
            <a:spLocks noGrp="1"/>
          </p:cNvSpPr>
          <p:nvPr>
            <p:ph type="body" sz="quarter" idx="12"/>
          </p:nvPr>
        </p:nvSpPr>
        <p:spPr/>
        <p:txBody>
          <a:bodyPr/>
          <a:lstStyle/>
          <a:p>
            <a:r>
              <a:rPr lang="is-IS" dirty="0"/>
              <a:t>11:3</a:t>
            </a:r>
            <a:endParaRPr lang="en-US" dirty="0"/>
          </a:p>
        </p:txBody>
      </p:sp>
      <p:sp>
        <p:nvSpPr>
          <p:cNvPr id="4" name="Title 3">
            <a:extLst>
              <a:ext uri="{FF2B5EF4-FFF2-40B4-BE49-F238E27FC236}">
                <a16:creationId xmlns:a16="http://schemas.microsoft.com/office/drawing/2014/main" id="{376B0505-E25E-7D8F-7A27-81C4D1BF226D}"/>
              </a:ext>
            </a:extLst>
          </p:cNvPr>
          <p:cNvSpPr>
            <a:spLocks noGrp="1"/>
          </p:cNvSpPr>
          <p:nvPr>
            <p:ph type="title"/>
          </p:nvPr>
        </p:nvSpPr>
        <p:spPr/>
        <p:txBody>
          <a:bodyPr/>
          <a:lstStyle/>
          <a:p>
            <a:r>
              <a:rPr lang="en-US" dirty="0"/>
              <a:t>There is a sound of the young lions roaring</a:t>
            </a:r>
          </a:p>
        </p:txBody>
      </p:sp>
    </p:spTree>
    <p:extLst>
      <p:ext uri="{BB962C8B-B14F-4D97-AF65-F5344CB8AC3E}">
        <p14:creationId xmlns:p14="http://schemas.microsoft.com/office/powerpoint/2010/main" val="29360062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F886A66-CDAE-A0A1-FABB-9183FEC942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200"/>
            <a:ext cx="9144000" cy="6705600"/>
          </a:xfrm>
          <a:prstGeom prst="rect">
            <a:avLst/>
          </a:prstGeom>
        </p:spPr>
      </p:pic>
      <p:sp>
        <p:nvSpPr>
          <p:cNvPr id="2" name="Text Placeholder 1"/>
          <p:cNvSpPr>
            <a:spLocks noGrp="1"/>
          </p:cNvSpPr>
          <p:nvPr>
            <p:ph type="body" sz="quarter" idx="10"/>
          </p:nvPr>
        </p:nvSpPr>
        <p:spPr/>
        <p:txBody>
          <a:bodyPr/>
          <a:lstStyle/>
          <a:p>
            <a:r>
              <a:rPr lang="en-US" dirty="0"/>
              <a:t>Ivory depiction of a roaring lion, from Arslan Tash, circa 8th century BC</a:t>
            </a:r>
          </a:p>
        </p:txBody>
      </p:sp>
      <p:sp>
        <p:nvSpPr>
          <p:cNvPr id="3" name="Text Placeholder 2"/>
          <p:cNvSpPr>
            <a:spLocks noGrp="1"/>
          </p:cNvSpPr>
          <p:nvPr>
            <p:ph type="body" sz="quarter" idx="12"/>
          </p:nvPr>
        </p:nvSpPr>
        <p:spPr/>
        <p:txBody>
          <a:bodyPr/>
          <a:lstStyle/>
          <a:p>
            <a:r>
              <a:rPr lang="is-IS" dirty="0"/>
              <a:t>11:3</a:t>
            </a:r>
            <a:endParaRPr lang="en-US" dirty="0"/>
          </a:p>
        </p:txBody>
      </p:sp>
      <p:sp>
        <p:nvSpPr>
          <p:cNvPr id="4" name="Title 3"/>
          <p:cNvSpPr>
            <a:spLocks noGrp="1"/>
          </p:cNvSpPr>
          <p:nvPr>
            <p:ph type="title"/>
          </p:nvPr>
        </p:nvSpPr>
        <p:spPr/>
        <p:txBody>
          <a:bodyPr/>
          <a:lstStyle/>
          <a:p>
            <a:r>
              <a:rPr lang="en-US" dirty="0"/>
              <a:t>There is a sound of the young lions roaring</a:t>
            </a:r>
          </a:p>
        </p:txBody>
      </p:sp>
    </p:spTree>
    <p:extLst>
      <p:ext uri="{BB962C8B-B14F-4D97-AF65-F5344CB8AC3E}">
        <p14:creationId xmlns:p14="http://schemas.microsoft.com/office/powerpoint/2010/main" val="28978886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Roaring African lion</a:t>
            </a:r>
          </a:p>
        </p:txBody>
      </p:sp>
      <p:sp>
        <p:nvSpPr>
          <p:cNvPr id="3" name="Text Placeholder 2"/>
          <p:cNvSpPr>
            <a:spLocks noGrp="1"/>
          </p:cNvSpPr>
          <p:nvPr>
            <p:ph type="body" sz="quarter" idx="12"/>
          </p:nvPr>
        </p:nvSpPr>
        <p:spPr/>
        <p:txBody>
          <a:bodyPr/>
          <a:lstStyle/>
          <a:p>
            <a:r>
              <a:rPr lang="is-IS" dirty="0"/>
              <a:t>11:3</a:t>
            </a:r>
            <a:endParaRPr lang="en-US" dirty="0"/>
          </a:p>
        </p:txBody>
      </p:sp>
      <p:sp>
        <p:nvSpPr>
          <p:cNvPr id="4" name="Title 3"/>
          <p:cNvSpPr>
            <a:spLocks noGrp="1"/>
          </p:cNvSpPr>
          <p:nvPr>
            <p:ph type="title"/>
          </p:nvPr>
        </p:nvSpPr>
        <p:spPr/>
        <p:txBody>
          <a:bodyPr/>
          <a:lstStyle/>
          <a:p>
            <a:r>
              <a:rPr lang="en-US" dirty="0"/>
              <a:t>There is a sound of the young lions roaring</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r="1070"/>
          <a:stretch/>
        </p:blipFill>
        <p:spPr>
          <a:xfrm>
            <a:off x="-1" y="369333"/>
            <a:ext cx="9144001" cy="6150340"/>
          </a:xfrm>
          <a:prstGeom prst="rect">
            <a:avLst/>
          </a:prstGeom>
        </p:spPr>
      </p:pic>
    </p:spTree>
    <p:extLst>
      <p:ext uri="{BB962C8B-B14F-4D97-AF65-F5344CB8AC3E}">
        <p14:creationId xmlns:p14="http://schemas.microsoft.com/office/powerpoint/2010/main" val="33723981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Pride of Jordan, thickets by river"/>
          <p:cNvPicPr preferRelativeResize="0">
            <a:picLocks noChangeAspect="1" noChangeArrowheads="1"/>
          </p:cNvPicPr>
          <p:nvPr>
            <p:custDataLst>
              <p:tags r:id="rId1"/>
            </p:custDataLst>
          </p:nvPr>
        </p:nvPicPr>
        <p:blipFill>
          <a:blip r:embed="rId4" cstate="print"/>
          <a:srcRect/>
          <a:stretch>
            <a:fillRect/>
          </a:stretch>
        </p:blipFill>
        <p:spPr bwMode="auto">
          <a:xfrm>
            <a:off x="0" y="-1588"/>
            <a:ext cx="9144000" cy="6861176"/>
          </a:xfrm>
          <a:prstGeom prst="rect">
            <a:avLst/>
          </a:prstGeom>
          <a:noFill/>
          <a:ln w="9525">
            <a:noFill/>
            <a:miter lim="800000"/>
            <a:headEnd/>
            <a:tailEnd/>
          </a:ln>
        </p:spPr>
      </p:pic>
      <p:sp>
        <p:nvSpPr>
          <p:cNvPr id="2" name="Text Placeholder 1"/>
          <p:cNvSpPr>
            <a:spLocks noGrp="1"/>
          </p:cNvSpPr>
          <p:nvPr>
            <p:ph type="body" sz="quarter" idx="10"/>
          </p:nvPr>
        </p:nvSpPr>
        <p:spPr/>
        <p:txBody>
          <a:bodyPr/>
          <a:lstStyle/>
          <a:p>
            <a:r>
              <a:rPr lang="en-US" dirty="0"/>
              <a:t>Pride of the Jordan, thickets near the river</a:t>
            </a:r>
          </a:p>
        </p:txBody>
      </p:sp>
      <p:sp>
        <p:nvSpPr>
          <p:cNvPr id="3" name="Text Placeholder 2"/>
          <p:cNvSpPr>
            <a:spLocks noGrp="1"/>
          </p:cNvSpPr>
          <p:nvPr>
            <p:ph type="body" sz="quarter" idx="12"/>
          </p:nvPr>
        </p:nvSpPr>
        <p:spPr/>
        <p:txBody>
          <a:bodyPr/>
          <a:lstStyle/>
          <a:p>
            <a:r>
              <a:rPr lang="en-US"/>
              <a:t>11:3</a:t>
            </a:r>
          </a:p>
        </p:txBody>
      </p:sp>
      <p:sp>
        <p:nvSpPr>
          <p:cNvPr id="4" name="Title 3"/>
          <p:cNvSpPr>
            <a:spLocks noGrp="1"/>
          </p:cNvSpPr>
          <p:nvPr>
            <p:ph type="title"/>
          </p:nvPr>
        </p:nvSpPr>
        <p:spPr/>
        <p:txBody>
          <a:bodyPr/>
          <a:lstStyle/>
          <a:p>
            <a:r>
              <a:rPr lang="en-US" dirty="0"/>
              <a:t>For the pride of the Jordan is destroyed</a:t>
            </a:r>
          </a:p>
        </p:txBody>
      </p:sp>
    </p:spTree>
    <p:extLst>
      <p:ext uri="{BB962C8B-B14F-4D97-AF65-F5344CB8AC3E}">
        <p14:creationId xmlns:p14="http://schemas.microsoft.com/office/powerpoint/2010/main" val="15981901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Pride of the Jordan, thickets by river"/>
          <p:cNvPicPr preferRelativeResize="0">
            <a:picLocks noChangeAspect="1" noChangeArrowheads="1"/>
          </p:cNvPicPr>
          <p:nvPr>
            <p:custDataLst>
              <p:tags r:id="rId1"/>
            </p:custDataLst>
          </p:nvPr>
        </p:nvPicPr>
        <p:blipFill>
          <a:blip r:embed="rId4" cstate="print"/>
          <a:srcRect/>
          <a:stretch>
            <a:fillRect/>
          </a:stretch>
        </p:blipFill>
        <p:spPr bwMode="auto">
          <a:xfrm>
            <a:off x="52387" y="76200"/>
            <a:ext cx="9015413" cy="6761950"/>
          </a:xfrm>
          <a:prstGeom prst="rect">
            <a:avLst/>
          </a:prstGeom>
          <a:noFill/>
          <a:ln w="9525">
            <a:noFill/>
            <a:miter lim="800000"/>
            <a:headEnd/>
            <a:tailEnd/>
          </a:ln>
        </p:spPr>
      </p:pic>
      <p:sp>
        <p:nvSpPr>
          <p:cNvPr id="2" name="Text Placeholder 1"/>
          <p:cNvSpPr>
            <a:spLocks noGrp="1"/>
          </p:cNvSpPr>
          <p:nvPr>
            <p:ph type="body" sz="quarter" idx="10"/>
          </p:nvPr>
        </p:nvSpPr>
        <p:spPr/>
        <p:txBody>
          <a:bodyPr/>
          <a:lstStyle/>
          <a:p>
            <a:r>
              <a:rPr lang="en-US" dirty="0"/>
              <a:t>Pride of the Jordan, thickets near the river</a:t>
            </a:r>
          </a:p>
        </p:txBody>
      </p:sp>
      <p:sp>
        <p:nvSpPr>
          <p:cNvPr id="3" name="Text Placeholder 2"/>
          <p:cNvSpPr>
            <a:spLocks noGrp="1"/>
          </p:cNvSpPr>
          <p:nvPr>
            <p:ph type="body" sz="quarter" idx="12"/>
          </p:nvPr>
        </p:nvSpPr>
        <p:spPr/>
        <p:txBody>
          <a:bodyPr/>
          <a:lstStyle/>
          <a:p>
            <a:r>
              <a:rPr lang="en-US"/>
              <a:t>11:3</a:t>
            </a:r>
          </a:p>
        </p:txBody>
      </p:sp>
      <p:sp>
        <p:nvSpPr>
          <p:cNvPr id="4" name="Title 3"/>
          <p:cNvSpPr>
            <a:spLocks noGrp="1"/>
          </p:cNvSpPr>
          <p:nvPr>
            <p:ph type="title"/>
          </p:nvPr>
        </p:nvSpPr>
        <p:spPr/>
        <p:txBody>
          <a:bodyPr/>
          <a:lstStyle/>
          <a:p>
            <a:r>
              <a:rPr lang="en-US" dirty="0"/>
              <a:t>For the pride of the Jordan is destroyed</a:t>
            </a:r>
          </a:p>
        </p:txBody>
      </p:sp>
    </p:spTree>
    <p:extLst>
      <p:ext uri="{BB962C8B-B14F-4D97-AF65-F5344CB8AC3E}">
        <p14:creationId xmlns:p14="http://schemas.microsoft.com/office/powerpoint/2010/main" val="5640191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outdoor, grass, sky, nature&#10;&#10;Description automatically generated">
            <a:extLst>
              <a:ext uri="{FF2B5EF4-FFF2-40B4-BE49-F238E27FC236}">
                <a16:creationId xmlns:a16="http://schemas.microsoft.com/office/drawing/2014/main" id="{C4C9E350-8FC5-3B4D-47AF-3B567FCA82F5}"/>
              </a:ext>
            </a:extLst>
          </p:cNvPr>
          <p:cNvPicPr>
            <a:picLocks noChangeAspect="1"/>
          </p:cNvPicPr>
          <p:nvPr/>
        </p:nvPicPr>
        <p:blipFill>
          <a:blip r:embed="rId3">
            <a:extLst>
              <a:ext uri="{28A0092B-C50C-407E-A947-70E740481C1C}">
                <a14:useLocalDpi xmlns:a14="http://schemas.microsoft.com/office/drawing/2010/main" val="0"/>
              </a:ext>
            </a:extLst>
          </a:blip>
          <a:srcRect r="1503"/>
          <a:stretch/>
        </p:blipFill>
        <p:spPr>
          <a:xfrm>
            <a:off x="-1" y="369332"/>
            <a:ext cx="9144001" cy="6150340"/>
          </a:xfrm>
          <a:prstGeom prst="rect">
            <a:avLst/>
          </a:prstGeom>
        </p:spPr>
      </p:pic>
      <p:sp>
        <p:nvSpPr>
          <p:cNvPr id="2" name="Text Placeholder 1"/>
          <p:cNvSpPr>
            <a:spLocks noGrp="1"/>
          </p:cNvSpPr>
          <p:nvPr>
            <p:ph type="body" sz="quarter" idx="10"/>
          </p:nvPr>
        </p:nvSpPr>
        <p:spPr/>
        <p:txBody>
          <a:bodyPr/>
          <a:lstStyle/>
          <a:p>
            <a:r>
              <a:rPr lang="en-US" dirty="0"/>
              <a:t>Pride of the Jordan near Jericho</a:t>
            </a:r>
          </a:p>
        </p:txBody>
      </p:sp>
      <p:sp>
        <p:nvSpPr>
          <p:cNvPr id="3" name="Text Placeholder 2"/>
          <p:cNvSpPr>
            <a:spLocks noGrp="1"/>
          </p:cNvSpPr>
          <p:nvPr>
            <p:ph type="body" sz="quarter" idx="12"/>
          </p:nvPr>
        </p:nvSpPr>
        <p:spPr/>
        <p:txBody>
          <a:bodyPr/>
          <a:lstStyle/>
          <a:p>
            <a:r>
              <a:rPr lang="en-US"/>
              <a:t>11:3</a:t>
            </a:r>
          </a:p>
        </p:txBody>
      </p:sp>
      <p:sp>
        <p:nvSpPr>
          <p:cNvPr id="4" name="Title 3"/>
          <p:cNvSpPr>
            <a:spLocks noGrp="1"/>
          </p:cNvSpPr>
          <p:nvPr>
            <p:ph type="title"/>
          </p:nvPr>
        </p:nvSpPr>
        <p:spPr/>
        <p:txBody>
          <a:bodyPr/>
          <a:lstStyle/>
          <a:p>
            <a:r>
              <a:rPr lang="en-US" dirty="0"/>
              <a:t>For the pride of the Jordan is destroyed</a:t>
            </a:r>
          </a:p>
        </p:txBody>
      </p:sp>
    </p:spTree>
    <p:extLst>
      <p:ext uri="{BB962C8B-B14F-4D97-AF65-F5344CB8AC3E}">
        <p14:creationId xmlns:p14="http://schemas.microsoft.com/office/powerpoint/2010/main" val="11921027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Shepherd and sheep near </a:t>
            </a:r>
            <a:r>
              <a:rPr lang="en-US" dirty="0" err="1"/>
              <a:t>Taiyibeh</a:t>
            </a:r>
            <a:endParaRPr lang="en-US" dirty="0"/>
          </a:p>
        </p:txBody>
      </p:sp>
      <p:sp>
        <p:nvSpPr>
          <p:cNvPr id="3" name="Text Placeholder 2"/>
          <p:cNvSpPr>
            <a:spLocks noGrp="1"/>
          </p:cNvSpPr>
          <p:nvPr>
            <p:ph type="body" sz="quarter" idx="12"/>
          </p:nvPr>
        </p:nvSpPr>
        <p:spPr/>
        <p:txBody>
          <a:bodyPr/>
          <a:lstStyle/>
          <a:p>
            <a:r>
              <a:rPr lang="en-US" dirty="0"/>
              <a:t>11:4</a:t>
            </a:r>
          </a:p>
        </p:txBody>
      </p:sp>
      <p:sp>
        <p:nvSpPr>
          <p:cNvPr id="4" name="Title 3"/>
          <p:cNvSpPr>
            <a:spLocks noGrp="1"/>
          </p:cNvSpPr>
          <p:nvPr>
            <p:ph type="title"/>
          </p:nvPr>
        </p:nvSpPr>
        <p:spPr/>
        <p:txBody>
          <a:bodyPr/>
          <a:lstStyle/>
          <a:p>
            <a:r>
              <a:rPr lang="en-US" dirty="0"/>
              <a:t>Thus says Yahweh my God, “Pasture the flock that is doomed for slaughter”</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5600"/>
            <a:ext cx="9144000" cy="6126480"/>
          </a:xfrm>
          <a:prstGeom prst="rect">
            <a:avLst/>
          </a:prstGeom>
        </p:spPr>
      </p:pic>
    </p:spTree>
    <p:extLst>
      <p:ext uri="{BB962C8B-B14F-4D97-AF65-F5344CB8AC3E}">
        <p14:creationId xmlns:p14="http://schemas.microsoft.com/office/powerpoint/2010/main" val="4385191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348F52C-8758-0F8B-D17E-0383101031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0086"/>
            <a:ext cx="9144000" cy="6248400"/>
          </a:xfrm>
          <a:prstGeom prst="rect">
            <a:avLst/>
          </a:prstGeom>
        </p:spPr>
      </p:pic>
      <p:sp>
        <p:nvSpPr>
          <p:cNvPr id="2" name="Text Placeholder 1"/>
          <p:cNvSpPr>
            <a:spLocks noGrp="1"/>
          </p:cNvSpPr>
          <p:nvPr>
            <p:ph type="body" sz="quarter" idx="10"/>
          </p:nvPr>
        </p:nvSpPr>
        <p:spPr/>
        <p:txBody>
          <a:bodyPr/>
          <a:lstStyle/>
          <a:p>
            <a:r>
              <a:rPr lang="en-US" dirty="0"/>
              <a:t>Sheep designated for slaughter at the Samaritan Passover on Mount Gerizim</a:t>
            </a:r>
          </a:p>
        </p:txBody>
      </p:sp>
      <p:sp>
        <p:nvSpPr>
          <p:cNvPr id="3" name="Text Placeholder 2"/>
          <p:cNvSpPr>
            <a:spLocks noGrp="1"/>
          </p:cNvSpPr>
          <p:nvPr>
            <p:ph type="body" sz="quarter" idx="12"/>
          </p:nvPr>
        </p:nvSpPr>
        <p:spPr/>
        <p:txBody>
          <a:bodyPr/>
          <a:lstStyle/>
          <a:p>
            <a:r>
              <a:rPr lang="en-US" dirty="0"/>
              <a:t>11:4</a:t>
            </a:r>
          </a:p>
        </p:txBody>
      </p:sp>
      <p:sp>
        <p:nvSpPr>
          <p:cNvPr id="4" name="Title 3"/>
          <p:cNvSpPr>
            <a:spLocks noGrp="1"/>
          </p:cNvSpPr>
          <p:nvPr>
            <p:ph type="title"/>
          </p:nvPr>
        </p:nvSpPr>
        <p:spPr/>
        <p:txBody>
          <a:bodyPr/>
          <a:lstStyle/>
          <a:p>
            <a:r>
              <a:rPr lang="en-US" dirty="0"/>
              <a:t>Thus says Yahweh my God, “Pasture the flock that is doomed for slaughter”</a:t>
            </a:r>
          </a:p>
        </p:txBody>
      </p:sp>
    </p:spTree>
    <p:extLst>
      <p:ext uri="{BB962C8B-B14F-4D97-AF65-F5344CB8AC3E}">
        <p14:creationId xmlns:p14="http://schemas.microsoft.com/office/powerpoint/2010/main" val="3894931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0DD58B-3AEE-1B63-26E0-AB6F85AF9A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6210"/>
            <a:ext cx="9144000" cy="6545580"/>
          </a:xfrm>
          <a:prstGeom prst="rect">
            <a:avLst/>
          </a:prstGeom>
        </p:spPr>
      </p:pic>
      <p:sp>
        <p:nvSpPr>
          <p:cNvPr id="8" name="Text Placeholder 7"/>
          <p:cNvSpPr>
            <a:spLocks noGrp="1"/>
          </p:cNvSpPr>
          <p:nvPr>
            <p:ph type="body" sz="quarter" idx="10"/>
          </p:nvPr>
        </p:nvSpPr>
        <p:spPr/>
        <p:txBody>
          <a:bodyPr/>
          <a:lstStyle/>
          <a:p>
            <a:r>
              <a:rPr lang="en-US"/>
              <a:t>Assyrians besieging and burning an Urartian city, reign of Shalmaneser III, 9th century BC</a:t>
            </a:r>
          </a:p>
        </p:txBody>
      </p:sp>
      <p:sp>
        <p:nvSpPr>
          <p:cNvPr id="9" name="Text Placeholder 8"/>
          <p:cNvSpPr>
            <a:spLocks noGrp="1"/>
          </p:cNvSpPr>
          <p:nvPr>
            <p:ph type="body" sz="quarter" idx="12"/>
          </p:nvPr>
        </p:nvSpPr>
        <p:spPr/>
        <p:txBody>
          <a:bodyPr/>
          <a:lstStyle/>
          <a:p>
            <a:r>
              <a:rPr lang="en-US" dirty="0"/>
              <a:t>11:1</a:t>
            </a:r>
          </a:p>
        </p:txBody>
      </p:sp>
      <p:sp>
        <p:nvSpPr>
          <p:cNvPr id="4" name="Title 3"/>
          <p:cNvSpPr>
            <a:spLocks noGrp="1"/>
          </p:cNvSpPr>
          <p:nvPr>
            <p:ph type="title"/>
          </p:nvPr>
        </p:nvSpPr>
        <p:spPr/>
        <p:txBody>
          <a:bodyPr/>
          <a:lstStyle/>
          <a:p>
            <a:r>
              <a:rPr lang="en-US" dirty="0"/>
              <a:t>Open your doors, O Lebanon, that the fire may devour your cedars</a:t>
            </a:r>
          </a:p>
        </p:txBody>
      </p:sp>
    </p:spTree>
    <p:extLst>
      <p:ext uri="{BB962C8B-B14F-4D97-AF65-F5344CB8AC3E}">
        <p14:creationId xmlns:p14="http://schemas.microsoft.com/office/powerpoint/2010/main" val="9617625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887550-AA72-F35C-7B44-4516AB3E67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010"/>
            <a:ext cx="9144000" cy="6697980"/>
          </a:xfrm>
          <a:prstGeom prst="rect">
            <a:avLst/>
          </a:prstGeom>
        </p:spPr>
      </p:pic>
      <p:sp>
        <p:nvSpPr>
          <p:cNvPr id="2" name="Text Placeholder 1"/>
          <p:cNvSpPr>
            <a:spLocks noGrp="1"/>
          </p:cNvSpPr>
          <p:nvPr>
            <p:ph type="body" sz="quarter" idx="10"/>
          </p:nvPr>
        </p:nvSpPr>
        <p:spPr/>
        <p:txBody>
          <a:bodyPr/>
          <a:lstStyle/>
          <a:p>
            <a:r>
              <a:rPr lang="en-US" dirty="0"/>
              <a:t>Cup with a woman sacrificing a ram or sheep, from Lucania, circa 400 BC</a:t>
            </a:r>
          </a:p>
        </p:txBody>
      </p:sp>
      <p:sp>
        <p:nvSpPr>
          <p:cNvPr id="3" name="Text Placeholder 2"/>
          <p:cNvSpPr>
            <a:spLocks noGrp="1"/>
          </p:cNvSpPr>
          <p:nvPr>
            <p:ph type="body" sz="quarter" idx="12"/>
          </p:nvPr>
        </p:nvSpPr>
        <p:spPr/>
        <p:txBody>
          <a:bodyPr/>
          <a:lstStyle/>
          <a:p>
            <a:r>
              <a:rPr lang="en-US" dirty="0"/>
              <a:t>11:5</a:t>
            </a:r>
          </a:p>
        </p:txBody>
      </p:sp>
      <p:sp>
        <p:nvSpPr>
          <p:cNvPr id="4" name="Title 3"/>
          <p:cNvSpPr>
            <a:spLocks noGrp="1"/>
          </p:cNvSpPr>
          <p:nvPr>
            <p:ph type="title"/>
          </p:nvPr>
        </p:nvSpPr>
        <p:spPr/>
        <p:txBody>
          <a:bodyPr/>
          <a:lstStyle/>
          <a:p>
            <a:r>
              <a:rPr lang="en-US" dirty="0"/>
              <a:t>Those who buy them slaughter them but go unpunished</a:t>
            </a:r>
          </a:p>
        </p:txBody>
      </p:sp>
    </p:spTree>
    <p:extLst>
      <p:ext uri="{BB962C8B-B14F-4D97-AF65-F5344CB8AC3E}">
        <p14:creationId xmlns:p14="http://schemas.microsoft.com/office/powerpoint/2010/main" val="17018593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10;&#10;Description automatically generated">
            <a:extLst>
              <a:ext uri="{FF2B5EF4-FFF2-40B4-BE49-F238E27FC236}">
                <a16:creationId xmlns:a16="http://schemas.microsoft.com/office/drawing/2014/main" id="{AA737F14-4C5B-4A81-9D4C-8928EAA7EC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052"/>
            <a:ext cx="9144000" cy="6812280"/>
          </a:xfrm>
          <a:prstGeom prst="rect">
            <a:avLst/>
          </a:prstGeom>
        </p:spPr>
      </p:pic>
      <p:sp>
        <p:nvSpPr>
          <p:cNvPr id="2" name="Text Placeholder 1"/>
          <p:cNvSpPr>
            <a:spLocks noGrp="1"/>
          </p:cNvSpPr>
          <p:nvPr>
            <p:ph type="body" sz="quarter" idx="10"/>
          </p:nvPr>
        </p:nvSpPr>
        <p:spPr/>
        <p:txBody>
          <a:bodyPr/>
          <a:lstStyle/>
          <a:p>
            <a:r>
              <a:rPr lang="en-US" dirty="0"/>
              <a:t>Roman statue of a bound goat, Pentelic marble, circa AD 100</a:t>
            </a:r>
          </a:p>
        </p:txBody>
      </p:sp>
      <p:sp>
        <p:nvSpPr>
          <p:cNvPr id="3" name="Text Placeholder 2"/>
          <p:cNvSpPr>
            <a:spLocks noGrp="1"/>
          </p:cNvSpPr>
          <p:nvPr>
            <p:ph type="body" sz="quarter" idx="12"/>
          </p:nvPr>
        </p:nvSpPr>
        <p:spPr/>
        <p:txBody>
          <a:bodyPr/>
          <a:lstStyle/>
          <a:p>
            <a:r>
              <a:rPr lang="en-US" dirty="0"/>
              <a:t>11:5</a:t>
            </a:r>
          </a:p>
        </p:txBody>
      </p:sp>
      <p:sp>
        <p:nvSpPr>
          <p:cNvPr id="4" name="Title 3"/>
          <p:cNvSpPr>
            <a:spLocks noGrp="1"/>
          </p:cNvSpPr>
          <p:nvPr>
            <p:ph type="title"/>
          </p:nvPr>
        </p:nvSpPr>
        <p:spPr/>
        <p:txBody>
          <a:bodyPr/>
          <a:lstStyle/>
          <a:p>
            <a:r>
              <a:rPr lang="en-US" dirty="0"/>
              <a:t>Those who buy them slaughter them but go unpunished</a:t>
            </a:r>
          </a:p>
        </p:txBody>
      </p:sp>
    </p:spTree>
    <p:extLst>
      <p:ext uri="{BB962C8B-B14F-4D97-AF65-F5344CB8AC3E}">
        <p14:creationId xmlns:p14="http://schemas.microsoft.com/office/powerpoint/2010/main" val="35476560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54232A8-35DF-5D5F-20D8-C68903EEB6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i="1" dirty="0"/>
              <a:t>Weli</a:t>
            </a:r>
            <a:r>
              <a:rPr lang="en-US" dirty="0"/>
              <a:t> of Budrieh with a sacrificed sheep, circa 1914</a:t>
            </a:r>
          </a:p>
        </p:txBody>
      </p:sp>
      <p:sp>
        <p:nvSpPr>
          <p:cNvPr id="3" name="Text Placeholder 2"/>
          <p:cNvSpPr>
            <a:spLocks noGrp="1"/>
          </p:cNvSpPr>
          <p:nvPr>
            <p:ph type="body" sz="quarter" idx="12"/>
          </p:nvPr>
        </p:nvSpPr>
        <p:spPr/>
        <p:txBody>
          <a:bodyPr/>
          <a:lstStyle/>
          <a:p>
            <a:r>
              <a:rPr lang="en-US" dirty="0"/>
              <a:t>11:5</a:t>
            </a:r>
          </a:p>
        </p:txBody>
      </p:sp>
      <p:sp>
        <p:nvSpPr>
          <p:cNvPr id="4" name="Title 3"/>
          <p:cNvSpPr>
            <a:spLocks noGrp="1"/>
          </p:cNvSpPr>
          <p:nvPr>
            <p:ph type="title"/>
          </p:nvPr>
        </p:nvSpPr>
        <p:spPr/>
        <p:txBody>
          <a:bodyPr/>
          <a:lstStyle/>
          <a:p>
            <a:r>
              <a:rPr lang="en-US" dirty="0"/>
              <a:t>Those who buy them slaughter them but go unpunished</a:t>
            </a:r>
          </a:p>
        </p:txBody>
      </p:sp>
    </p:spTree>
    <p:extLst>
      <p:ext uri="{BB962C8B-B14F-4D97-AF65-F5344CB8AC3E}">
        <p14:creationId xmlns:p14="http://schemas.microsoft.com/office/powerpoint/2010/main" val="32131001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5B31E-2DCA-8F70-3694-421748AC5D2D}"/>
            </a:ext>
          </a:extLst>
        </p:cNvPr>
        <p:cNvGrpSpPr/>
        <p:nvPr/>
      </p:nvGrpSpPr>
      <p:grpSpPr>
        <a:xfrm>
          <a:off x="0" y="0"/>
          <a:ext cx="0" cy="0"/>
          <a:chOff x="0" y="0"/>
          <a:chExt cx="0" cy="0"/>
        </a:xfrm>
      </p:grpSpPr>
      <p:pic>
        <p:nvPicPr>
          <p:cNvPr id="7" name="Picture 6" descr="A group of men petting a sheep&#10;&#10;Description automatically generated">
            <a:extLst>
              <a:ext uri="{FF2B5EF4-FFF2-40B4-BE49-F238E27FC236}">
                <a16:creationId xmlns:a16="http://schemas.microsoft.com/office/drawing/2014/main" id="{4741E3C0-C563-1A90-D2F3-CC4DD4D5F9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a:extLst>
              <a:ext uri="{FF2B5EF4-FFF2-40B4-BE49-F238E27FC236}">
                <a16:creationId xmlns:a16="http://schemas.microsoft.com/office/drawing/2014/main" id="{EE37BE8B-D676-9957-517A-5EC5A7B409BE}"/>
              </a:ext>
            </a:extLst>
          </p:cNvPr>
          <p:cNvSpPr>
            <a:spLocks noGrp="1"/>
          </p:cNvSpPr>
          <p:nvPr>
            <p:ph type="body" sz="quarter" idx="10"/>
          </p:nvPr>
        </p:nvSpPr>
        <p:spPr/>
        <p:txBody>
          <a:bodyPr/>
          <a:lstStyle/>
          <a:p>
            <a:r>
              <a:rPr lang="en-US" i="1" dirty="0"/>
              <a:t>Weli</a:t>
            </a:r>
            <a:r>
              <a:rPr lang="en-US" dirty="0"/>
              <a:t> of Budrieh with a sacrificed sheep, circa 1914</a:t>
            </a:r>
          </a:p>
        </p:txBody>
      </p:sp>
      <p:sp>
        <p:nvSpPr>
          <p:cNvPr id="3" name="Text Placeholder 2">
            <a:extLst>
              <a:ext uri="{FF2B5EF4-FFF2-40B4-BE49-F238E27FC236}">
                <a16:creationId xmlns:a16="http://schemas.microsoft.com/office/drawing/2014/main" id="{0F1EBE1F-9771-DAB7-8F2B-E2B585DCFDFE}"/>
              </a:ext>
            </a:extLst>
          </p:cNvPr>
          <p:cNvSpPr>
            <a:spLocks noGrp="1"/>
          </p:cNvSpPr>
          <p:nvPr>
            <p:ph type="body" sz="quarter" idx="12"/>
          </p:nvPr>
        </p:nvSpPr>
        <p:spPr/>
        <p:txBody>
          <a:bodyPr/>
          <a:lstStyle/>
          <a:p>
            <a:r>
              <a:rPr lang="en-US" dirty="0"/>
              <a:t>11:5</a:t>
            </a:r>
          </a:p>
        </p:txBody>
      </p:sp>
      <p:sp>
        <p:nvSpPr>
          <p:cNvPr id="4" name="Title 3">
            <a:extLst>
              <a:ext uri="{FF2B5EF4-FFF2-40B4-BE49-F238E27FC236}">
                <a16:creationId xmlns:a16="http://schemas.microsoft.com/office/drawing/2014/main" id="{A1DEAF8D-380F-D1CB-DF70-CE4C300FE13D}"/>
              </a:ext>
            </a:extLst>
          </p:cNvPr>
          <p:cNvSpPr>
            <a:spLocks noGrp="1"/>
          </p:cNvSpPr>
          <p:nvPr>
            <p:ph type="title"/>
          </p:nvPr>
        </p:nvSpPr>
        <p:spPr/>
        <p:txBody>
          <a:bodyPr/>
          <a:lstStyle/>
          <a:p>
            <a:r>
              <a:rPr lang="en-US" dirty="0"/>
              <a:t>Those who buy them slaughter them but go unpunished</a:t>
            </a:r>
          </a:p>
        </p:txBody>
      </p:sp>
    </p:spTree>
    <p:extLst>
      <p:ext uri="{BB962C8B-B14F-4D97-AF65-F5344CB8AC3E}">
        <p14:creationId xmlns:p14="http://schemas.microsoft.com/office/powerpoint/2010/main" val="21268436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6500" y="0"/>
            <a:ext cx="6707124" cy="6858000"/>
          </a:xfrm>
          <a:prstGeom prst="rect">
            <a:avLst/>
          </a:prstGeom>
        </p:spPr>
      </p:pic>
      <p:sp>
        <p:nvSpPr>
          <p:cNvPr id="2" name="Text Placeholder 1"/>
          <p:cNvSpPr>
            <a:spLocks noGrp="1"/>
          </p:cNvSpPr>
          <p:nvPr>
            <p:ph type="body" sz="quarter" idx="10"/>
          </p:nvPr>
        </p:nvSpPr>
        <p:spPr/>
        <p:txBody>
          <a:bodyPr/>
          <a:lstStyle/>
          <a:p>
            <a:r>
              <a:rPr lang="en-US" i="1" dirty="0" err="1"/>
              <a:t>Weli</a:t>
            </a:r>
            <a:r>
              <a:rPr lang="en-US" dirty="0"/>
              <a:t> of </a:t>
            </a:r>
            <a:r>
              <a:rPr lang="en-US" dirty="0" err="1"/>
              <a:t>Budrieh</a:t>
            </a:r>
            <a:r>
              <a:rPr lang="en-US" dirty="0"/>
              <a:t> with a sacrificed sheep, circa 1914</a:t>
            </a:r>
          </a:p>
        </p:txBody>
      </p:sp>
      <p:sp>
        <p:nvSpPr>
          <p:cNvPr id="3" name="Text Placeholder 2"/>
          <p:cNvSpPr>
            <a:spLocks noGrp="1"/>
          </p:cNvSpPr>
          <p:nvPr>
            <p:ph type="body" sz="quarter" idx="12"/>
          </p:nvPr>
        </p:nvSpPr>
        <p:spPr/>
        <p:txBody>
          <a:bodyPr/>
          <a:lstStyle/>
          <a:p>
            <a:r>
              <a:rPr lang="en-US" dirty="0"/>
              <a:t>11:5</a:t>
            </a:r>
          </a:p>
        </p:txBody>
      </p:sp>
      <p:sp>
        <p:nvSpPr>
          <p:cNvPr id="4" name="Title 3"/>
          <p:cNvSpPr>
            <a:spLocks noGrp="1"/>
          </p:cNvSpPr>
          <p:nvPr>
            <p:ph type="title"/>
          </p:nvPr>
        </p:nvSpPr>
        <p:spPr/>
        <p:txBody>
          <a:bodyPr/>
          <a:lstStyle/>
          <a:p>
            <a:r>
              <a:rPr lang="en-US" dirty="0"/>
              <a:t>Those who buy them slaughter them but go unpunished</a:t>
            </a:r>
          </a:p>
        </p:txBody>
      </p:sp>
    </p:spTree>
    <p:extLst>
      <p:ext uri="{BB962C8B-B14F-4D97-AF65-F5344CB8AC3E}">
        <p14:creationId xmlns:p14="http://schemas.microsoft.com/office/powerpoint/2010/main" val="14120941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3300" y="0"/>
            <a:ext cx="4594860" cy="6858000"/>
          </a:xfrm>
          <a:prstGeom prst="rect">
            <a:avLst/>
          </a:prstGeom>
        </p:spPr>
      </p:pic>
      <p:sp>
        <p:nvSpPr>
          <p:cNvPr id="2" name="Text Placeholder 1"/>
          <p:cNvSpPr>
            <a:spLocks noGrp="1"/>
          </p:cNvSpPr>
          <p:nvPr>
            <p:ph type="body" sz="quarter" idx="10"/>
          </p:nvPr>
        </p:nvSpPr>
        <p:spPr/>
        <p:txBody>
          <a:bodyPr/>
          <a:lstStyle/>
          <a:p>
            <a:r>
              <a:rPr lang="en-US" dirty="0"/>
              <a:t>Samaritan priest with slaughtering knife on Mount Gerizim</a:t>
            </a:r>
          </a:p>
        </p:txBody>
      </p:sp>
      <p:sp>
        <p:nvSpPr>
          <p:cNvPr id="3" name="Text Placeholder 2"/>
          <p:cNvSpPr>
            <a:spLocks noGrp="1"/>
          </p:cNvSpPr>
          <p:nvPr>
            <p:ph type="body" sz="quarter" idx="12"/>
          </p:nvPr>
        </p:nvSpPr>
        <p:spPr/>
        <p:txBody>
          <a:bodyPr/>
          <a:lstStyle/>
          <a:p>
            <a:r>
              <a:rPr lang="en-US" dirty="0"/>
              <a:t>11:5</a:t>
            </a:r>
          </a:p>
        </p:txBody>
      </p:sp>
      <p:sp>
        <p:nvSpPr>
          <p:cNvPr id="4" name="Title 3"/>
          <p:cNvSpPr>
            <a:spLocks noGrp="1"/>
          </p:cNvSpPr>
          <p:nvPr>
            <p:ph type="title"/>
          </p:nvPr>
        </p:nvSpPr>
        <p:spPr/>
        <p:txBody>
          <a:bodyPr/>
          <a:lstStyle/>
          <a:p>
            <a:r>
              <a:rPr lang="en-US" dirty="0"/>
              <a:t>Those who buy them slaughter them but go unpunished</a:t>
            </a:r>
          </a:p>
        </p:txBody>
      </p:sp>
    </p:spTree>
    <p:extLst>
      <p:ext uri="{BB962C8B-B14F-4D97-AF65-F5344CB8AC3E}">
        <p14:creationId xmlns:p14="http://schemas.microsoft.com/office/powerpoint/2010/main" val="5269527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Slain lamb at the Samaritan Passover on Mount Gerizim</a:t>
            </a:r>
          </a:p>
        </p:txBody>
      </p:sp>
      <p:sp>
        <p:nvSpPr>
          <p:cNvPr id="3" name="Text Placeholder 2"/>
          <p:cNvSpPr>
            <a:spLocks noGrp="1"/>
          </p:cNvSpPr>
          <p:nvPr>
            <p:ph type="body" sz="quarter" idx="12"/>
          </p:nvPr>
        </p:nvSpPr>
        <p:spPr/>
        <p:txBody>
          <a:bodyPr/>
          <a:lstStyle/>
          <a:p>
            <a:r>
              <a:rPr lang="en-US" dirty="0"/>
              <a:t>11:5</a:t>
            </a:r>
          </a:p>
        </p:txBody>
      </p:sp>
      <p:sp>
        <p:nvSpPr>
          <p:cNvPr id="4" name="Title 3"/>
          <p:cNvSpPr>
            <a:spLocks noGrp="1"/>
          </p:cNvSpPr>
          <p:nvPr>
            <p:ph type="title"/>
          </p:nvPr>
        </p:nvSpPr>
        <p:spPr/>
        <p:txBody>
          <a:bodyPr/>
          <a:lstStyle/>
          <a:p>
            <a:r>
              <a:rPr lang="en-US" dirty="0"/>
              <a:t>Those who buy them slaughter them but go unpunished</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1000"/>
            <a:ext cx="9144000" cy="6080760"/>
          </a:xfrm>
          <a:prstGeom prst="rect">
            <a:avLst/>
          </a:prstGeom>
        </p:spPr>
      </p:pic>
    </p:spTree>
    <p:extLst>
      <p:ext uri="{BB962C8B-B14F-4D97-AF65-F5344CB8AC3E}">
        <p14:creationId xmlns:p14="http://schemas.microsoft.com/office/powerpoint/2010/main" val="8287882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32C5050-6441-1E5E-855B-A2C32843E5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2332" y="369332"/>
            <a:ext cx="6150340" cy="6150340"/>
          </a:xfrm>
          <a:prstGeom prst="rect">
            <a:avLst/>
          </a:prstGeom>
        </p:spPr>
      </p:pic>
      <p:sp>
        <p:nvSpPr>
          <p:cNvPr id="2" name="Text Placeholder 1"/>
          <p:cNvSpPr>
            <a:spLocks noGrp="1"/>
          </p:cNvSpPr>
          <p:nvPr>
            <p:ph type="body" sz="quarter" idx="10"/>
          </p:nvPr>
        </p:nvSpPr>
        <p:spPr/>
        <p:txBody>
          <a:bodyPr/>
          <a:lstStyle/>
          <a:p>
            <a:r>
              <a:rPr lang="en-US" dirty="0"/>
              <a:t>Skinning and gutting sheep in Jericho</a:t>
            </a:r>
          </a:p>
        </p:txBody>
      </p:sp>
      <p:sp>
        <p:nvSpPr>
          <p:cNvPr id="3" name="Text Placeholder 2"/>
          <p:cNvSpPr>
            <a:spLocks noGrp="1"/>
          </p:cNvSpPr>
          <p:nvPr>
            <p:ph type="body" sz="quarter" idx="12"/>
          </p:nvPr>
        </p:nvSpPr>
        <p:spPr/>
        <p:txBody>
          <a:bodyPr/>
          <a:lstStyle/>
          <a:p>
            <a:r>
              <a:rPr lang="en-US" dirty="0"/>
              <a:t>11:5</a:t>
            </a:r>
          </a:p>
        </p:txBody>
      </p:sp>
      <p:sp>
        <p:nvSpPr>
          <p:cNvPr id="4" name="Title 3"/>
          <p:cNvSpPr>
            <a:spLocks noGrp="1"/>
          </p:cNvSpPr>
          <p:nvPr>
            <p:ph type="title"/>
          </p:nvPr>
        </p:nvSpPr>
        <p:spPr/>
        <p:txBody>
          <a:bodyPr/>
          <a:lstStyle/>
          <a:p>
            <a:r>
              <a:rPr lang="en-US" dirty="0"/>
              <a:t>Those who buy them slaughter them but go unpunished</a:t>
            </a:r>
          </a:p>
        </p:txBody>
      </p:sp>
    </p:spTree>
    <p:extLst>
      <p:ext uri="{BB962C8B-B14F-4D97-AF65-F5344CB8AC3E}">
        <p14:creationId xmlns:p14="http://schemas.microsoft.com/office/powerpoint/2010/main" val="21360097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Skinning and gutting sheep in Jericho</a:t>
            </a:r>
          </a:p>
        </p:txBody>
      </p:sp>
      <p:sp>
        <p:nvSpPr>
          <p:cNvPr id="3" name="Text Placeholder 2"/>
          <p:cNvSpPr>
            <a:spLocks noGrp="1"/>
          </p:cNvSpPr>
          <p:nvPr>
            <p:ph type="body" sz="quarter" idx="12"/>
          </p:nvPr>
        </p:nvSpPr>
        <p:spPr/>
        <p:txBody>
          <a:bodyPr/>
          <a:lstStyle/>
          <a:p>
            <a:r>
              <a:rPr lang="en-US" dirty="0"/>
              <a:t>11:5</a:t>
            </a:r>
          </a:p>
        </p:txBody>
      </p:sp>
      <p:sp>
        <p:nvSpPr>
          <p:cNvPr id="4" name="Title 3"/>
          <p:cNvSpPr>
            <a:spLocks noGrp="1"/>
          </p:cNvSpPr>
          <p:nvPr>
            <p:ph type="title"/>
          </p:nvPr>
        </p:nvSpPr>
        <p:spPr/>
        <p:txBody>
          <a:bodyPr/>
          <a:lstStyle/>
          <a:p>
            <a:r>
              <a:rPr lang="en-US" dirty="0"/>
              <a:t>Those who buy them slaughter them but go unpunished</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rcRect r="1131"/>
          <a:stretch/>
        </p:blipFill>
        <p:spPr>
          <a:xfrm>
            <a:off x="0" y="369332"/>
            <a:ext cx="9144000" cy="6150340"/>
          </a:xfrm>
          <a:prstGeom prst="rect">
            <a:avLst/>
          </a:prstGeom>
        </p:spPr>
      </p:pic>
    </p:spTree>
    <p:extLst>
      <p:ext uri="{BB962C8B-B14F-4D97-AF65-F5344CB8AC3E}">
        <p14:creationId xmlns:p14="http://schemas.microsoft.com/office/powerpoint/2010/main" val="27605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Skinning sheep in Jericho</a:t>
            </a:r>
          </a:p>
        </p:txBody>
      </p:sp>
      <p:sp>
        <p:nvSpPr>
          <p:cNvPr id="3" name="Text Placeholder 2"/>
          <p:cNvSpPr>
            <a:spLocks noGrp="1"/>
          </p:cNvSpPr>
          <p:nvPr>
            <p:ph type="body" sz="quarter" idx="12"/>
          </p:nvPr>
        </p:nvSpPr>
        <p:spPr/>
        <p:txBody>
          <a:bodyPr/>
          <a:lstStyle/>
          <a:p>
            <a:r>
              <a:rPr lang="en-US" dirty="0"/>
              <a:t>11:5</a:t>
            </a:r>
          </a:p>
        </p:txBody>
      </p:sp>
      <p:sp>
        <p:nvSpPr>
          <p:cNvPr id="4" name="Title 3"/>
          <p:cNvSpPr>
            <a:spLocks noGrp="1"/>
          </p:cNvSpPr>
          <p:nvPr>
            <p:ph type="title"/>
          </p:nvPr>
        </p:nvSpPr>
        <p:spPr/>
        <p:txBody>
          <a:bodyPr/>
          <a:lstStyle/>
          <a:p>
            <a:r>
              <a:rPr lang="en-US" dirty="0"/>
              <a:t>Those who buy them slaughter them but go unpunished</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rcRect r="1131"/>
          <a:stretch/>
        </p:blipFill>
        <p:spPr>
          <a:xfrm>
            <a:off x="0" y="369332"/>
            <a:ext cx="9144000" cy="6150340"/>
          </a:xfrm>
          <a:prstGeom prst="rect">
            <a:avLst/>
          </a:prstGeom>
        </p:spPr>
      </p:pic>
    </p:spTree>
    <p:extLst>
      <p:ext uri="{BB962C8B-B14F-4D97-AF65-F5344CB8AC3E}">
        <p14:creationId xmlns:p14="http://schemas.microsoft.com/office/powerpoint/2010/main" val="828124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Cedar of Lebanon</a:t>
            </a:r>
          </a:p>
        </p:txBody>
      </p:sp>
      <p:sp>
        <p:nvSpPr>
          <p:cNvPr id="3" name="Text Placeholder 2"/>
          <p:cNvSpPr>
            <a:spLocks noGrp="1"/>
          </p:cNvSpPr>
          <p:nvPr>
            <p:ph type="body" sz="quarter" idx="12"/>
          </p:nvPr>
        </p:nvSpPr>
        <p:spPr/>
        <p:txBody>
          <a:bodyPr/>
          <a:lstStyle/>
          <a:p>
            <a:r>
              <a:rPr lang="en-US" dirty="0"/>
              <a:t>11:1</a:t>
            </a:r>
          </a:p>
        </p:txBody>
      </p:sp>
      <p:sp>
        <p:nvSpPr>
          <p:cNvPr id="4" name="Title 3"/>
          <p:cNvSpPr>
            <a:spLocks noGrp="1"/>
          </p:cNvSpPr>
          <p:nvPr>
            <p:ph type="title"/>
          </p:nvPr>
        </p:nvSpPr>
        <p:spPr/>
        <p:txBody>
          <a:bodyPr/>
          <a:lstStyle/>
          <a:p>
            <a:r>
              <a:rPr lang="en-US" dirty="0"/>
              <a:t>Open your doors, O Lebanon, that the fire may devour your cedars</a:t>
            </a:r>
          </a:p>
        </p:txBody>
      </p:sp>
      <p:pic>
        <p:nvPicPr>
          <p:cNvPr id="6" name="Picture 5" descr="Cedar of Lebanon, adr09051067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8620"/>
            <a:ext cx="9144000" cy="6080760"/>
          </a:xfrm>
          <a:prstGeom prst="rect">
            <a:avLst/>
          </a:prstGeom>
        </p:spPr>
      </p:pic>
    </p:spTree>
    <p:extLst>
      <p:ext uri="{BB962C8B-B14F-4D97-AF65-F5344CB8AC3E}">
        <p14:creationId xmlns:p14="http://schemas.microsoft.com/office/powerpoint/2010/main" val="10263545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Kris\Downloads\1280px-thumbnail.jpg"/>
          <p:cNvPicPr>
            <a:picLocks noChangeAspect="1" noChangeArrowheads="1"/>
          </p:cNvPicPr>
          <p:nvPr/>
        </p:nvPicPr>
        <p:blipFill rotWithShape="1">
          <a:blip r:embed="rId3">
            <a:extLst>
              <a:ext uri="{28A0092B-C50C-407E-A947-70E740481C1C}">
                <a14:useLocalDpi xmlns:a14="http://schemas.microsoft.com/office/drawing/2010/main" val="0"/>
              </a:ext>
            </a:extLst>
          </a:blip>
          <a:srcRect r="880"/>
          <a:stretch/>
        </p:blipFill>
        <p:spPr bwMode="auto">
          <a:xfrm>
            <a:off x="0" y="365481"/>
            <a:ext cx="9144000" cy="6127038"/>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Assyrian soldier dispatching an enemy, from Sennacherib’s palace at Nineveh, circa 700 BC</a:t>
            </a:r>
          </a:p>
        </p:txBody>
      </p:sp>
      <p:sp>
        <p:nvSpPr>
          <p:cNvPr id="3" name="Text Placeholder 2"/>
          <p:cNvSpPr>
            <a:spLocks noGrp="1"/>
          </p:cNvSpPr>
          <p:nvPr>
            <p:ph type="body" sz="quarter" idx="12"/>
          </p:nvPr>
        </p:nvSpPr>
        <p:spPr/>
        <p:txBody>
          <a:bodyPr/>
          <a:lstStyle/>
          <a:p>
            <a:r>
              <a:rPr lang="en-US" dirty="0"/>
              <a:t>11:5</a:t>
            </a:r>
          </a:p>
        </p:txBody>
      </p:sp>
      <p:sp>
        <p:nvSpPr>
          <p:cNvPr id="4" name="Title 3"/>
          <p:cNvSpPr>
            <a:spLocks noGrp="1"/>
          </p:cNvSpPr>
          <p:nvPr>
            <p:ph type="title"/>
          </p:nvPr>
        </p:nvSpPr>
        <p:spPr/>
        <p:txBody>
          <a:bodyPr/>
          <a:lstStyle/>
          <a:p>
            <a:r>
              <a:rPr lang="en-US" dirty="0"/>
              <a:t>Those who buy them slaughter them but go unpunished</a:t>
            </a:r>
          </a:p>
        </p:txBody>
      </p:sp>
    </p:spTree>
    <p:extLst>
      <p:ext uri="{BB962C8B-B14F-4D97-AF65-F5344CB8AC3E}">
        <p14:creationId xmlns:p14="http://schemas.microsoft.com/office/powerpoint/2010/main" val="39623035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Kris\Downloads\945px-Akhilleus_Charun_Cdm_Paris_278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3655" y="0"/>
            <a:ext cx="6016690" cy="6519672"/>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sz="quarter" idx="10"/>
          </p:nvPr>
        </p:nvSpPr>
        <p:spPr/>
        <p:txBody>
          <a:bodyPr/>
          <a:lstStyle/>
          <a:p>
            <a:r>
              <a:rPr lang="en-US" dirty="0"/>
              <a:t>Etruscan </a:t>
            </a:r>
            <a:r>
              <a:rPr lang="en-US" i="1" dirty="0"/>
              <a:t>krater</a:t>
            </a:r>
            <a:r>
              <a:rPr lang="en-US" dirty="0"/>
              <a:t> depicting Ajax murdering a Trojan prisoner in front of Charon, circa 300 BC</a:t>
            </a:r>
            <a:endParaRPr lang="ja-JP" dirty="0"/>
          </a:p>
        </p:txBody>
      </p:sp>
      <p:sp>
        <p:nvSpPr>
          <p:cNvPr id="4" name="Text Placeholder 3"/>
          <p:cNvSpPr>
            <a:spLocks noGrp="1"/>
          </p:cNvSpPr>
          <p:nvPr>
            <p:ph type="body" sz="quarter" idx="12"/>
          </p:nvPr>
        </p:nvSpPr>
        <p:spPr/>
        <p:txBody>
          <a:bodyPr/>
          <a:lstStyle/>
          <a:p>
            <a:r>
              <a:rPr lang="en-US" dirty="0"/>
              <a:t>11:5</a:t>
            </a:r>
          </a:p>
        </p:txBody>
      </p:sp>
      <p:sp>
        <p:nvSpPr>
          <p:cNvPr id="2" name="Title 1"/>
          <p:cNvSpPr>
            <a:spLocks noGrp="1"/>
          </p:cNvSpPr>
          <p:nvPr>
            <p:ph type="title"/>
          </p:nvPr>
        </p:nvSpPr>
        <p:spPr/>
        <p:txBody>
          <a:bodyPr/>
          <a:lstStyle/>
          <a:p>
            <a:r>
              <a:rPr lang="en-US" dirty="0"/>
              <a:t>Those who buy them slaughter them but go unpunished</a:t>
            </a:r>
          </a:p>
        </p:txBody>
      </p:sp>
      <p:pic>
        <p:nvPicPr>
          <p:cNvPr id="6" name="Picture 2">
            <a:extLst>
              <a:ext uri="{FF2B5EF4-FFF2-40B4-BE49-F238E27FC236}">
                <a16:creationId xmlns:a16="http://schemas.microsoft.com/office/drawing/2014/main" id="{6BAB5460-1A80-47FE-8E44-562C59EAFA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5535" y="5043163"/>
            <a:ext cx="572465" cy="471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16761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E130E26-FB95-9EDD-6C56-8C6DAEE37F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Hebrew inscription praising a wealthy king, from Jerusalem, circa 700 BC</a:t>
            </a:r>
          </a:p>
        </p:txBody>
      </p:sp>
      <p:sp>
        <p:nvSpPr>
          <p:cNvPr id="3" name="Text Placeholder 2"/>
          <p:cNvSpPr>
            <a:spLocks noGrp="1"/>
          </p:cNvSpPr>
          <p:nvPr>
            <p:ph type="body" sz="quarter" idx="12"/>
          </p:nvPr>
        </p:nvSpPr>
        <p:spPr/>
        <p:txBody>
          <a:bodyPr/>
          <a:lstStyle/>
          <a:p>
            <a:r>
              <a:rPr lang="en-US" dirty="0"/>
              <a:t>11:5</a:t>
            </a:r>
          </a:p>
        </p:txBody>
      </p:sp>
      <p:sp>
        <p:nvSpPr>
          <p:cNvPr id="4" name="Title 3"/>
          <p:cNvSpPr>
            <a:spLocks noGrp="1"/>
          </p:cNvSpPr>
          <p:nvPr>
            <p:ph type="title"/>
          </p:nvPr>
        </p:nvSpPr>
        <p:spPr/>
        <p:txBody>
          <a:bodyPr/>
          <a:lstStyle/>
          <a:p>
            <a:r>
              <a:rPr lang="en-US" dirty="0"/>
              <a:t>Those who sell them say, “Blessed be Yahweh, for I am rich”</a:t>
            </a:r>
          </a:p>
        </p:txBody>
      </p:sp>
    </p:spTree>
    <p:extLst>
      <p:ext uri="{BB962C8B-B14F-4D97-AF65-F5344CB8AC3E}">
        <p14:creationId xmlns:p14="http://schemas.microsoft.com/office/powerpoint/2010/main" val="7661839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5B8F9-9174-C037-D179-44E1800B3665}"/>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FFF3BF5E-014C-C65C-98ED-9DA4A6A17C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DA000E40-5926-0631-9A80-4886D2D34553}"/>
              </a:ext>
            </a:extLst>
          </p:cNvPr>
          <p:cNvSpPr>
            <a:spLocks noGrp="1"/>
          </p:cNvSpPr>
          <p:nvPr>
            <p:ph type="body" sz="quarter" idx="10"/>
          </p:nvPr>
        </p:nvSpPr>
        <p:spPr/>
        <p:txBody>
          <a:bodyPr/>
          <a:lstStyle/>
          <a:p>
            <a:r>
              <a:rPr lang="en-US" dirty="0">
                <a:ea typeface="Calibri"/>
              </a:rPr>
              <a:t>General Horemheb awarded gold collars for military victories, from Saqqara, circa 1330 BC</a:t>
            </a:r>
          </a:p>
        </p:txBody>
      </p:sp>
      <p:sp>
        <p:nvSpPr>
          <p:cNvPr id="3" name="Text Placeholder 2">
            <a:extLst>
              <a:ext uri="{FF2B5EF4-FFF2-40B4-BE49-F238E27FC236}">
                <a16:creationId xmlns:a16="http://schemas.microsoft.com/office/drawing/2014/main" id="{AEABA6A2-4AE5-CDA7-ABD6-68DCB404A594}"/>
              </a:ext>
            </a:extLst>
          </p:cNvPr>
          <p:cNvSpPr>
            <a:spLocks noGrp="1"/>
          </p:cNvSpPr>
          <p:nvPr>
            <p:ph type="body" sz="quarter" idx="12"/>
          </p:nvPr>
        </p:nvSpPr>
        <p:spPr/>
        <p:txBody>
          <a:bodyPr/>
          <a:lstStyle/>
          <a:p>
            <a:r>
              <a:rPr lang="en-US" dirty="0"/>
              <a:t>11:5</a:t>
            </a:r>
          </a:p>
        </p:txBody>
      </p:sp>
      <p:sp>
        <p:nvSpPr>
          <p:cNvPr id="4" name="Title 3">
            <a:extLst>
              <a:ext uri="{FF2B5EF4-FFF2-40B4-BE49-F238E27FC236}">
                <a16:creationId xmlns:a16="http://schemas.microsoft.com/office/drawing/2014/main" id="{DE35C48D-658B-EB14-29BA-EFD575B6816A}"/>
              </a:ext>
            </a:extLst>
          </p:cNvPr>
          <p:cNvSpPr>
            <a:spLocks noGrp="1"/>
          </p:cNvSpPr>
          <p:nvPr>
            <p:ph type="title"/>
          </p:nvPr>
        </p:nvSpPr>
        <p:spPr/>
        <p:txBody>
          <a:bodyPr/>
          <a:lstStyle/>
          <a:p>
            <a:r>
              <a:rPr lang="en-US" dirty="0"/>
              <a:t>Those who sell them say, “Blessed be Yahweh, for I am rich”</a:t>
            </a:r>
            <a:endParaRPr lang="en-US" dirty="0">
              <a:ea typeface="Calibri"/>
            </a:endParaRPr>
          </a:p>
        </p:txBody>
      </p:sp>
    </p:spTree>
    <p:extLst>
      <p:ext uri="{BB962C8B-B14F-4D97-AF65-F5344CB8AC3E}">
        <p14:creationId xmlns:p14="http://schemas.microsoft.com/office/powerpoint/2010/main" val="37050961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94C07A8-4FD9-F665-D561-A44AA81B67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Hoard of silver </a:t>
            </a:r>
            <a:r>
              <a:rPr lang="en-US" i="1" dirty="0" err="1"/>
              <a:t>staters</a:t>
            </a:r>
            <a:r>
              <a:rPr lang="en-US" dirty="0"/>
              <a:t>, possibly from Syracuse, early 3rd century BC</a:t>
            </a:r>
          </a:p>
        </p:txBody>
      </p:sp>
      <p:sp>
        <p:nvSpPr>
          <p:cNvPr id="3" name="Text Placeholder 2"/>
          <p:cNvSpPr>
            <a:spLocks noGrp="1"/>
          </p:cNvSpPr>
          <p:nvPr>
            <p:ph type="body" sz="quarter" idx="12"/>
          </p:nvPr>
        </p:nvSpPr>
        <p:spPr/>
        <p:txBody>
          <a:bodyPr/>
          <a:lstStyle/>
          <a:p>
            <a:r>
              <a:rPr lang="en-US"/>
              <a:t>11:5</a:t>
            </a:r>
          </a:p>
        </p:txBody>
      </p:sp>
      <p:sp>
        <p:nvSpPr>
          <p:cNvPr id="4" name="Title 3"/>
          <p:cNvSpPr>
            <a:spLocks noGrp="1"/>
          </p:cNvSpPr>
          <p:nvPr>
            <p:ph type="title"/>
          </p:nvPr>
        </p:nvSpPr>
        <p:spPr/>
        <p:txBody>
          <a:bodyPr/>
          <a:lstStyle/>
          <a:p>
            <a:r>
              <a:rPr lang="en-US" dirty="0"/>
              <a:t>Those who sell them say, “Blessed be Yahweh, for I am rich”</a:t>
            </a:r>
          </a:p>
        </p:txBody>
      </p:sp>
    </p:spTree>
    <p:extLst>
      <p:ext uri="{BB962C8B-B14F-4D97-AF65-F5344CB8AC3E}">
        <p14:creationId xmlns:p14="http://schemas.microsoft.com/office/powerpoint/2010/main" val="37039920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Shepherd with flock of sheep in eastern Samaria</a:t>
            </a:r>
          </a:p>
        </p:txBody>
      </p:sp>
      <p:sp>
        <p:nvSpPr>
          <p:cNvPr id="3" name="Text Placeholder 2"/>
          <p:cNvSpPr>
            <a:spLocks noGrp="1"/>
          </p:cNvSpPr>
          <p:nvPr>
            <p:ph type="body" sz="quarter" idx="12"/>
          </p:nvPr>
        </p:nvSpPr>
        <p:spPr/>
        <p:txBody>
          <a:bodyPr/>
          <a:lstStyle/>
          <a:p>
            <a:r>
              <a:rPr lang="en-US"/>
              <a:t>11:5</a:t>
            </a:r>
          </a:p>
        </p:txBody>
      </p:sp>
      <p:sp>
        <p:nvSpPr>
          <p:cNvPr id="4" name="Title 3"/>
          <p:cNvSpPr>
            <a:spLocks noGrp="1"/>
          </p:cNvSpPr>
          <p:nvPr>
            <p:ph type="title"/>
          </p:nvPr>
        </p:nvSpPr>
        <p:spPr/>
        <p:txBody>
          <a:bodyPr/>
          <a:lstStyle/>
          <a:p>
            <a:r>
              <a:rPr lang="en-US" dirty="0"/>
              <a:t>And their own shepherds do not pity them</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81000"/>
            <a:ext cx="9144000" cy="6080798"/>
          </a:xfrm>
          <a:prstGeom prst="rect">
            <a:avLst/>
          </a:prstGeom>
        </p:spPr>
      </p:pic>
    </p:spTree>
    <p:extLst>
      <p:ext uri="{BB962C8B-B14F-4D97-AF65-F5344CB8AC3E}">
        <p14:creationId xmlns:p14="http://schemas.microsoft.com/office/powerpoint/2010/main" val="15199696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446B4CC-FF52-31D7-29E8-1CEF600D73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3840"/>
            <a:ext cx="9144000" cy="6370320"/>
          </a:xfrm>
          <a:prstGeom prst="rect">
            <a:avLst/>
          </a:prstGeom>
        </p:spPr>
      </p:pic>
      <p:sp>
        <p:nvSpPr>
          <p:cNvPr id="2" name="Text Placeholder 1"/>
          <p:cNvSpPr>
            <a:spLocks noGrp="1"/>
          </p:cNvSpPr>
          <p:nvPr>
            <p:ph type="body" sz="quarter" idx="10"/>
          </p:nvPr>
        </p:nvSpPr>
        <p:spPr/>
        <p:txBody>
          <a:bodyPr/>
          <a:lstStyle/>
          <a:p>
            <a:r>
              <a:rPr lang="en-US" dirty="0"/>
              <a:t>A sheep-herder and his flock near Baghdad</a:t>
            </a:r>
          </a:p>
        </p:txBody>
      </p:sp>
      <p:sp>
        <p:nvSpPr>
          <p:cNvPr id="3" name="Text Placeholder 2"/>
          <p:cNvSpPr>
            <a:spLocks noGrp="1"/>
          </p:cNvSpPr>
          <p:nvPr>
            <p:ph type="body" sz="quarter" idx="12"/>
          </p:nvPr>
        </p:nvSpPr>
        <p:spPr/>
        <p:txBody>
          <a:bodyPr/>
          <a:lstStyle/>
          <a:p>
            <a:r>
              <a:rPr lang="en-US" dirty="0"/>
              <a:t>11:5</a:t>
            </a:r>
          </a:p>
        </p:txBody>
      </p:sp>
      <p:sp>
        <p:nvSpPr>
          <p:cNvPr id="4" name="Title 3"/>
          <p:cNvSpPr>
            <a:spLocks noGrp="1"/>
          </p:cNvSpPr>
          <p:nvPr>
            <p:ph type="title"/>
          </p:nvPr>
        </p:nvSpPr>
        <p:spPr/>
        <p:txBody>
          <a:bodyPr/>
          <a:lstStyle/>
          <a:p>
            <a:r>
              <a:rPr lang="en-US" dirty="0"/>
              <a:t>And their own shepherds do not pity them</a:t>
            </a:r>
          </a:p>
        </p:txBody>
      </p:sp>
    </p:spTree>
    <p:extLst>
      <p:ext uri="{BB962C8B-B14F-4D97-AF65-F5344CB8AC3E}">
        <p14:creationId xmlns:p14="http://schemas.microsoft.com/office/powerpoint/2010/main" val="36589107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9DFA8B4-AEF9-176F-65BA-06CFE93D33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0934"/>
            <a:ext cx="9144000" cy="6591300"/>
          </a:xfrm>
          <a:prstGeom prst="rect">
            <a:avLst/>
          </a:prstGeom>
        </p:spPr>
      </p:pic>
      <p:sp>
        <p:nvSpPr>
          <p:cNvPr id="2" name="Text Placeholder 1"/>
          <p:cNvSpPr>
            <a:spLocks noGrp="1"/>
          </p:cNvSpPr>
          <p:nvPr>
            <p:ph type="body" sz="quarter" idx="10"/>
          </p:nvPr>
        </p:nvSpPr>
        <p:spPr/>
        <p:txBody>
          <a:bodyPr/>
          <a:lstStyle/>
          <a:p>
            <a:r>
              <a:rPr lang="en-US" dirty="0"/>
              <a:t>Marble bust of a scowling Demosthenes, circa AD 150</a:t>
            </a:r>
          </a:p>
        </p:txBody>
      </p:sp>
      <p:sp>
        <p:nvSpPr>
          <p:cNvPr id="3" name="Text Placeholder 2"/>
          <p:cNvSpPr>
            <a:spLocks noGrp="1"/>
          </p:cNvSpPr>
          <p:nvPr>
            <p:ph type="body" sz="quarter" idx="12"/>
          </p:nvPr>
        </p:nvSpPr>
        <p:spPr/>
        <p:txBody>
          <a:bodyPr/>
          <a:lstStyle/>
          <a:p>
            <a:r>
              <a:rPr lang="en-US" dirty="0"/>
              <a:t>11:6</a:t>
            </a:r>
          </a:p>
        </p:txBody>
      </p:sp>
      <p:sp>
        <p:nvSpPr>
          <p:cNvPr id="4" name="Title 3"/>
          <p:cNvSpPr>
            <a:spLocks noGrp="1"/>
          </p:cNvSpPr>
          <p:nvPr>
            <p:ph type="title"/>
          </p:nvPr>
        </p:nvSpPr>
        <p:spPr/>
        <p:txBody>
          <a:bodyPr/>
          <a:lstStyle/>
          <a:p>
            <a:r>
              <a:rPr lang="en-US" dirty="0"/>
              <a:t>“I will no longer have pity on the inhabitants of the land,” declares Yahweh</a:t>
            </a:r>
          </a:p>
        </p:txBody>
      </p:sp>
    </p:spTree>
    <p:extLst>
      <p:ext uri="{BB962C8B-B14F-4D97-AF65-F5344CB8AC3E}">
        <p14:creationId xmlns:p14="http://schemas.microsoft.com/office/powerpoint/2010/main" val="26513707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people in white robes&#10;&#10;Description automatically generated with medium confidence">
            <a:extLst>
              <a:ext uri="{FF2B5EF4-FFF2-40B4-BE49-F238E27FC236}">
                <a16:creationId xmlns:a16="http://schemas.microsoft.com/office/drawing/2014/main" id="{30882611-D715-3568-41E6-4EB1F79E06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8620"/>
            <a:ext cx="9144000" cy="6080760"/>
          </a:xfrm>
          <a:prstGeom prst="rect">
            <a:avLst/>
          </a:prstGeom>
        </p:spPr>
      </p:pic>
      <p:sp>
        <p:nvSpPr>
          <p:cNvPr id="2" name="Text Placeholder 1">
            <a:extLst>
              <a:ext uri="{FF2B5EF4-FFF2-40B4-BE49-F238E27FC236}">
                <a16:creationId xmlns:a16="http://schemas.microsoft.com/office/drawing/2014/main" id="{74FA9ADC-8961-DAC9-F9DF-90DDD83437DB}"/>
              </a:ext>
            </a:extLst>
          </p:cNvPr>
          <p:cNvSpPr>
            <a:spLocks noGrp="1"/>
          </p:cNvSpPr>
          <p:nvPr>
            <p:ph type="body" sz="quarter" idx="10"/>
          </p:nvPr>
        </p:nvSpPr>
        <p:spPr/>
        <p:txBody>
          <a:bodyPr/>
          <a:lstStyle/>
          <a:p>
            <a:r>
              <a:rPr lang="en-US" dirty="0"/>
              <a:t>Jewish men praying at the Western Wall in Jerusalem</a:t>
            </a:r>
          </a:p>
        </p:txBody>
      </p:sp>
      <p:sp>
        <p:nvSpPr>
          <p:cNvPr id="3" name="Text Placeholder 2">
            <a:extLst>
              <a:ext uri="{FF2B5EF4-FFF2-40B4-BE49-F238E27FC236}">
                <a16:creationId xmlns:a16="http://schemas.microsoft.com/office/drawing/2014/main" id="{B0E36662-9AFB-3850-9A99-58B8F2D039B1}"/>
              </a:ext>
            </a:extLst>
          </p:cNvPr>
          <p:cNvSpPr>
            <a:spLocks noGrp="1"/>
          </p:cNvSpPr>
          <p:nvPr>
            <p:ph type="body" sz="quarter" idx="12"/>
          </p:nvPr>
        </p:nvSpPr>
        <p:spPr/>
        <p:txBody>
          <a:bodyPr/>
          <a:lstStyle/>
          <a:p>
            <a:r>
              <a:rPr lang="en-US" dirty="0"/>
              <a:t>11:6</a:t>
            </a:r>
          </a:p>
        </p:txBody>
      </p:sp>
      <p:sp>
        <p:nvSpPr>
          <p:cNvPr id="4" name="Title 3">
            <a:extLst>
              <a:ext uri="{FF2B5EF4-FFF2-40B4-BE49-F238E27FC236}">
                <a16:creationId xmlns:a16="http://schemas.microsoft.com/office/drawing/2014/main" id="{9A331B6C-30A4-326F-4AE9-E2DF251C9FFD}"/>
              </a:ext>
            </a:extLst>
          </p:cNvPr>
          <p:cNvSpPr>
            <a:spLocks noGrp="1"/>
          </p:cNvSpPr>
          <p:nvPr>
            <p:ph type="title"/>
          </p:nvPr>
        </p:nvSpPr>
        <p:spPr/>
        <p:txBody>
          <a:bodyPr/>
          <a:lstStyle/>
          <a:p>
            <a:r>
              <a:rPr lang="en-US" dirty="0"/>
              <a:t>“I will no longer have pity on the inhabitants of the land,” declares Yahweh</a:t>
            </a:r>
          </a:p>
        </p:txBody>
      </p:sp>
    </p:spTree>
    <p:extLst>
      <p:ext uri="{BB962C8B-B14F-4D97-AF65-F5344CB8AC3E}">
        <p14:creationId xmlns:p14="http://schemas.microsoft.com/office/powerpoint/2010/main" val="368648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建物の上にある広場にいる群衆&#10;&#10;自動的に生成された説明">
            <a:extLst>
              <a:ext uri="{FF2B5EF4-FFF2-40B4-BE49-F238E27FC236}">
                <a16:creationId xmlns:a16="http://schemas.microsoft.com/office/drawing/2014/main" id="{E8249A69-05BB-9955-A6E9-4B8E137817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a:extLst>
              <a:ext uri="{FF2B5EF4-FFF2-40B4-BE49-F238E27FC236}">
                <a16:creationId xmlns:a16="http://schemas.microsoft.com/office/drawing/2014/main" id="{74FA9ADC-8961-DAC9-F9DF-90DDD83437DB}"/>
              </a:ext>
            </a:extLst>
          </p:cNvPr>
          <p:cNvSpPr>
            <a:spLocks noGrp="1"/>
          </p:cNvSpPr>
          <p:nvPr>
            <p:ph type="body" sz="quarter" idx="10"/>
          </p:nvPr>
        </p:nvSpPr>
        <p:spPr/>
        <p:txBody>
          <a:bodyPr/>
          <a:lstStyle/>
          <a:p>
            <a:r>
              <a:rPr lang="en-US" dirty="0"/>
              <a:t>Jewish people gathered at the Western Wall in Jerusalem for the priestly blessing</a:t>
            </a:r>
          </a:p>
        </p:txBody>
      </p:sp>
      <p:sp>
        <p:nvSpPr>
          <p:cNvPr id="3" name="Text Placeholder 2">
            <a:extLst>
              <a:ext uri="{FF2B5EF4-FFF2-40B4-BE49-F238E27FC236}">
                <a16:creationId xmlns:a16="http://schemas.microsoft.com/office/drawing/2014/main" id="{B0E36662-9AFB-3850-9A99-58B8F2D039B1}"/>
              </a:ext>
            </a:extLst>
          </p:cNvPr>
          <p:cNvSpPr>
            <a:spLocks noGrp="1"/>
          </p:cNvSpPr>
          <p:nvPr>
            <p:ph type="body" sz="quarter" idx="12"/>
          </p:nvPr>
        </p:nvSpPr>
        <p:spPr/>
        <p:txBody>
          <a:bodyPr/>
          <a:lstStyle/>
          <a:p>
            <a:r>
              <a:rPr lang="en-US" dirty="0"/>
              <a:t>11:6</a:t>
            </a:r>
          </a:p>
        </p:txBody>
      </p:sp>
      <p:sp>
        <p:nvSpPr>
          <p:cNvPr id="4" name="Title 3">
            <a:extLst>
              <a:ext uri="{FF2B5EF4-FFF2-40B4-BE49-F238E27FC236}">
                <a16:creationId xmlns:a16="http://schemas.microsoft.com/office/drawing/2014/main" id="{9A331B6C-30A4-326F-4AE9-E2DF251C9FFD}"/>
              </a:ext>
            </a:extLst>
          </p:cNvPr>
          <p:cNvSpPr>
            <a:spLocks noGrp="1"/>
          </p:cNvSpPr>
          <p:nvPr>
            <p:ph type="title"/>
          </p:nvPr>
        </p:nvSpPr>
        <p:spPr/>
        <p:txBody>
          <a:bodyPr/>
          <a:lstStyle/>
          <a:p>
            <a:r>
              <a:rPr lang="en-US" dirty="0"/>
              <a:t>“I will no longer have pity on the inhabitants of the land,” declares Yahweh</a:t>
            </a:r>
          </a:p>
        </p:txBody>
      </p:sp>
    </p:spTree>
    <p:extLst>
      <p:ext uri="{BB962C8B-B14F-4D97-AF65-F5344CB8AC3E}">
        <p14:creationId xmlns:p14="http://schemas.microsoft.com/office/powerpoint/2010/main" val="3708354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Kris\Downloads\1280px-Cedrus_libani_5191.JPG"/>
          <p:cNvPicPr>
            <a:picLocks noChangeAspect="1" noChangeArrowheads="1"/>
          </p:cNvPicPr>
          <p:nvPr/>
        </p:nvPicPr>
        <p:blipFill rotWithShape="1">
          <a:blip r:embed="rId3">
            <a:extLst>
              <a:ext uri="{28A0092B-C50C-407E-A947-70E740481C1C}">
                <a14:useLocalDpi xmlns:a14="http://schemas.microsoft.com/office/drawing/2010/main" val="0"/>
              </a:ext>
            </a:extLst>
          </a:blip>
          <a:srcRect b="833"/>
          <a:stretch/>
        </p:blipFill>
        <p:spPr bwMode="auto">
          <a:xfrm>
            <a:off x="0" y="200582"/>
            <a:ext cx="9144000" cy="6630521"/>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Cedar of Lebanon </a:t>
            </a:r>
            <a:r>
              <a:rPr lang="fi-FI" dirty="0"/>
              <a:t>(</a:t>
            </a:r>
            <a:r>
              <a:rPr lang="fi-FI" i="1" dirty="0"/>
              <a:t>Cedrus libani</a:t>
            </a:r>
            <a:r>
              <a:rPr lang="fi-FI" dirty="0"/>
              <a:t>) in Kew Gardens, London</a:t>
            </a:r>
            <a:endParaRPr lang="en-US" dirty="0"/>
          </a:p>
        </p:txBody>
      </p:sp>
      <p:sp>
        <p:nvSpPr>
          <p:cNvPr id="3" name="Text Placeholder 2"/>
          <p:cNvSpPr>
            <a:spLocks noGrp="1"/>
          </p:cNvSpPr>
          <p:nvPr>
            <p:ph type="body" sz="quarter" idx="12"/>
          </p:nvPr>
        </p:nvSpPr>
        <p:spPr/>
        <p:txBody>
          <a:bodyPr/>
          <a:lstStyle/>
          <a:p>
            <a:r>
              <a:rPr lang="en-US" dirty="0"/>
              <a:t>11:1</a:t>
            </a:r>
          </a:p>
        </p:txBody>
      </p:sp>
      <p:sp>
        <p:nvSpPr>
          <p:cNvPr id="4" name="Title 3"/>
          <p:cNvSpPr>
            <a:spLocks noGrp="1"/>
          </p:cNvSpPr>
          <p:nvPr>
            <p:ph type="title"/>
          </p:nvPr>
        </p:nvSpPr>
        <p:spPr/>
        <p:txBody>
          <a:bodyPr/>
          <a:lstStyle/>
          <a:p>
            <a:r>
              <a:rPr lang="en-US" dirty="0"/>
              <a:t>Open your doors, O Lebanon, that the fire may devour your cedars</a:t>
            </a:r>
          </a:p>
        </p:txBody>
      </p:sp>
    </p:spTree>
    <p:extLst>
      <p:ext uri="{BB962C8B-B14F-4D97-AF65-F5344CB8AC3E}">
        <p14:creationId xmlns:p14="http://schemas.microsoft.com/office/powerpoint/2010/main" val="37409247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1E1BA-09F5-03EE-A6BA-5322502EAA1E}"/>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F05D6E33-54DA-F243-FC74-3CF155F14F3B}"/>
              </a:ext>
            </a:extLst>
          </p:cNvPr>
          <p:cNvGrpSpPr/>
          <p:nvPr/>
        </p:nvGrpSpPr>
        <p:grpSpPr>
          <a:xfrm>
            <a:off x="0" y="194310"/>
            <a:ext cx="9144000" cy="6469380"/>
            <a:chOff x="0" y="194310"/>
            <a:chExt cx="9144000" cy="6469380"/>
          </a:xfrm>
        </p:grpSpPr>
        <p:pic>
          <p:nvPicPr>
            <p:cNvPr id="6" name="Picture 5">
              <a:extLst>
                <a:ext uri="{FF2B5EF4-FFF2-40B4-BE49-F238E27FC236}">
                  <a16:creationId xmlns:a16="http://schemas.microsoft.com/office/drawing/2014/main" id="{673A9940-FCE1-AA89-42C8-42BEFFCAE1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4310"/>
              <a:ext cx="9144000" cy="6469380"/>
            </a:xfrm>
            <a:prstGeom prst="rect">
              <a:avLst/>
            </a:prstGeom>
          </p:spPr>
        </p:pic>
        <p:pic>
          <p:nvPicPr>
            <p:cNvPr id="9" name="Picture 8">
              <a:extLst>
                <a:ext uri="{FF2B5EF4-FFF2-40B4-BE49-F238E27FC236}">
                  <a16:creationId xmlns:a16="http://schemas.microsoft.com/office/drawing/2014/main" id="{696ABB8E-E4B5-492C-780C-9C7B648F6B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962275"/>
              <a:ext cx="9144000" cy="1005840"/>
            </a:xfrm>
            <a:prstGeom prst="rect">
              <a:avLst/>
            </a:prstGeom>
          </p:spPr>
        </p:pic>
      </p:grpSp>
      <p:sp>
        <p:nvSpPr>
          <p:cNvPr id="2" name="Text Placeholder 1">
            <a:extLst>
              <a:ext uri="{FF2B5EF4-FFF2-40B4-BE49-F238E27FC236}">
                <a16:creationId xmlns:a16="http://schemas.microsoft.com/office/drawing/2014/main" id="{594EF7A2-CD7A-E8CC-B9B5-B429F3E6E6FC}"/>
              </a:ext>
            </a:extLst>
          </p:cNvPr>
          <p:cNvSpPr>
            <a:spLocks noGrp="1"/>
          </p:cNvSpPr>
          <p:nvPr>
            <p:ph type="body" sz="quarter" idx="10"/>
          </p:nvPr>
        </p:nvSpPr>
        <p:spPr/>
        <p:txBody>
          <a:bodyPr/>
          <a:lstStyle/>
          <a:p>
            <a:r>
              <a:rPr lang="en-US" dirty="0">
                <a:ea typeface="Calibri"/>
              </a:rPr>
              <a:t>Vase with wrestlers, from Arezzo, circa 530 BC</a:t>
            </a:r>
          </a:p>
        </p:txBody>
      </p:sp>
      <p:sp>
        <p:nvSpPr>
          <p:cNvPr id="3" name="Text Placeholder 2">
            <a:extLst>
              <a:ext uri="{FF2B5EF4-FFF2-40B4-BE49-F238E27FC236}">
                <a16:creationId xmlns:a16="http://schemas.microsoft.com/office/drawing/2014/main" id="{64BFD346-AC9B-8711-B63A-BA50531F110A}"/>
              </a:ext>
            </a:extLst>
          </p:cNvPr>
          <p:cNvSpPr>
            <a:spLocks noGrp="1"/>
          </p:cNvSpPr>
          <p:nvPr>
            <p:ph type="body" sz="quarter" idx="12"/>
          </p:nvPr>
        </p:nvSpPr>
        <p:spPr/>
        <p:txBody>
          <a:bodyPr/>
          <a:lstStyle/>
          <a:p>
            <a:r>
              <a:rPr lang="en-US" dirty="0"/>
              <a:t>11:6</a:t>
            </a:r>
          </a:p>
        </p:txBody>
      </p:sp>
      <p:sp>
        <p:nvSpPr>
          <p:cNvPr id="4" name="Title 3">
            <a:extLst>
              <a:ext uri="{FF2B5EF4-FFF2-40B4-BE49-F238E27FC236}">
                <a16:creationId xmlns:a16="http://schemas.microsoft.com/office/drawing/2014/main" id="{D365FDF9-D41D-4CF4-92D3-DA1E8C0A1F5E}"/>
              </a:ext>
            </a:extLst>
          </p:cNvPr>
          <p:cNvSpPr>
            <a:spLocks noGrp="1"/>
          </p:cNvSpPr>
          <p:nvPr>
            <p:ph type="title"/>
          </p:nvPr>
        </p:nvSpPr>
        <p:spPr/>
        <p:txBody>
          <a:bodyPr/>
          <a:lstStyle/>
          <a:p>
            <a:r>
              <a:rPr lang="en-US" dirty="0"/>
              <a:t>I will deliver each man into the hand of his neighbor</a:t>
            </a:r>
            <a:endParaRPr lang="en-US" dirty="0">
              <a:ea typeface="Calibri"/>
            </a:endParaRPr>
          </a:p>
        </p:txBody>
      </p:sp>
    </p:spTree>
    <p:extLst>
      <p:ext uri="{BB962C8B-B14F-4D97-AF65-F5344CB8AC3E}">
        <p14:creationId xmlns:p14="http://schemas.microsoft.com/office/powerpoint/2010/main" val="28751413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座る, テーブル, 石, 食品 が含まれている画像&#10;&#10;自動的に生成された説明">
            <a:extLst>
              <a:ext uri="{FF2B5EF4-FFF2-40B4-BE49-F238E27FC236}">
                <a16:creationId xmlns:a16="http://schemas.microsoft.com/office/drawing/2014/main" id="{6109E8BB-CF36-A543-CA3A-C43A2A7CAD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7153" y="0"/>
            <a:ext cx="4409694" cy="6858000"/>
          </a:xfrm>
          <a:prstGeom prst="rect">
            <a:avLst/>
          </a:prstGeom>
        </p:spPr>
      </p:pic>
      <p:sp>
        <p:nvSpPr>
          <p:cNvPr id="2" name="Text Placeholder 1"/>
          <p:cNvSpPr>
            <a:spLocks noGrp="1"/>
          </p:cNvSpPr>
          <p:nvPr>
            <p:ph type="body" sz="quarter" idx="10"/>
          </p:nvPr>
        </p:nvSpPr>
        <p:spPr/>
        <p:txBody>
          <a:bodyPr/>
          <a:lstStyle/>
          <a:p>
            <a:r>
              <a:rPr lang="en-US" dirty="0"/>
              <a:t>Assyrian officer killing a fallen enemy, from the palace of Ashurbanipal at Nineveh, 648–631 BC</a:t>
            </a:r>
          </a:p>
        </p:txBody>
      </p:sp>
      <p:sp>
        <p:nvSpPr>
          <p:cNvPr id="3" name="Text Placeholder 2"/>
          <p:cNvSpPr>
            <a:spLocks noGrp="1"/>
          </p:cNvSpPr>
          <p:nvPr>
            <p:ph type="body" sz="quarter" idx="12"/>
          </p:nvPr>
        </p:nvSpPr>
        <p:spPr/>
        <p:txBody>
          <a:bodyPr/>
          <a:lstStyle/>
          <a:p>
            <a:r>
              <a:rPr lang="en-US" dirty="0"/>
              <a:t>11:6</a:t>
            </a:r>
          </a:p>
        </p:txBody>
      </p:sp>
      <p:sp>
        <p:nvSpPr>
          <p:cNvPr id="4" name="Title 3"/>
          <p:cNvSpPr>
            <a:spLocks noGrp="1"/>
          </p:cNvSpPr>
          <p:nvPr>
            <p:ph type="title"/>
          </p:nvPr>
        </p:nvSpPr>
        <p:spPr/>
        <p:txBody>
          <a:bodyPr/>
          <a:lstStyle/>
          <a:p>
            <a:r>
              <a:rPr lang="en-US" dirty="0"/>
              <a:t>I will deliver each man into the hand of his neighbor</a:t>
            </a:r>
          </a:p>
        </p:txBody>
      </p:sp>
    </p:spTree>
    <p:extLst>
      <p:ext uri="{BB962C8B-B14F-4D97-AF65-F5344CB8AC3E}">
        <p14:creationId xmlns:p14="http://schemas.microsoft.com/office/powerpoint/2010/main" val="7773513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216A2B4-3A9F-F05F-F94F-D44B5D8446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8620"/>
            <a:ext cx="9144000" cy="6080760"/>
          </a:xfrm>
          <a:prstGeom prst="rect">
            <a:avLst/>
          </a:prstGeom>
        </p:spPr>
      </p:pic>
      <p:sp>
        <p:nvSpPr>
          <p:cNvPr id="2" name="Text Placeholder 1"/>
          <p:cNvSpPr>
            <a:spLocks noGrp="1"/>
          </p:cNvSpPr>
          <p:nvPr>
            <p:ph type="body" sz="quarter" idx="10"/>
          </p:nvPr>
        </p:nvSpPr>
        <p:spPr/>
        <p:txBody>
          <a:bodyPr/>
          <a:lstStyle/>
          <a:p>
            <a:r>
              <a:rPr lang="en-US" dirty="0"/>
              <a:t>Sennacherib on his throne, receiving Judean prisoners, from Nineveh, 7th century BC</a:t>
            </a:r>
          </a:p>
        </p:txBody>
      </p:sp>
      <p:sp>
        <p:nvSpPr>
          <p:cNvPr id="3" name="Text Placeholder 2"/>
          <p:cNvSpPr>
            <a:spLocks noGrp="1"/>
          </p:cNvSpPr>
          <p:nvPr>
            <p:ph type="body" sz="quarter" idx="12"/>
          </p:nvPr>
        </p:nvSpPr>
        <p:spPr/>
        <p:txBody>
          <a:bodyPr/>
          <a:lstStyle/>
          <a:p>
            <a:r>
              <a:rPr lang="en-US" dirty="0"/>
              <a:t>11:6</a:t>
            </a:r>
          </a:p>
        </p:txBody>
      </p:sp>
      <p:sp>
        <p:nvSpPr>
          <p:cNvPr id="4" name="Title 3"/>
          <p:cNvSpPr>
            <a:spLocks noGrp="1"/>
          </p:cNvSpPr>
          <p:nvPr>
            <p:ph type="title"/>
          </p:nvPr>
        </p:nvSpPr>
        <p:spPr/>
        <p:txBody>
          <a:bodyPr/>
          <a:lstStyle/>
          <a:p>
            <a:r>
              <a:rPr lang="en-US" dirty="0"/>
              <a:t>And into the hand of his king</a:t>
            </a:r>
          </a:p>
        </p:txBody>
      </p:sp>
    </p:spTree>
    <p:extLst>
      <p:ext uri="{BB962C8B-B14F-4D97-AF65-F5344CB8AC3E}">
        <p14:creationId xmlns:p14="http://schemas.microsoft.com/office/powerpoint/2010/main" val="1548251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7996A4D-CB39-892C-7B5A-6AF1DAD478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0" y="369220"/>
            <a:ext cx="2856491" cy="6150340"/>
          </a:xfrm>
          <a:prstGeom prst="rect">
            <a:avLst/>
          </a:prstGeom>
        </p:spPr>
      </p:pic>
      <p:pic>
        <p:nvPicPr>
          <p:cNvPr id="6" name="Picture 5">
            <a:extLst>
              <a:ext uri="{FF2B5EF4-FFF2-40B4-BE49-F238E27FC236}">
                <a16:creationId xmlns:a16="http://schemas.microsoft.com/office/drawing/2014/main" id="{85DF9DB1-A385-DD07-F4DA-755F7FD35397}"/>
              </a:ext>
            </a:extLst>
          </p:cNvPr>
          <p:cNvPicPr>
            <a:picLocks noChangeAspect="1"/>
          </p:cNvPicPr>
          <p:nvPr/>
        </p:nvPicPr>
        <p:blipFill>
          <a:blip r:embed="rId4">
            <a:extLst>
              <a:ext uri="{28A0092B-C50C-407E-A947-70E740481C1C}">
                <a14:useLocalDpi xmlns:a14="http://schemas.microsoft.com/office/drawing/2010/main" val="0"/>
              </a:ext>
            </a:extLst>
          </a:blip>
          <a:srcRect l="8744"/>
          <a:stretch/>
        </p:blipFill>
        <p:spPr>
          <a:xfrm>
            <a:off x="3063766" y="369219"/>
            <a:ext cx="6080233" cy="6150341"/>
          </a:xfrm>
          <a:prstGeom prst="rect">
            <a:avLst/>
          </a:prstGeom>
        </p:spPr>
      </p:pic>
      <p:sp>
        <p:nvSpPr>
          <p:cNvPr id="2" name="Text Placeholder 1"/>
          <p:cNvSpPr>
            <a:spLocks noGrp="1"/>
          </p:cNvSpPr>
          <p:nvPr>
            <p:ph type="body" sz="quarter" idx="10"/>
          </p:nvPr>
        </p:nvSpPr>
        <p:spPr/>
        <p:txBody>
          <a:bodyPr/>
          <a:lstStyle/>
          <a:p>
            <a:r>
              <a:rPr lang="en-US" dirty="0"/>
              <a:t>Stele of Esarhaddon with enemies held by hooks, from </a:t>
            </a:r>
            <a:r>
              <a:rPr lang="en-US" dirty="0" err="1"/>
              <a:t>Zincirli</a:t>
            </a:r>
            <a:r>
              <a:rPr lang="en-US" dirty="0"/>
              <a:t>, 671 BC</a:t>
            </a:r>
          </a:p>
        </p:txBody>
      </p:sp>
      <p:sp>
        <p:nvSpPr>
          <p:cNvPr id="3" name="Text Placeholder 2"/>
          <p:cNvSpPr>
            <a:spLocks noGrp="1"/>
          </p:cNvSpPr>
          <p:nvPr>
            <p:ph type="body" sz="quarter" idx="12"/>
          </p:nvPr>
        </p:nvSpPr>
        <p:spPr/>
        <p:txBody>
          <a:bodyPr/>
          <a:lstStyle/>
          <a:p>
            <a:r>
              <a:rPr lang="en-US" dirty="0"/>
              <a:t>11:6</a:t>
            </a:r>
          </a:p>
        </p:txBody>
      </p:sp>
      <p:sp>
        <p:nvSpPr>
          <p:cNvPr id="4" name="Title 3"/>
          <p:cNvSpPr>
            <a:spLocks noGrp="1"/>
          </p:cNvSpPr>
          <p:nvPr>
            <p:ph type="title"/>
          </p:nvPr>
        </p:nvSpPr>
        <p:spPr/>
        <p:txBody>
          <a:bodyPr/>
          <a:lstStyle/>
          <a:p>
            <a:r>
              <a:rPr lang="en-US" dirty="0"/>
              <a:t>And into the hand of his king</a:t>
            </a:r>
          </a:p>
        </p:txBody>
      </p:sp>
    </p:spTree>
    <p:extLst>
      <p:ext uri="{BB962C8B-B14F-4D97-AF65-F5344CB8AC3E}">
        <p14:creationId xmlns:p14="http://schemas.microsoft.com/office/powerpoint/2010/main" val="10720913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Kris\Downloads\DP-17705-0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4223"/>
            <a:ext cx="9144000" cy="6607967"/>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Trampled enemies on the arm panel of a chair arm of Thutmose IV, circa 1400 BC</a:t>
            </a:r>
          </a:p>
        </p:txBody>
      </p:sp>
      <p:sp>
        <p:nvSpPr>
          <p:cNvPr id="3" name="Text Placeholder 2"/>
          <p:cNvSpPr>
            <a:spLocks noGrp="1"/>
          </p:cNvSpPr>
          <p:nvPr>
            <p:ph type="body" sz="quarter" idx="12"/>
          </p:nvPr>
        </p:nvSpPr>
        <p:spPr/>
        <p:txBody>
          <a:bodyPr/>
          <a:lstStyle/>
          <a:p>
            <a:r>
              <a:rPr lang="fi-FI" dirty="0"/>
              <a:t>11:6</a:t>
            </a:r>
            <a:endParaRPr lang="en-US" dirty="0"/>
          </a:p>
        </p:txBody>
      </p:sp>
      <p:sp>
        <p:nvSpPr>
          <p:cNvPr id="4" name="Title 3"/>
          <p:cNvSpPr>
            <a:spLocks noGrp="1"/>
          </p:cNvSpPr>
          <p:nvPr>
            <p:ph type="title"/>
          </p:nvPr>
        </p:nvSpPr>
        <p:spPr/>
        <p:txBody>
          <a:bodyPr/>
          <a:lstStyle/>
          <a:p>
            <a:r>
              <a:rPr lang="en-US" dirty="0"/>
              <a:t>They will strike the land, and I will not deliver them from their hand</a:t>
            </a:r>
          </a:p>
        </p:txBody>
      </p:sp>
    </p:spTree>
    <p:extLst>
      <p:ext uri="{BB962C8B-B14F-4D97-AF65-F5344CB8AC3E}">
        <p14:creationId xmlns:p14="http://schemas.microsoft.com/office/powerpoint/2010/main" val="26712620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A7704-B022-EFB4-879A-4B2F81D6FD2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16BC565-E66B-8747-2263-E16087F1C9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A804A5AA-53E9-AF17-31E9-E83D77F327C7}"/>
              </a:ext>
            </a:extLst>
          </p:cNvPr>
          <p:cNvSpPr>
            <a:spLocks noGrp="1"/>
          </p:cNvSpPr>
          <p:nvPr>
            <p:ph type="body" sz="quarter" idx="10"/>
          </p:nvPr>
        </p:nvSpPr>
        <p:spPr/>
        <p:txBody>
          <a:bodyPr/>
          <a:lstStyle/>
          <a:p>
            <a:r>
              <a:rPr lang="en-US" dirty="0"/>
              <a:t>Relief of Assyrian soldiers torturing captured enemies, from Nineveh, circa 650 BC</a:t>
            </a:r>
          </a:p>
        </p:txBody>
      </p:sp>
      <p:sp>
        <p:nvSpPr>
          <p:cNvPr id="3" name="Text Placeholder 2">
            <a:extLst>
              <a:ext uri="{FF2B5EF4-FFF2-40B4-BE49-F238E27FC236}">
                <a16:creationId xmlns:a16="http://schemas.microsoft.com/office/drawing/2014/main" id="{070015C9-BF31-5266-5996-2C190A91D835}"/>
              </a:ext>
            </a:extLst>
          </p:cNvPr>
          <p:cNvSpPr>
            <a:spLocks noGrp="1"/>
          </p:cNvSpPr>
          <p:nvPr>
            <p:ph type="body" sz="quarter" idx="12"/>
          </p:nvPr>
        </p:nvSpPr>
        <p:spPr/>
        <p:txBody>
          <a:bodyPr/>
          <a:lstStyle/>
          <a:p>
            <a:r>
              <a:rPr lang="fi-FI" dirty="0"/>
              <a:t>11:6</a:t>
            </a:r>
            <a:endParaRPr lang="en-US" dirty="0"/>
          </a:p>
        </p:txBody>
      </p:sp>
      <p:sp>
        <p:nvSpPr>
          <p:cNvPr id="4" name="Title 3">
            <a:extLst>
              <a:ext uri="{FF2B5EF4-FFF2-40B4-BE49-F238E27FC236}">
                <a16:creationId xmlns:a16="http://schemas.microsoft.com/office/drawing/2014/main" id="{5558F714-3576-D5EC-3F7D-6FB900F529EB}"/>
              </a:ext>
            </a:extLst>
          </p:cNvPr>
          <p:cNvSpPr>
            <a:spLocks noGrp="1"/>
          </p:cNvSpPr>
          <p:nvPr>
            <p:ph type="title"/>
          </p:nvPr>
        </p:nvSpPr>
        <p:spPr/>
        <p:txBody>
          <a:bodyPr/>
          <a:lstStyle/>
          <a:p>
            <a:r>
              <a:rPr lang="en-US" dirty="0"/>
              <a:t>They will strike the land, and I will not deliver them from their hand</a:t>
            </a:r>
          </a:p>
        </p:txBody>
      </p:sp>
    </p:spTree>
    <p:extLst>
      <p:ext uri="{BB962C8B-B14F-4D97-AF65-F5344CB8AC3E}">
        <p14:creationId xmlns:p14="http://schemas.microsoft.com/office/powerpoint/2010/main" val="18666461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2588"/>
            <a:ext cx="9144000" cy="6592824"/>
          </a:xfrm>
          <a:prstGeom prst="rect">
            <a:avLst/>
          </a:prstGeom>
        </p:spPr>
      </p:pic>
      <p:sp>
        <p:nvSpPr>
          <p:cNvPr id="2" name="Text Placeholder 1"/>
          <p:cNvSpPr>
            <a:spLocks noGrp="1"/>
          </p:cNvSpPr>
          <p:nvPr>
            <p:ph type="body" sz="quarter" idx="10"/>
          </p:nvPr>
        </p:nvSpPr>
        <p:spPr/>
        <p:txBody>
          <a:bodyPr/>
          <a:lstStyle/>
          <a:p>
            <a:r>
              <a:rPr lang="en-US" dirty="0"/>
              <a:t>Relief depicting the destruction of the city of </a:t>
            </a:r>
            <a:r>
              <a:rPr lang="en-US" dirty="0" err="1"/>
              <a:t>Hamanu</a:t>
            </a:r>
            <a:r>
              <a:rPr lang="en-US" dirty="0"/>
              <a:t> in Elam by Ashurbanipal, 645–640 BC</a:t>
            </a:r>
          </a:p>
        </p:txBody>
      </p:sp>
      <p:sp>
        <p:nvSpPr>
          <p:cNvPr id="3" name="Text Placeholder 2"/>
          <p:cNvSpPr>
            <a:spLocks noGrp="1"/>
          </p:cNvSpPr>
          <p:nvPr>
            <p:ph type="body" sz="quarter" idx="12"/>
          </p:nvPr>
        </p:nvSpPr>
        <p:spPr/>
        <p:txBody>
          <a:bodyPr/>
          <a:lstStyle/>
          <a:p>
            <a:r>
              <a:rPr lang="fi-FI" dirty="0"/>
              <a:t>11:6</a:t>
            </a:r>
            <a:endParaRPr lang="en-US" dirty="0"/>
          </a:p>
        </p:txBody>
      </p:sp>
      <p:sp>
        <p:nvSpPr>
          <p:cNvPr id="4" name="Title 3"/>
          <p:cNvSpPr>
            <a:spLocks noGrp="1"/>
          </p:cNvSpPr>
          <p:nvPr>
            <p:ph type="title"/>
          </p:nvPr>
        </p:nvSpPr>
        <p:spPr/>
        <p:txBody>
          <a:bodyPr/>
          <a:lstStyle/>
          <a:p>
            <a:r>
              <a:rPr lang="en-US" dirty="0"/>
              <a:t>They will strike the land, and I will not deliver them from their hand</a:t>
            </a:r>
          </a:p>
        </p:txBody>
      </p:sp>
    </p:spTree>
    <p:extLst>
      <p:ext uri="{BB962C8B-B14F-4D97-AF65-F5344CB8AC3E}">
        <p14:creationId xmlns:p14="http://schemas.microsoft.com/office/powerpoint/2010/main" val="17953798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Kris\Documents\Bolen\04 0Adds 2012\19 Museum\Rome Museums\Vatican Museum\Pio Cristiano\Fragment of sarcophagus with pastoral scene, late 3rd or early 4th c AD, tb0512175877.jpg"/>
          <p:cNvPicPr>
            <a:picLocks noChangeAspect="1" noChangeArrowheads="1"/>
          </p:cNvPicPr>
          <p:nvPr/>
        </p:nvPicPr>
        <p:blipFill rotWithShape="1">
          <a:blip r:embed="rId3">
            <a:extLst>
              <a:ext uri="{28A0092B-C50C-407E-A947-70E740481C1C}">
                <a14:useLocalDpi xmlns:a14="http://schemas.microsoft.com/office/drawing/2010/main" val="0"/>
              </a:ext>
            </a:extLst>
          </a:blip>
          <a:srcRect t="2306" b="3151"/>
          <a:stretch/>
        </p:blipFill>
        <p:spPr bwMode="auto">
          <a:xfrm>
            <a:off x="912027" y="1"/>
            <a:ext cx="7319946"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Fragment of a sarcophagus with pastoral scene, late 3rd or early 4th centuries AD</a:t>
            </a:r>
          </a:p>
        </p:txBody>
      </p:sp>
      <p:sp>
        <p:nvSpPr>
          <p:cNvPr id="3" name="Text Placeholder 2"/>
          <p:cNvSpPr>
            <a:spLocks noGrp="1"/>
          </p:cNvSpPr>
          <p:nvPr>
            <p:ph type="body" sz="quarter" idx="12"/>
          </p:nvPr>
        </p:nvSpPr>
        <p:spPr/>
        <p:txBody>
          <a:bodyPr/>
          <a:lstStyle/>
          <a:p>
            <a:r>
              <a:rPr lang="en-US" dirty="0"/>
              <a:t>11:7</a:t>
            </a:r>
          </a:p>
        </p:txBody>
      </p:sp>
      <p:sp>
        <p:nvSpPr>
          <p:cNvPr id="4" name="Title 3"/>
          <p:cNvSpPr>
            <a:spLocks noGrp="1"/>
          </p:cNvSpPr>
          <p:nvPr>
            <p:ph type="title"/>
          </p:nvPr>
        </p:nvSpPr>
        <p:spPr/>
        <p:txBody>
          <a:bodyPr/>
          <a:lstStyle/>
          <a:p>
            <a:r>
              <a:rPr lang="en-US" dirty="0"/>
              <a:t>So I pastured the flock that was doomed for slaughter, the afflicted of the flock</a:t>
            </a:r>
          </a:p>
        </p:txBody>
      </p:sp>
    </p:spTree>
    <p:extLst>
      <p:ext uri="{BB962C8B-B14F-4D97-AF65-F5344CB8AC3E}">
        <p14:creationId xmlns:p14="http://schemas.microsoft.com/office/powerpoint/2010/main" val="18726362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4236C-E3F7-DD7A-F448-B00F8248850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FBED3DA-3005-857A-E1B2-C37AD7E70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4330"/>
            <a:ext cx="9144000" cy="6149340"/>
          </a:xfrm>
          <a:prstGeom prst="rect">
            <a:avLst/>
          </a:prstGeom>
        </p:spPr>
      </p:pic>
      <p:sp>
        <p:nvSpPr>
          <p:cNvPr id="9" name="Text Placeholder 8">
            <a:extLst>
              <a:ext uri="{FF2B5EF4-FFF2-40B4-BE49-F238E27FC236}">
                <a16:creationId xmlns:a16="http://schemas.microsoft.com/office/drawing/2014/main" id="{3D93CC75-363D-7543-42C6-0296C0C10CED}"/>
              </a:ext>
            </a:extLst>
          </p:cNvPr>
          <p:cNvSpPr>
            <a:spLocks noGrp="1"/>
          </p:cNvSpPr>
          <p:nvPr>
            <p:ph type="body" sz="quarter" idx="10"/>
          </p:nvPr>
        </p:nvSpPr>
        <p:spPr/>
        <p:txBody>
          <a:bodyPr/>
          <a:lstStyle/>
          <a:p>
            <a:r>
              <a:rPr lang="en-US" dirty="0"/>
              <a:t>Shepherd with his flock, at Kibbutz Givat Haim, 1939</a:t>
            </a:r>
          </a:p>
        </p:txBody>
      </p:sp>
      <p:sp>
        <p:nvSpPr>
          <p:cNvPr id="10" name="Text Placeholder 9">
            <a:extLst>
              <a:ext uri="{FF2B5EF4-FFF2-40B4-BE49-F238E27FC236}">
                <a16:creationId xmlns:a16="http://schemas.microsoft.com/office/drawing/2014/main" id="{BB37E9AF-D662-4C3A-C74C-87EB3AB9B39E}"/>
              </a:ext>
            </a:extLst>
          </p:cNvPr>
          <p:cNvSpPr>
            <a:spLocks noGrp="1"/>
          </p:cNvSpPr>
          <p:nvPr>
            <p:ph type="body" sz="quarter" idx="12"/>
          </p:nvPr>
        </p:nvSpPr>
        <p:spPr/>
        <p:txBody>
          <a:bodyPr/>
          <a:lstStyle/>
          <a:p>
            <a:r>
              <a:rPr lang="en-US" dirty="0"/>
              <a:t>11:7</a:t>
            </a:r>
          </a:p>
        </p:txBody>
      </p:sp>
      <p:sp>
        <p:nvSpPr>
          <p:cNvPr id="8" name="Title 7">
            <a:extLst>
              <a:ext uri="{FF2B5EF4-FFF2-40B4-BE49-F238E27FC236}">
                <a16:creationId xmlns:a16="http://schemas.microsoft.com/office/drawing/2014/main" id="{43E24440-3B53-BF02-E92F-F2611C4DD112}"/>
              </a:ext>
            </a:extLst>
          </p:cNvPr>
          <p:cNvSpPr>
            <a:spLocks noGrp="1"/>
          </p:cNvSpPr>
          <p:nvPr>
            <p:ph type="title"/>
          </p:nvPr>
        </p:nvSpPr>
        <p:spPr/>
        <p:txBody>
          <a:bodyPr/>
          <a:lstStyle/>
          <a:p>
            <a:r>
              <a:rPr lang="en-US" dirty="0"/>
              <a:t>So I pastured the flock that was doomed for slaughter, the afflicted of the flock</a:t>
            </a:r>
          </a:p>
        </p:txBody>
      </p:sp>
    </p:spTree>
    <p:extLst>
      <p:ext uri="{BB962C8B-B14F-4D97-AF65-F5344CB8AC3E}">
        <p14:creationId xmlns:p14="http://schemas.microsoft.com/office/powerpoint/2010/main" val="32113482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outdoor, building, cow, old&#10;&#10;Description automatically generated">
            <a:extLst>
              <a:ext uri="{FF2B5EF4-FFF2-40B4-BE49-F238E27FC236}">
                <a16:creationId xmlns:a16="http://schemas.microsoft.com/office/drawing/2014/main" id="{D6F8B80C-4D4E-ACDD-F3FF-428FEC7E4EBE}"/>
              </a:ext>
            </a:extLst>
          </p:cNvPr>
          <p:cNvPicPr>
            <a:picLocks noChangeAspect="1"/>
          </p:cNvPicPr>
          <p:nvPr/>
        </p:nvPicPr>
        <p:blipFill rotWithShape="1">
          <a:blip r:embed="rId3">
            <a:extLst>
              <a:ext uri="{28A0092B-C50C-407E-A947-70E740481C1C}">
                <a14:useLocalDpi xmlns:a14="http://schemas.microsoft.com/office/drawing/2010/main" val="0"/>
              </a:ext>
            </a:extLst>
          </a:blip>
          <a:srcRect t="3434"/>
          <a:stretch/>
        </p:blipFill>
        <p:spPr>
          <a:xfrm>
            <a:off x="0" y="0"/>
            <a:ext cx="9144000" cy="6858000"/>
          </a:xfrm>
          <a:prstGeom prst="rect">
            <a:avLst/>
          </a:prstGeom>
        </p:spPr>
      </p:pic>
      <p:sp>
        <p:nvSpPr>
          <p:cNvPr id="2" name="Text Placeholder 1">
            <a:extLst>
              <a:ext uri="{FF2B5EF4-FFF2-40B4-BE49-F238E27FC236}">
                <a16:creationId xmlns:a16="http://schemas.microsoft.com/office/drawing/2014/main" id="{53AAB612-6FE9-8425-8385-F7677592B1FC}"/>
              </a:ext>
            </a:extLst>
          </p:cNvPr>
          <p:cNvSpPr>
            <a:spLocks noGrp="1"/>
          </p:cNvSpPr>
          <p:nvPr>
            <p:ph type="body" sz="quarter" idx="10"/>
          </p:nvPr>
        </p:nvSpPr>
        <p:spPr/>
        <p:txBody>
          <a:bodyPr/>
          <a:lstStyle/>
          <a:p>
            <a:r>
              <a:rPr lang="en-US" dirty="0"/>
              <a:t>Sheep market outside Herod’s Gate, Jerusalem, circa 1925</a:t>
            </a:r>
          </a:p>
        </p:txBody>
      </p:sp>
      <p:sp>
        <p:nvSpPr>
          <p:cNvPr id="3" name="Text Placeholder 2">
            <a:extLst>
              <a:ext uri="{FF2B5EF4-FFF2-40B4-BE49-F238E27FC236}">
                <a16:creationId xmlns:a16="http://schemas.microsoft.com/office/drawing/2014/main" id="{B4F2DF29-450D-988A-3202-CE33FE353D22}"/>
              </a:ext>
            </a:extLst>
          </p:cNvPr>
          <p:cNvSpPr>
            <a:spLocks noGrp="1"/>
          </p:cNvSpPr>
          <p:nvPr>
            <p:ph type="body" sz="quarter" idx="12"/>
          </p:nvPr>
        </p:nvSpPr>
        <p:spPr/>
        <p:txBody>
          <a:bodyPr/>
          <a:lstStyle/>
          <a:p>
            <a:r>
              <a:rPr lang="en-US" dirty="0"/>
              <a:t>11:7</a:t>
            </a:r>
          </a:p>
        </p:txBody>
      </p:sp>
      <p:sp>
        <p:nvSpPr>
          <p:cNvPr id="4" name="Title 3">
            <a:extLst>
              <a:ext uri="{FF2B5EF4-FFF2-40B4-BE49-F238E27FC236}">
                <a16:creationId xmlns:a16="http://schemas.microsoft.com/office/drawing/2014/main" id="{32AF3E2B-8542-DF2B-59C7-33D73E14BF73}"/>
              </a:ext>
            </a:extLst>
          </p:cNvPr>
          <p:cNvSpPr>
            <a:spLocks noGrp="1"/>
          </p:cNvSpPr>
          <p:nvPr>
            <p:ph type="title"/>
          </p:nvPr>
        </p:nvSpPr>
        <p:spPr/>
        <p:txBody>
          <a:bodyPr/>
          <a:lstStyle/>
          <a:p>
            <a:r>
              <a:rPr lang="en-US" dirty="0"/>
              <a:t>So I pastured the flock that was doomed for slaughter, the afflicted of the flock</a:t>
            </a:r>
          </a:p>
        </p:txBody>
      </p:sp>
    </p:spTree>
    <p:extLst>
      <p:ext uri="{BB962C8B-B14F-4D97-AF65-F5344CB8AC3E}">
        <p14:creationId xmlns:p14="http://schemas.microsoft.com/office/powerpoint/2010/main" val="3131844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0AA625-2D6C-8BCF-5800-EA07BF4545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3840"/>
            <a:ext cx="9144000" cy="6370320"/>
          </a:xfrm>
          <a:prstGeom prst="rect">
            <a:avLst/>
          </a:prstGeom>
        </p:spPr>
      </p:pic>
      <p:sp>
        <p:nvSpPr>
          <p:cNvPr id="2" name="Text Placeholder 1"/>
          <p:cNvSpPr>
            <a:spLocks noGrp="1"/>
          </p:cNvSpPr>
          <p:nvPr>
            <p:ph type="body" sz="quarter" idx="10"/>
          </p:nvPr>
        </p:nvSpPr>
        <p:spPr/>
        <p:txBody>
          <a:bodyPr/>
          <a:lstStyle/>
          <a:p>
            <a:r>
              <a:rPr lang="en-US" dirty="0"/>
              <a:t>Cedars of Lebanon </a:t>
            </a:r>
            <a:r>
              <a:rPr lang="fi-FI" dirty="0"/>
              <a:t>(</a:t>
            </a:r>
            <a:r>
              <a:rPr lang="fi-FI" i="1" dirty="0"/>
              <a:t>Cedrus libani</a:t>
            </a:r>
            <a:r>
              <a:rPr lang="fi-FI" dirty="0"/>
              <a:t>) in Arslanköy</a:t>
            </a:r>
            <a:endParaRPr lang="en-US" dirty="0"/>
          </a:p>
        </p:txBody>
      </p:sp>
      <p:sp>
        <p:nvSpPr>
          <p:cNvPr id="3" name="Text Placeholder 2"/>
          <p:cNvSpPr>
            <a:spLocks noGrp="1"/>
          </p:cNvSpPr>
          <p:nvPr>
            <p:ph type="body" sz="quarter" idx="12"/>
          </p:nvPr>
        </p:nvSpPr>
        <p:spPr/>
        <p:txBody>
          <a:bodyPr/>
          <a:lstStyle/>
          <a:p>
            <a:r>
              <a:rPr lang="en-US" dirty="0"/>
              <a:t>11:1</a:t>
            </a:r>
          </a:p>
        </p:txBody>
      </p:sp>
      <p:sp>
        <p:nvSpPr>
          <p:cNvPr id="4" name="Title 3"/>
          <p:cNvSpPr>
            <a:spLocks noGrp="1"/>
          </p:cNvSpPr>
          <p:nvPr>
            <p:ph type="title"/>
          </p:nvPr>
        </p:nvSpPr>
        <p:spPr/>
        <p:txBody>
          <a:bodyPr/>
          <a:lstStyle/>
          <a:p>
            <a:r>
              <a:rPr lang="en-US" dirty="0"/>
              <a:t>Open your doors, O Lebanon, that the fire may devour your cedars</a:t>
            </a:r>
          </a:p>
        </p:txBody>
      </p:sp>
    </p:spTree>
    <p:extLst>
      <p:ext uri="{BB962C8B-B14F-4D97-AF65-F5344CB8AC3E}">
        <p14:creationId xmlns:p14="http://schemas.microsoft.com/office/powerpoint/2010/main" val="377426407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16097-42DA-8527-6DC4-E94B0C46B9E9}"/>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157C12C-27D3-075A-97F3-A1BFAEB946F4}"/>
              </a:ext>
            </a:extLst>
          </p:cNvPr>
          <p:cNvPicPr>
            <a:picLocks noChangeAspect="1"/>
          </p:cNvPicPr>
          <p:nvPr/>
        </p:nvPicPr>
        <p:blipFill>
          <a:blip r:embed="rId3">
            <a:extLst>
              <a:ext uri="{28A0092B-C50C-407E-A947-70E740481C1C}">
                <a14:useLocalDpi xmlns:a14="http://schemas.microsoft.com/office/drawing/2010/main" val="0"/>
              </a:ext>
            </a:extLst>
          </a:blip>
          <a:srcRect t="3333"/>
          <a:stretch>
            <a:fillRect/>
          </a:stretch>
        </p:blipFill>
        <p:spPr>
          <a:xfrm>
            <a:off x="0" y="0"/>
            <a:ext cx="9144000" cy="6629400"/>
          </a:xfrm>
          <a:prstGeom prst="rect">
            <a:avLst/>
          </a:prstGeom>
        </p:spPr>
      </p:pic>
      <p:sp>
        <p:nvSpPr>
          <p:cNvPr id="2" name="Text Placeholder 1">
            <a:extLst>
              <a:ext uri="{FF2B5EF4-FFF2-40B4-BE49-F238E27FC236}">
                <a16:creationId xmlns:a16="http://schemas.microsoft.com/office/drawing/2014/main" id="{E46E83E5-0CFB-5C67-AF07-021EE53E340D}"/>
              </a:ext>
            </a:extLst>
          </p:cNvPr>
          <p:cNvSpPr>
            <a:spLocks noGrp="1"/>
          </p:cNvSpPr>
          <p:nvPr>
            <p:ph type="body" sz="quarter" idx="10"/>
          </p:nvPr>
        </p:nvSpPr>
        <p:spPr/>
        <p:txBody>
          <a:bodyPr/>
          <a:lstStyle/>
          <a:p>
            <a:r>
              <a:rPr lang="en-US" dirty="0"/>
              <a:t>Sheep market outside Herod’s Gate, Jerusalem, circa 1925</a:t>
            </a:r>
          </a:p>
        </p:txBody>
      </p:sp>
      <p:sp>
        <p:nvSpPr>
          <p:cNvPr id="3" name="Text Placeholder 2">
            <a:extLst>
              <a:ext uri="{FF2B5EF4-FFF2-40B4-BE49-F238E27FC236}">
                <a16:creationId xmlns:a16="http://schemas.microsoft.com/office/drawing/2014/main" id="{E78F544F-C171-86A7-BDF1-ED2264CA02D7}"/>
              </a:ext>
            </a:extLst>
          </p:cNvPr>
          <p:cNvSpPr>
            <a:spLocks noGrp="1"/>
          </p:cNvSpPr>
          <p:nvPr>
            <p:ph type="body" sz="quarter" idx="12"/>
          </p:nvPr>
        </p:nvSpPr>
        <p:spPr/>
        <p:txBody>
          <a:bodyPr/>
          <a:lstStyle/>
          <a:p>
            <a:r>
              <a:rPr lang="en-US" dirty="0"/>
              <a:t>11:7</a:t>
            </a:r>
          </a:p>
        </p:txBody>
      </p:sp>
      <p:sp>
        <p:nvSpPr>
          <p:cNvPr id="4" name="Title 3">
            <a:extLst>
              <a:ext uri="{FF2B5EF4-FFF2-40B4-BE49-F238E27FC236}">
                <a16:creationId xmlns:a16="http://schemas.microsoft.com/office/drawing/2014/main" id="{6B8A06D5-7A0E-33E9-DE32-FA4C147384AC}"/>
              </a:ext>
            </a:extLst>
          </p:cNvPr>
          <p:cNvSpPr>
            <a:spLocks noGrp="1"/>
          </p:cNvSpPr>
          <p:nvPr>
            <p:ph type="title"/>
          </p:nvPr>
        </p:nvSpPr>
        <p:spPr/>
        <p:txBody>
          <a:bodyPr/>
          <a:lstStyle/>
          <a:p>
            <a:r>
              <a:rPr lang="en-US" dirty="0"/>
              <a:t>So I pastured the flock that was doomed for slaughter, the afflicted of the flock</a:t>
            </a:r>
          </a:p>
        </p:txBody>
      </p:sp>
    </p:spTree>
    <p:extLst>
      <p:ext uri="{BB962C8B-B14F-4D97-AF65-F5344CB8AC3E}">
        <p14:creationId xmlns:p14="http://schemas.microsoft.com/office/powerpoint/2010/main" val="25725424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wall, indoor&#10;&#10;Description generated with very high confidence">
            <a:extLst>
              <a:ext uri="{FF2B5EF4-FFF2-40B4-BE49-F238E27FC236}">
                <a16:creationId xmlns:a16="http://schemas.microsoft.com/office/drawing/2014/main" id="{EC29E83F-B024-4F1B-9669-191FBDA824A6}"/>
              </a:ext>
            </a:extLst>
          </p:cNvPr>
          <p:cNvPicPr>
            <a:picLocks noChangeAspect="1"/>
          </p:cNvPicPr>
          <p:nvPr/>
        </p:nvPicPr>
        <p:blipFill rotWithShape="1">
          <a:blip r:embed="rId3">
            <a:extLst>
              <a:ext uri="{28A0092B-C50C-407E-A947-70E740481C1C}">
                <a14:useLocalDpi xmlns:a14="http://schemas.microsoft.com/office/drawing/2010/main" val="0"/>
              </a:ext>
            </a:extLst>
          </a:blip>
          <a:srcRect t="7500"/>
          <a:stretch/>
        </p:blipFill>
        <p:spPr>
          <a:xfrm rot="16200000">
            <a:off x="2509245" y="-1142999"/>
            <a:ext cx="4125510" cy="9143999"/>
          </a:xfrm>
          <a:prstGeom prst="rect">
            <a:avLst/>
          </a:prstGeom>
        </p:spPr>
      </p:pic>
      <p:sp>
        <p:nvSpPr>
          <p:cNvPr id="2" name="Text Placeholder 1"/>
          <p:cNvSpPr>
            <a:spLocks noGrp="1"/>
          </p:cNvSpPr>
          <p:nvPr>
            <p:ph type="body" sz="quarter" idx="10"/>
          </p:nvPr>
        </p:nvSpPr>
        <p:spPr/>
        <p:txBody>
          <a:bodyPr/>
          <a:lstStyle/>
          <a:p>
            <a:r>
              <a:rPr lang="x-none" dirty="0"/>
              <a:t>Wood staffs and walking sticks, from Egypt</a:t>
            </a:r>
          </a:p>
        </p:txBody>
      </p:sp>
      <p:sp>
        <p:nvSpPr>
          <p:cNvPr id="3" name="Text Placeholder 2"/>
          <p:cNvSpPr>
            <a:spLocks noGrp="1"/>
          </p:cNvSpPr>
          <p:nvPr>
            <p:ph type="body" sz="quarter" idx="12"/>
          </p:nvPr>
        </p:nvSpPr>
        <p:spPr/>
        <p:txBody>
          <a:bodyPr/>
          <a:lstStyle/>
          <a:p>
            <a:r>
              <a:rPr lang="en-US" dirty="0"/>
              <a:t>11:7</a:t>
            </a:r>
          </a:p>
        </p:txBody>
      </p:sp>
      <p:sp>
        <p:nvSpPr>
          <p:cNvPr id="4" name="Title 3"/>
          <p:cNvSpPr>
            <a:spLocks noGrp="1"/>
          </p:cNvSpPr>
          <p:nvPr>
            <p:ph type="title"/>
          </p:nvPr>
        </p:nvSpPr>
        <p:spPr/>
        <p:txBody>
          <a:bodyPr/>
          <a:lstStyle/>
          <a:p>
            <a:r>
              <a:rPr lang="en-US" dirty="0"/>
              <a:t>Then I took for myself two staffs; the one I called Favor and the other I called Union</a:t>
            </a:r>
          </a:p>
        </p:txBody>
      </p:sp>
    </p:spTree>
    <p:extLst>
      <p:ext uri="{BB962C8B-B14F-4D97-AF65-F5344CB8AC3E}">
        <p14:creationId xmlns:p14="http://schemas.microsoft.com/office/powerpoint/2010/main" val="1460506941"/>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7871A95-37C4-D0C3-AD6F-CE21A18F20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8600"/>
            <a:ext cx="9144000" cy="6400800"/>
          </a:xfrm>
          <a:prstGeom prst="rect">
            <a:avLst/>
          </a:prstGeom>
        </p:spPr>
      </p:pic>
      <p:sp>
        <p:nvSpPr>
          <p:cNvPr id="2" name="Text Placeholder 1"/>
          <p:cNvSpPr>
            <a:spLocks noGrp="1"/>
          </p:cNvSpPr>
          <p:nvPr>
            <p:ph type="body" sz="quarter" idx="10"/>
          </p:nvPr>
        </p:nvSpPr>
        <p:spPr/>
        <p:txBody>
          <a:bodyPr/>
          <a:lstStyle/>
          <a:p>
            <a:r>
              <a:rPr lang="en-US" dirty="0"/>
              <a:t>Statue of the Egyptian governor </a:t>
            </a:r>
            <a:r>
              <a:rPr lang="en-US" dirty="0" err="1"/>
              <a:t>Mitry</a:t>
            </a:r>
            <a:r>
              <a:rPr lang="en-US" dirty="0"/>
              <a:t>, with a wooden staff, from Saqqara, circa 2300 BC</a:t>
            </a:r>
          </a:p>
        </p:txBody>
      </p:sp>
      <p:sp>
        <p:nvSpPr>
          <p:cNvPr id="3" name="Text Placeholder 2"/>
          <p:cNvSpPr>
            <a:spLocks noGrp="1"/>
          </p:cNvSpPr>
          <p:nvPr>
            <p:ph type="body" sz="quarter" idx="12"/>
          </p:nvPr>
        </p:nvSpPr>
        <p:spPr/>
        <p:txBody>
          <a:bodyPr/>
          <a:lstStyle/>
          <a:p>
            <a:r>
              <a:rPr lang="en-US" dirty="0">
                <a:latin typeface="Calibri"/>
                <a:ea typeface="Calibri"/>
                <a:cs typeface="Calibri"/>
              </a:rPr>
              <a:t>11:7</a:t>
            </a:r>
            <a:endParaRPr lang="en-US" dirty="0"/>
          </a:p>
        </p:txBody>
      </p:sp>
      <p:sp>
        <p:nvSpPr>
          <p:cNvPr id="4" name="Title 3"/>
          <p:cNvSpPr>
            <a:spLocks noGrp="1"/>
          </p:cNvSpPr>
          <p:nvPr>
            <p:ph type="title"/>
          </p:nvPr>
        </p:nvSpPr>
        <p:spPr/>
        <p:txBody>
          <a:bodyPr/>
          <a:lstStyle/>
          <a:p>
            <a:r>
              <a:rPr lang="en-US" dirty="0"/>
              <a:t>Then I took for myself two staffs; the one I called Favor and the other I called Union</a:t>
            </a:r>
          </a:p>
        </p:txBody>
      </p:sp>
    </p:spTree>
    <p:extLst>
      <p:ext uri="{BB962C8B-B14F-4D97-AF65-F5344CB8AC3E}">
        <p14:creationId xmlns:p14="http://schemas.microsoft.com/office/powerpoint/2010/main" val="22171324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DCF2D0-5525-3CAF-ED64-05A7CB4DA2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143500" cy="6858000"/>
          </a:xfrm>
          <a:prstGeom prst="rect">
            <a:avLst/>
          </a:prstGeom>
        </p:spPr>
      </p:pic>
      <p:pic>
        <p:nvPicPr>
          <p:cNvPr id="6" name="Picture 5" descr="A person standing posing for the camera&#10;&#10;Description generated with very high confidence">
            <a:extLst>
              <a:ext uri="{FF2B5EF4-FFF2-40B4-BE49-F238E27FC236}">
                <a16:creationId xmlns:a16="http://schemas.microsoft.com/office/drawing/2014/main" id="{902B7E45-7CE2-9DD4-2667-32264A228A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7850" y="341376"/>
            <a:ext cx="2743200" cy="6263014"/>
          </a:xfrm>
          <a:prstGeom prst="rect">
            <a:avLst/>
          </a:prstGeom>
        </p:spPr>
      </p:pic>
      <p:sp>
        <p:nvSpPr>
          <p:cNvPr id="2" name="Text Placeholder 1"/>
          <p:cNvSpPr>
            <a:spLocks noGrp="1"/>
          </p:cNvSpPr>
          <p:nvPr>
            <p:ph type="body" sz="quarter" idx="10"/>
          </p:nvPr>
        </p:nvSpPr>
        <p:spPr/>
        <p:txBody>
          <a:bodyPr/>
          <a:lstStyle/>
          <a:p>
            <a:r>
              <a:rPr lang="en-US" dirty="0"/>
              <a:t>Guardian figures in the form of a king, from </a:t>
            </a:r>
            <a:r>
              <a:rPr lang="en-US" dirty="0" err="1"/>
              <a:t>Lisht</a:t>
            </a:r>
            <a:r>
              <a:rPr lang="en-US" dirty="0"/>
              <a:t>, Dynasty 12, circa 1919–1885 BC</a:t>
            </a:r>
          </a:p>
        </p:txBody>
      </p:sp>
      <p:sp>
        <p:nvSpPr>
          <p:cNvPr id="3" name="Text Placeholder 2"/>
          <p:cNvSpPr>
            <a:spLocks noGrp="1"/>
          </p:cNvSpPr>
          <p:nvPr>
            <p:ph type="body" sz="quarter" idx="12"/>
          </p:nvPr>
        </p:nvSpPr>
        <p:spPr/>
        <p:txBody>
          <a:bodyPr/>
          <a:lstStyle/>
          <a:p>
            <a:r>
              <a:rPr lang="en-US" dirty="0"/>
              <a:t>11:7</a:t>
            </a:r>
          </a:p>
        </p:txBody>
      </p:sp>
      <p:sp>
        <p:nvSpPr>
          <p:cNvPr id="4" name="Title 3"/>
          <p:cNvSpPr>
            <a:spLocks noGrp="1"/>
          </p:cNvSpPr>
          <p:nvPr>
            <p:ph type="title"/>
          </p:nvPr>
        </p:nvSpPr>
        <p:spPr/>
        <p:txBody>
          <a:bodyPr/>
          <a:lstStyle/>
          <a:p>
            <a:r>
              <a:rPr lang="en-US" dirty="0"/>
              <a:t>Then I took for myself two staffs; the one I called Favor and the other I called Union</a:t>
            </a:r>
          </a:p>
        </p:txBody>
      </p:sp>
    </p:spTree>
    <p:extLst>
      <p:ext uri="{BB962C8B-B14F-4D97-AF65-F5344CB8AC3E}">
        <p14:creationId xmlns:p14="http://schemas.microsoft.com/office/powerpoint/2010/main" val="327781516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D9245-6D63-4D5A-C5A2-9E73A3BFB2BC}"/>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57CBA294-EF09-43BE-0057-C2163835EE8A}"/>
              </a:ext>
            </a:extLst>
          </p:cNvPr>
          <p:cNvGrpSpPr/>
          <p:nvPr/>
        </p:nvGrpSpPr>
        <p:grpSpPr>
          <a:xfrm>
            <a:off x="0" y="152400"/>
            <a:ext cx="9144000" cy="6553200"/>
            <a:chOff x="0" y="152400"/>
            <a:chExt cx="9144000" cy="6553200"/>
          </a:xfrm>
        </p:grpSpPr>
        <p:pic>
          <p:nvPicPr>
            <p:cNvPr id="6" name="Picture 5">
              <a:extLst>
                <a:ext uri="{FF2B5EF4-FFF2-40B4-BE49-F238E27FC236}">
                  <a16:creationId xmlns:a16="http://schemas.microsoft.com/office/drawing/2014/main" id="{B980302E-9F9E-5861-35FA-3E620F4AC5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400"/>
              <a:ext cx="9144000" cy="6553200"/>
            </a:xfrm>
            <a:prstGeom prst="rect">
              <a:avLst/>
            </a:prstGeom>
          </p:spPr>
        </p:pic>
        <p:pic>
          <p:nvPicPr>
            <p:cNvPr id="9" name="Picture 8">
              <a:extLst>
                <a:ext uri="{FF2B5EF4-FFF2-40B4-BE49-F238E27FC236}">
                  <a16:creationId xmlns:a16="http://schemas.microsoft.com/office/drawing/2014/main" id="{9C880CFC-EBD4-83C5-27BC-4878662946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164205"/>
              <a:ext cx="9144000" cy="685800"/>
            </a:xfrm>
            <a:prstGeom prst="rect">
              <a:avLst/>
            </a:prstGeom>
          </p:spPr>
        </p:pic>
      </p:grpSp>
      <p:sp>
        <p:nvSpPr>
          <p:cNvPr id="2" name="Text Placeholder 1">
            <a:extLst>
              <a:ext uri="{FF2B5EF4-FFF2-40B4-BE49-F238E27FC236}">
                <a16:creationId xmlns:a16="http://schemas.microsoft.com/office/drawing/2014/main" id="{261869C9-36BF-0026-2D45-95B1914F4F3F}"/>
              </a:ext>
            </a:extLst>
          </p:cNvPr>
          <p:cNvSpPr>
            <a:spLocks noGrp="1"/>
          </p:cNvSpPr>
          <p:nvPr>
            <p:ph type="body" sz="quarter" idx="10"/>
          </p:nvPr>
        </p:nvSpPr>
        <p:spPr/>
        <p:txBody>
          <a:bodyPr/>
          <a:lstStyle/>
          <a:p>
            <a:r>
              <a:rPr lang="en-US" i="1" dirty="0"/>
              <a:t>Skyphos</a:t>
            </a:r>
            <a:r>
              <a:rPr lang="en-US" dirty="0"/>
              <a:t> with a youth and a man in conversation, circa 450 BC</a:t>
            </a:r>
          </a:p>
        </p:txBody>
      </p:sp>
      <p:sp>
        <p:nvSpPr>
          <p:cNvPr id="3" name="Text Placeholder 2">
            <a:extLst>
              <a:ext uri="{FF2B5EF4-FFF2-40B4-BE49-F238E27FC236}">
                <a16:creationId xmlns:a16="http://schemas.microsoft.com/office/drawing/2014/main" id="{10602E65-0CD5-D00A-9D23-5A8DA71FD32F}"/>
              </a:ext>
            </a:extLst>
          </p:cNvPr>
          <p:cNvSpPr>
            <a:spLocks noGrp="1"/>
          </p:cNvSpPr>
          <p:nvPr>
            <p:ph type="body" sz="quarter" idx="12"/>
          </p:nvPr>
        </p:nvSpPr>
        <p:spPr/>
        <p:txBody>
          <a:bodyPr/>
          <a:lstStyle/>
          <a:p>
            <a:r>
              <a:rPr lang="en-US" dirty="0"/>
              <a:t>11:7</a:t>
            </a:r>
          </a:p>
        </p:txBody>
      </p:sp>
      <p:sp>
        <p:nvSpPr>
          <p:cNvPr id="4" name="Title 3">
            <a:extLst>
              <a:ext uri="{FF2B5EF4-FFF2-40B4-BE49-F238E27FC236}">
                <a16:creationId xmlns:a16="http://schemas.microsoft.com/office/drawing/2014/main" id="{085CD34F-FA1D-B4DA-697C-DF634D470906}"/>
              </a:ext>
            </a:extLst>
          </p:cNvPr>
          <p:cNvSpPr>
            <a:spLocks noGrp="1"/>
          </p:cNvSpPr>
          <p:nvPr>
            <p:ph type="title"/>
          </p:nvPr>
        </p:nvSpPr>
        <p:spPr/>
        <p:txBody>
          <a:bodyPr/>
          <a:lstStyle/>
          <a:p>
            <a:r>
              <a:rPr lang="en-US" dirty="0"/>
              <a:t>Then I took for myself two staffs; the one I called Favor and the other I called Union</a:t>
            </a:r>
          </a:p>
        </p:txBody>
      </p:sp>
    </p:spTree>
    <p:extLst>
      <p:ext uri="{BB962C8B-B14F-4D97-AF65-F5344CB8AC3E}">
        <p14:creationId xmlns:p14="http://schemas.microsoft.com/office/powerpoint/2010/main" val="814554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石でできた壁&#10;&#10;低い精度で自動的に生成された説明">
            <a:extLst>
              <a:ext uri="{FF2B5EF4-FFF2-40B4-BE49-F238E27FC236}">
                <a16:creationId xmlns:a16="http://schemas.microsoft.com/office/drawing/2014/main" id="{D922EC9A-70C6-0C15-4334-B1CE23D06D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7742" y="0"/>
            <a:ext cx="4128516" cy="6858000"/>
          </a:xfrm>
          <a:prstGeom prst="rect">
            <a:avLst/>
          </a:prstGeom>
        </p:spPr>
      </p:pic>
      <p:sp>
        <p:nvSpPr>
          <p:cNvPr id="2" name="Text Placeholder 1"/>
          <p:cNvSpPr>
            <a:spLocks noGrp="1"/>
          </p:cNvSpPr>
          <p:nvPr>
            <p:ph type="body" sz="quarter" idx="10"/>
          </p:nvPr>
        </p:nvSpPr>
        <p:spPr/>
        <p:txBody>
          <a:bodyPr/>
          <a:lstStyle/>
          <a:p>
            <a:r>
              <a:rPr lang="en-US" dirty="0"/>
              <a:t>Grave stele of bearded man on chair holding staff, from Piraeus, circa 400 BC</a:t>
            </a:r>
          </a:p>
        </p:txBody>
      </p:sp>
      <p:sp>
        <p:nvSpPr>
          <p:cNvPr id="3" name="Text Placeholder 2"/>
          <p:cNvSpPr>
            <a:spLocks noGrp="1"/>
          </p:cNvSpPr>
          <p:nvPr>
            <p:ph type="body" sz="quarter" idx="12"/>
          </p:nvPr>
        </p:nvSpPr>
        <p:spPr/>
        <p:txBody>
          <a:bodyPr/>
          <a:lstStyle/>
          <a:p>
            <a:r>
              <a:rPr lang="en-US" dirty="0"/>
              <a:t>11:7</a:t>
            </a:r>
          </a:p>
        </p:txBody>
      </p:sp>
      <p:sp>
        <p:nvSpPr>
          <p:cNvPr id="4" name="Title 3"/>
          <p:cNvSpPr>
            <a:spLocks noGrp="1"/>
          </p:cNvSpPr>
          <p:nvPr>
            <p:ph type="title"/>
          </p:nvPr>
        </p:nvSpPr>
        <p:spPr/>
        <p:txBody>
          <a:bodyPr/>
          <a:lstStyle/>
          <a:p>
            <a:r>
              <a:rPr lang="en-US" dirty="0"/>
              <a:t>Then I took for myself two staffs; the one I called Favor and the other I called Union</a:t>
            </a:r>
          </a:p>
        </p:txBody>
      </p:sp>
    </p:spTree>
    <p:extLst>
      <p:ext uri="{BB962C8B-B14F-4D97-AF65-F5344CB8AC3E}">
        <p14:creationId xmlns:p14="http://schemas.microsoft.com/office/powerpoint/2010/main" val="94606758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with a flock of sheep&#10;&#10;Description automatically generated with low confidence">
            <a:extLst>
              <a:ext uri="{FF2B5EF4-FFF2-40B4-BE49-F238E27FC236}">
                <a16:creationId xmlns:a16="http://schemas.microsoft.com/office/drawing/2014/main" id="{405F0C89-A492-F30C-CC2F-5080DF64F4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92430"/>
            <a:ext cx="9144000" cy="6073140"/>
          </a:xfrm>
          <a:prstGeom prst="rect">
            <a:avLst/>
          </a:prstGeom>
        </p:spPr>
      </p:pic>
      <p:sp>
        <p:nvSpPr>
          <p:cNvPr id="2" name="Text Placeholder 1">
            <a:extLst>
              <a:ext uri="{FF2B5EF4-FFF2-40B4-BE49-F238E27FC236}">
                <a16:creationId xmlns:a16="http://schemas.microsoft.com/office/drawing/2014/main" id="{6B69BE6C-9A67-067A-F26D-01CED553DDA5}"/>
              </a:ext>
            </a:extLst>
          </p:cNvPr>
          <p:cNvSpPr>
            <a:spLocks noGrp="1"/>
          </p:cNvSpPr>
          <p:nvPr>
            <p:ph type="body" sz="quarter" idx="10"/>
          </p:nvPr>
        </p:nvSpPr>
        <p:spPr/>
        <p:txBody>
          <a:bodyPr/>
          <a:lstStyle/>
          <a:p>
            <a:r>
              <a:rPr lang="en-US" dirty="0"/>
              <a:t>Shepherd and sheep at Nazareth Village</a:t>
            </a:r>
          </a:p>
        </p:txBody>
      </p:sp>
      <p:sp>
        <p:nvSpPr>
          <p:cNvPr id="3" name="Text Placeholder 2">
            <a:extLst>
              <a:ext uri="{FF2B5EF4-FFF2-40B4-BE49-F238E27FC236}">
                <a16:creationId xmlns:a16="http://schemas.microsoft.com/office/drawing/2014/main" id="{80F443DE-9DA0-744B-E1B5-02D465B07066}"/>
              </a:ext>
            </a:extLst>
          </p:cNvPr>
          <p:cNvSpPr>
            <a:spLocks noGrp="1"/>
          </p:cNvSpPr>
          <p:nvPr>
            <p:ph type="body" sz="quarter" idx="12"/>
          </p:nvPr>
        </p:nvSpPr>
        <p:spPr/>
        <p:txBody>
          <a:bodyPr/>
          <a:lstStyle/>
          <a:p>
            <a:r>
              <a:rPr lang="en-US" dirty="0"/>
              <a:t>11:7</a:t>
            </a:r>
          </a:p>
        </p:txBody>
      </p:sp>
      <p:sp>
        <p:nvSpPr>
          <p:cNvPr id="4" name="Title 3">
            <a:extLst>
              <a:ext uri="{FF2B5EF4-FFF2-40B4-BE49-F238E27FC236}">
                <a16:creationId xmlns:a16="http://schemas.microsoft.com/office/drawing/2014/main" id="{83CEA791-ED4D-FA6A-F22C-B359653BB0E5}"/>
              </a:ext>
            </a:extLst>
          </p:cNvPr>
          <p:cNvSpPr>
            <a:spLocks noGrp="1"/>
          </p:cNvSpPr>
          <p:nvPr>
            <p:ph type="title"/>
          </p:nvPr>
        </p:nvSpPr>
        <p:spPr/>
        <p:txBody>
          <a:bodyPr/>
          <a:lstStyle/>
          <a:p>
            <a:r>
              <a:rPr lang="en-US" dirty="0"/>
              <a:t>So I pastured the flock</a:t>
            </a:r>
          </a:p>
        </p:txBody>
      </p:sp>
    </p:spTree>
    <p:extLst>
      <p:ext uri="{BB962C8B-B14F-4D97-AF65-F5344CB8AC3E}">
        <p14:creationId xmlns:p14="http://schemas.microsoft.com/office/powerpoint/2010/main" val="25690953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Shepherd with sheep</a:t>
            </a:r>
          </a:p>
        </p:txBody>
      </p:sp>
      <p:sp>
        <p:nvSpPr>
          <p:cNvPr id="3" name="Text Placeholder 2"/>
          <p:cNvSpPr>
            <a:spLocks noGrp="1"/>
          </p:cNvSpPr>
          <p:nvPr>
            <p:ph type="body" sz="quarter" idx="12"/>
          </p:nvPr>
        </p:nvSpPr>
        <p:spPr/>
        <p:txBody>
          <a:bodyPr/>
          <a:lstStyle/>
          <a:p>
            <a:r>
              <a:rPr lang="en-US" dirty="0"/>
              <a:t>11:7</a:t>
            </a:r>
          </a:p>
        </p:txBody>
      </p:sp>
      <p:sp>
        <p:nvSpPr>
          <p:cNvPr id="4" name="Title 3"/>
          <p:cNvSpPr>
            <a:spLocks noGrp="1"/>
          </p:cNvSpPr>
          <p:nvPr>
            <p:ph type="title"/>
          </p:nvPr>
        </p:nvSpPr>
        <p:spPr/>
        <p:txBody>
          <a:bodyPr/>
          <a:lstStyle/>
          <a:p>
            <a:r>
              <a:rPr lang="en-US" dirty="0"/>
              <a:t>So I pastured the flock</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1000"/>
            <a:ext cx="9144000" cy="6126480"/>
          </a:xfrm>
          <a:prstGeom prst="rect">
            <a:avLst/>
          </a:prstGeom>
        </p:spPr>
      </p:pic>
    </p:spTree>
    <p:extLst>
      <p:ext uri="{BB962C8B-B14F-4D97-AF65-F5344CB8AC3E}">
        <p14:creationId xmlns:p14="http://schemas.microsoft.com/office/powerpoint/2010/main" val="171698044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ainting hanging on a wall&#10;&#10;Description automatically generated">
            <a:extLst>
              <a:ext uri="{FF2B5EF4-FFF2-40B4-BE49-F238E27FC236}">
                <a16:creationId xmlns:a16="http://schemas.microsoft.com/office/drawing/2014/main" id="{2E313C9A-E372-4C5B-8D63-F28F2731D8D0}"/>
              </a:ext>
            </a:extLst>
          </p:cNvPr>
          <p:cNvPicPr>
            <a:picLocks noChangeAspect="1"/>
          </p:cNvPicPr>
          <p:nvPr/>
        </p:nvPicPr>
        <p:blipFill rotWithShape="1">
          <a:blip r:embed="rId3">
            <a:extLst>
              <a:ext uri="{28A0092B-C50C-407E-A947-70E740481C1C}">
                <a14:useLocalDpi xmlns:a14="http://schemas.microsoft.com/office/drawing/2010/main" val="0"/>
              </a:ext>
            </a:extLst>
          </a:blip>
          <a:srcRect t="2950" b="8550"/>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Rameses II grasping captives by their hair, 13th century BC</a:t>
            </a:r>
          </a:p>
        </p:txBody>
      </p:sp>
      <p:sp>
        <p:nvSpPr>
          <p:cNvPr id="3" name="Text Placeholder 2"/>
          <p:cNvSpPr>
            <a:spLocks noGrp="1"/>
          </p:cNvSpPr>
          <p:nvPr>
            <p:ph type="body" sz="quarter" idx="12"/>
          </p:nvPr>
        </p:nvSpPr>
        <p:spPr/>
        <p:txBody>
          <a:bodyPr/>
          <a:lstStyle/>
          <a:p>
            <a:r>
              <a:rPr lang="en-US" dirty="0"/>
              <a:t>11:8</a:t>
            </a:r>
          </a:p>
        </p:txBody>
      </p:sp>
      <p:sp>
        <p:nvSpPr>
          <p:cNvPr id="4" name="Title 3"/>
          <p:cNvSpPr>
            <a:spLocks noGrp="1"/>
          </p:cNvSpPr>
          <p:nvPr>
            <p:ph type="title"/>
          </p:nvPr>
        </p:nvSpPr>
        <p:spPr/>
        <p:txBody>
          <a:bodyPr/>
          <a:lstStyle/>
          <a:p>
            <a:r>
              <a:rPr lang="en-US" dirty="0"/>
              <a:t>Then I destroyed the three shepherds in one month, for my soul was annoyed with them</a:t>
            </a:r>
          </a:p>
        </p:txBody>
      </p:sp>
    </p:spTree>
    <p:extLst>
      <p:ext uri="{BB962C8B-B14F-4D97-AF65-F5344CB8AC3E}">
        <p14:creationId xmlns:p14="http://schemas.microsoft.com/office/powerpoint/2010/main" val="360558211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Kris\Documents\Bolen\PCB size\Getty Villa\Assyrian reliefs\Relief of attack on enemy town, Assyrian, from central palace at Nimrud, 730-727 BC, tb100919408.jpg"/>
          <p:cNvPicPr>
            <a:picLocks noChangeAspect="1" noChangeArrowheads="1"/>
          </p:cNvPicPr>
          <p:nvPr/>
        </p:nvPicPr>
        <p:blipFill rotWithShape="1">
          <a:blip r:embed="rId3">
            <a:extLst>
              <a:ext uri="{28A0092B-C50C-407E-A947-70E740481C1C}">
                <a14:useLocalDpi xmlns:a14="http://schemas.microsoft.com/office/drawing/2010/main" val="0"/>
              </a:ext>
            </a:extLst>
          </a:blip>
          <a:srcRect r="1581"/>
          <a:stretch/>
        </p:blipFill>
        <p:spPr bwMode="auto">
          <a:xfrm>
            <a:off x="-1" y="369332"/>
            <a:ext cx="9144001" cy="615034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Assyrian soldier killing enemy prisoners, from the central palace at Nimrud, 730–727 BC</a:t>
            </a:r>
          </a:p>
        </p:txBody>
      </p:sp>
      <p:sp>
        <p:nvSpPr>
          <p:cNvPr id="3" name="Text Placeholder 2"/>
          <p:cNvSpPr>
            <a:spLocks noGrp="1"/>
          </p:cNvSpPr>
          <p:nvPr>
            <p:ph type="body" sz="quarter" idx="12"/>
          </p:nvPr>
        </p:nvSpPr>
        <p:spPr/>
        <p:txBody>
          <a:bodyPr/>
          <a:lstStyle/>
          <a:p>
            <a:r>
              <a:rPr lang="en-US" dirty="0"/>
              <a:t>11:8</a:t>
            </a:r>
          </a:p>
        </p:txBody>
      </p:sp>
      <p:sp>
        <p:nvSpPr>
          <p:cNvPr id="4" name="Title 3"/>
          <p:cNvSpPr>
            <a:spLocks noGrp="1"/>
          </p:cNvSpPr>
          <p:nvPr>
            <p:ph type="title"/>
          </p:nvPr>
        </p:nvSpPr>
        <p:spPr/>
        <p:txBody>
          <a:bodyPr/>
          <a:lstStyle/>
          <a:p>
            <a:r>
              <a:rPr lang="en-US" dirty="0"/>
              <a:t>Then I destroyed the three shepherds in one month, for my soul was annoyed with them</a:t>
            </a:r>
          </a:p>
        </p:txBody>
      </p:sp>
    </p:spTree>
    <p:extLst>
      <p:ext uri="{BB962C8B-B14F-4D97-AF65-F5344CB8AC3E}">
        <p14:creationId xmlns:p14="http://schemas.microsoft.com/office/powerpoint/2010/main" val="2038962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sky, outdoor, mountain, nature&#10;&#10;Description automatically generated">
            <a:extLst>
              <a:ext uri="{FF2B5EF4-FFF2-40B4-BE49-F238E27FC236}">
                <a16:creationId xmlns:a16="http://schemas.microsoft.com/office/drawing/2014/main" id="{FA54F901-3295-70A2-CFCE-2BCFDEBC6645}"/>
              </a:ext>
            </a:extLst>
          </p:cNvPr>
          <p:cNvPicPr>
            <a:picLocks noChangeAspect="1"/>
          </p:cNvPicPr>
          <p:nvPr/>
        </p:nvPicPr>
        <p:blipFill rotWithShape="1">
          <a:blip r:embed="rId3">
            <a:extLst>
              <a:ext uri="{28A0092B-C50C-407E-A947-70E740481C1C}">
                <a14:useLocalDpi xmlns:a14="http://schemas.microsoft.com/office/drawing/2010/main" val="0"/>
              </a:ext>
            </a:extLst>
          </a:blip>
          <a:srcRect b="415"/>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Smoke from the Mount Carmel forest fire, 2010</a:t>
            </a:r>
          </a:p>
        </p:txBody>
      </p:sp>
      <p:sp>
        <p:nvSpPr>
          <p:cNvPr id="3" name="Text Placeholder 2"/>
          <p:cNvSpPr>
            <a:spLocks noGrp="1"/>
          </p:cNvSpPr>
          <p:nvPr>
            <p:ph type="body" sz="quarter" idx="12"/>
          </p:nvPr>
        </p:nvSpPr>
        <p:spPr/>
        <p:txBody>
          <a:bodyPr/>
          <a:lstStyle/>
          <a:p>
            <a:r>
              <a:rPr lang="en-US" dirty="0"/>
              <a:t>11:1</a:t>
            </a:r>
          </a:p>
        </p:txBody>
      </p:sp>
      <p:sp>
        <p:nvSpPr>
          <p:cNvPr id="4" name="Title 3"/>
          <p:cNvSpPr>
            <a:spLocks noGrp="1"/>
          </p:cNvSpPr>
          <p:nvPr>
            <p:ph type="title"/>
          </p:nvPr>
        </p:nvSpPr>
        <p:spPr/>
        <p:txBody>
          <a:bodyPr/>
          <a:lstStyle/>
          <a:p>
            <a:r>
              <a:rPr lang="en-US" dirty="0"/>
              <a:t>Open your doors, O Lebanon, that the fire may devour your cedars</a:t>
            </a:r>
          </a:p>
        </p:txBody>
      </p:sp>
    </p:spTree>
    <p:extLst>
      <p:ext uri="{BB962C8B-B14F-4D97-AF65-F5344CB8AC3E}">
        <p14:creationId xmlns:p14="http://schemas.microsoft.com/office/powerpoint/2010/main" val="28494297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194054E-B4C0-0CC7-5D5C-492B8A8771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6596"/>
            <a:ext cx="9144000" cy="6464808"/>
          </a:xfrm>
          <a:prstGeom prst="rect">
            <a:avLst/>
          </a:prstGeom>
        </p:spPr>
      </p:pic>
      <p:sp>
        <p:nvSpPr>
          <p:cNvPr id="2" name="Text Placeholder 1"/>
          <p:cNvSpPr>
            <a:spLocks noGrp="1"/>
          </p:cNvSpPr>
          <p:nvPr>
            <p:ph type="body" sz="quarter" idx="10"/>
          </p:nvPr>
        </p:nvSpPr>
        <p:spPr/>
        <p:txBody>
          <a:bodyPr/>
          <a:lstStyle/>
          <a:p>
            <a:r>
              <a:rPr lang="en-US" dirty="0"/>
              <a:t>Shepherds at night with Bethlehem in the distance, circa 1927</a:t>
            </a:r>
          </a:p>
        </p:txBody>
      </p:sp>
      <p:sp>
        <p:nvSpPr>
          <p:cNvPr id="3" name="Text Placeholder 2"/>
          <p:cNvSpPr>
            <a:spLocks noGrp="1"/>
          </p:cNvSpPr>
          <p:nvPr>
            <p:ph type="body" sz="quarter" idx="12"/>
          </p:nvPr>
        </p:nvSpPr>
        <p:spPr/>
        <p:txBody>
          <a:bodyPr/>
          <a:lstStyle/>
          <a:p>
            <a:r>
              <a:rPr lang="en-US" dirty="0"/>
              <a:t>11:8</a:t>
            </a:r>
          </a:p>
        </p:txBody>
      </p:sp>
      <p:sp>
        <p:nvSpPr>
          <p:cNvPr id="4" name="Title 3"/>
          <p:cNvSpPr>
            <a:spLocks noGrp="1"/>
          </p:cNvSpPr>
          <p:nvPr>
            <p:ph type="title"/>
          </p:nvPr>
        </p:nvSpPr>
        <p:spPr/>
        <p:txBody>
          <a:bodyPr/>
          <a:lstStyle/>
          <a:p>
            <a:r>
              <a:rPr lang="en-US" dirty="0"/>
              <a:t>Then I destroyed the three shepherds in one month, for my soul was annoyed with them</a:t>
            </a:r>
          </a:p>
        </p:txBody>
      </p:sp>
    </p:spTree>
    <p:extLst>
      <p:ext uri="{BB962C8B-B14F-4D97-AF65-F5344CB8AC3E}">
        <p14:creationId xmlns:p14="http://schemas.microsoft.com/office/powerpoint/2010/main" val="168090273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A91D4-67D1-F859-6663-8CAFC4B42AF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FFF8741-A16A-9375-427E-38E9608059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6596"/>
            <a:ext cx="9144000" cy="6464808"/>
          </a:xfrm>
          <a:prstGeom prst="rect">
            <a:avLst/>
          </a:prstGeom>
        </p:spPr>
      </p:pic>
      <p:sp>
        <p:nvSpPr>
          <p:cNvPr id="2" name="Text Placeholder 1">
            <a:extLst>
              <a:ext uri="{FF2B5EF4-FFF2-40B4-BE49-F238E27FC236}">
                <a16:creationId xmlns:a16="http://schemas.microsoft.com/office/drawing/2014/main" id="{1C87C5CC-5E8C-B7E3-9DDB-A9FE12F0E8F2}"/>
              </a:ext>
            </a:extLst>
          </p:cNvPr>
          <p:cNvSpPr>
            <a:spLocks noGrp="1"/>
          </p:cNvSpPr>
          <p:nvPr>
            <p:ph type="body" sz="quarter" idx="10"/>
          </p:nvPr>
        </p:nvSpPr>
        <p:spPr/>
        <p:txBody>
          <a:bodyPr/>
          <a:lstStyle/>
          <a:p>
            <a:r>
              <a:rPr lang="en-US" dirty="0"/>
              <a:t>Shepherds at night with Bethlehem in the distance, circa 1927</a:t>
            </a:r>
          </a:p>
        </p:txBody>
      </p:sp>
      <p:sp>
        <p:nvSpPr>
          <p:cNvPr id="3" name="Text Placeholder 2">
            <a:extLst>
              <a:ext uri="{FF2B5EF4-FFF2-40B4-BE49-F238E27FC236}">
                <a16:creationId xmlns:a16="http://schemas.microsoft.com/office/drawing/2014/main" id="{6C26E165-D770-5737-B283-1C46D53EABFB}"/>
              </a:ext>
            </a:extLst>
          </p:cNvPr>
          <p:cNvSpPr>
            <a:spLocks noGrp="1"/>
          </p:cNvSpPr>
          <p:nvPr>
            <p:ph type="body" sz="quarter" idx="12"/>
          </p:nvPr>
        </p:nvSpPr>
        <p:spPr/>
        <p:txBody>
          <a:bodyPr/>
          <a:lstStyle/>
          <a:p>
            <a:r>
              <a:rPr lang="en-US" dirty="0"/>
              <a:t>11:8</a:t>
            </a:r>
          </a:p>
        </p:txBody>
      </p:sp>
      <p:sp>
        <p:nvSpPr>
          <p:cNvPr id="4" name="Title 3">
            <a:extLst>
              <a:ext uri="{FF2B5EF4-FFF2-40B4-BE49-F238E27FC236}">
                <a16:creationId xmlns:a16="http://schemas.microsoft.com/office/drawing/2014/main" id="{525D5EFB-6839-3938-6610-74CC2F7AFF4F}"/>
              </a:ext>
            </a:extLst>
          </p:cNvPr>
          <p:cNvSpPr>
            <a:spLocks noGrp="1"/>
          </p:cNvSpPr>
          <p:nvPr>
            <p:ph type="title"/>
          </p:nvPr>
        </p:nvSpPr>
        <p:spPr/>
        <p:txBody>
          <a:bodyPr/>
          <a:lstStyle/>
          <a:p>
            <a:r>
              <a:rPr lang="en-US" dirty="0"/>
              <a:t>Then I destroyed the three shepherds in one month, for my soul was annoyed with them</a:t>
            </a:r>
          </a:p>
        </p:txBody>
      </p:sp>
    </p:spTree>
    <p:extLst>
      <p:ext uri="{BB962C8B-B14F-4D97-AF65-F5344CB8AC3E}">
        <p14:creationId xmlns:p14="http://schemas.microsoft.com/office/powerpoint/2010/main" val="277618550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Kris\Documents\Bolen\02 HVHL\50 NYPL Books\Assortment Palestine Jerusalem\Shepherd and sheep, nypl112608.jpg">
            <a:extLst>
              <a:ext uri="{FF2B5EF4-FFF2-40B4-BE49-F238E27FC236}">
                <a16:creationId xmlns:a16="http://schemas.microsoft.com/office/drawing/2014/main" id="{3141E523-A21A-C983-0EF2-18321082C3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525"/>
            <a:ext cx="9144000" cy="683895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Shepherd and sheep, circa 1920</a:t>
            </a:r>
          </a:p>
        </p:txBody>
      </p:sp>
      <p:sp>
        <p:nvSpPr>
          <p:cNvPr id="3" name="Text Placeholder 2"/>
          <p:cNvSpPr>
            <a:spLocks noGrp="1"/>
          </p:cNvSpPr>
          <p:nvPr>
            <p:ph type="body" sz="quarter" idx="12"/>
          </p:nvPr>
        </p:nvSpPr>
        <p:spPr/>
        <p:txBody>
          <a:bodyPr/>
          <a:lstStyle/>
          <a:p>
            <a:r>
              <a:rPr lang="en-US"/>
              <a:t>11:8</a:t>
            </a:r>
          </a:p>
        </p:txBody>
      </p:sp>
      <p:sp>
        <p:nvSpPr>
          <p:cNvPr id="4" name="Title 3"/>
          <p:cNvSpPr>
            <a:spLocks noGrp="1"/>
          </p:cNvSpPr>
          <p:nvPr>
            <p:ph type="title"/>
          </p:nvPr>
        </p:nvSpPr>
        <p:spPr/>
        <p:txBody>
          <a:bodyPr/>
          <a:lstStyle/>
          <a:p>
            <a:r>
              <a:rPr lang="en-US" dirty="0"/>
              <a:t>Then I destroyed the three shepherds in one month, for my soul was annoyed with them</a:t>
            </a:r>
          </a:p>
        </p:txBody>
      </p:sp>
    </p:spTree>
    <p:extLst>
      <p:ext uri="{BB962C8B-B14F-4D97-AF65-F5344CB8AC3E}">
        <p14:creationId xmlns:p14="http://schemas.microsoft.com/office/powerpoint/2010/main" val="5263329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2DCE2-1747-E3B0-D368-CDDD2B526632}"/>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54C456C-47C5-67EC-6382-394B883636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288"/>
            <a:ext cx="9144000" cy="6821424"/>
          </a:xfrm>
          <a:prstGeom prst="rect">
            <a:avLst/>
          </a:prstGeom>
        </p:spPr>
      </p:pic>
      <p:sp>
        <p:nvSpPr>
          <p:cNvPr id="2" name="Text Placeholder 1">
            <a:extLst>
              <a:ext uri="{FF2B5EF4-FFF2-40B4-BE49-F238E27FC236}">
                <a16:creationId xmlns:a16="http://schemas.microsoft.com/office/drawing/2014/main" id="{C9F879D4-DCD4-8A9B-391D-EE754ECBAE52}"/>
              </a:ext>
            </a:extLst>
          </p:cNvPr>
          <p:cNvSpPr>
            <a:spLocks noGrp="1"/>
          </p:cNvSpPr>
          <p:nvPr>
            <p:ph type="body" sz="quarter" idx="10"/>
          </p:nvPr>
        </p:nvSpPr>
        <p:spPr/>
        <p:txBody>
          <a:bodyPr/>
          <a:lstStyle/>
          <a:p>
            <a:r>
              <a:rPr lang="en-US" dirty="0"/>
              <a:t>Shepherd and sheep, circa 1920</a:t>
            </a:r>
          </a:p>
        </p:txBody>
      </p:sp>
      <p:sp>
        <p:nvSpPr>
          <p:cNvPr id="3" name="Text Placeholder 2">
            <a:extLst>
              <a:ext uri="{FF2B5EF4-FFF2-40B4-BE49-F238E27FC236}">
                <a16:creationId xmlns:a16="http://schemas.microsoft.com/office/drawing/2014/main" id="{E775D116-FF63-1324-6D05-7E8351048DE8}"/>
              </a:ext>
            </a:extLst>
          </p:cNvPr>
          <p:cNvSpPr>
            <a:spLocks noGrp="1"/>
          </p:cNvSpPr>
          <p:nvPr>
            <p:ph type="body" sz="quarter" idx="12"/>
          </p:nvPr>
        </p:nvSpPr>
        <p:spPr/>
        <p:txBody>
          <a:bodyPr/>
          <a:lstStyle/>
          <a:p>
            <a:r>
              <a:rPr lang="en-US"/>
              <a:t>11:8</a:t>
            </a:r>
          </a:p>
        </p:txBody>
      </p:sp>
      <p:sp>
        <p:nvSpPr>
          <p:cNvPr id="4" name="Title 3">
            <a:extLst>
              <a:ext uri="{FF2B5EF4-FFF2-40B4-BE49-F238E27FC236}">
                <a16:creationId xmlns:a16="http://schemas.microsoft.com/office/drawing/2014/main" id="{66C8F631-8735-CA74-1AFA-24AA030DE7EF}"/>
              </a:ext>
            </a:extLst>
          </p:cNvPr>
          <p:cNvSpPr>
            <a:spLocks noGrp="1"/>
          </p:cNvSpPr>
          <p:nvPr>
            <p:ph type="title"/>
          </p:nvPr>
        </p:nvSpPr>
        <p:spPr/>
        <p:txBody>
          <a:bodyPr/>
          <a:lstStyle/>
          <a:p>
            <a:r>
              <a:rPr lang="en-US" dirty="0"/>
              <a:t>Then I destroyed the three shepherds in one month, for my soul was annoyed with them</a:t>
            </a:r>
          </a:p>
        </p:txBody>
      </p:sp>
    </p:spTree>
    <p:extLst>
      <p:ext uri="{BB962C8B-B14F-4D97-AF65-F5344CB8AC3E}">
        <p14:creationId xmlns:p14="http://schemas.microsoft.com/office/powerpoint/2010/main" val="46675287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Sheep and shepherd in eastern Samaria</a:t>
            </a:r>
          </a:p>
        </p:txBody>
      </p:sp>
      <p:sp>
        <p:nvSpPr>
          <p:cNvPr id="3" name="Text Placeholder 2"/>
          <p:cNvSpPr>
            <a:spLocks noGrp="1"/>
          </p:cNvSpPr>
          <p:nvPr>
            <p:ph type="body" sz="quarter" idx="12"/>
          </p:nvPr>
        </p:nvSpPr>
        <p:spPr/>
        <p:txBody>
          <a:bodyPr/>
          <a:lstStyle/>
          <a:p>
            <a:r>
              <a:rPr lang="en-US"/>
              <a:t>11:8</a:t>
            </a:r>
          </a:p>
        </p:txBody>
      </p:sp>
      <p:sp>
        <p:nvSpPr>
          <p:cNvPr id="4" name="Title 3"/>
          <p:cNvSpPr>
            <a:spLocks noGrp="1"/>
          </p:cNvSpPr>
          <p:nvPr>
            <p:ph type="title"/>
          </p:nvPr>
        </p:nvSpPr>
        <p:spPr/>
        <p:txBody>
          <a:bodyPr/>
          <a:lstStyle/>
          <a:p>
            <a:r>
              <a:rPr lang="en-US" dirty="0"/>
              <a:t>I became impatient with them, and they despised me</a:t>
            </a:r>
          </a:p>
        </p:txBody>
      </p:sp>
      <p:pic>
        <p:nvPicPr>
          <p:cNvPr id="6" name="Picture 5">
            <a:extLst>
              <a:ext uri="{FF2B5EF4-FFF2-40B4-BE49-F238E27FC236}">
                <a16:creationId xmlns:a16="http://schemas.microsoft.com/office/drawing/2014/main" id="{15F84A56-BEBE-BD3C-6022-49F0547264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8620"/>
            <a:ext cx="9144000" cy="6080760"/>
          </a:xfrm>
          <a:prstGeom prst="rect">
            <a:avLst/>
          </a:prstGeom>
        </p:spPr>
      </p:pic>
    </p:spTree>
    <p:extLst>
      <p:ext uri="{BB962C8B-B14F-4D97-AF65-F5344CB8AC3E}">
        <p14:creationId xmlns:p14="http://schemas.microsoft.com/office/powerpoint/2010/main" val="5229819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F79481-5EF0-639C-9CD8-112A73C9E5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2390"/>
            <a:ext cx="9144000" cy="6713220"/>
          </a:xfrm>
          <a:prstGeom prst="rect">
            <a:avLst/>
          </a:prstGeom>
        </p:spPr>
      </p:pic>
      <p:sp>
        <p:nvSpPr>
          <p:cNvPr id="2" name="Text Placeholder 1"/>
          <p:cNvSpPr>
            <a:spLocks noGrp="1"/>
          </p:cNvSpPr>
          <p:nvPr>
            <p:ph type="body" sz="quarter" idx="10"/>
          </p:nvPr>
        </p:nvSpPr>
        <p:spPr/>
        <p:txBody>
          <a:bodyPr/>
          <a:lstStyle/>
          <a:p>
            <a:r>
              <a:rPr lang="en-US" dirty="0"/>
              <a:t>Sheep running from their shepherd, on Mount Ida, Greece</a:t>
            </a:r>
          </a:p>
        </p:txBody>
      </p:sp>
      <p:sp>
        <p:nvSpPr>
          <p:cNvPr id="3" name="Text Placeholder 2"/>
          <p:cNvSpPr>
            <a:spLocks noGrp="1"/>
          </p:cNvSpPr>
          <p:nvPr>
            <p:ph type="body" sz="quarter" idx="12"/>
          </p:nvPr>
        </p:nvSpPr>
        <p:spPr/>
        <p:txBody>
          <a:bodyPr/>
          <a:lstStyle/>
          <a:p>
            <a:r>
              <a:rPr lang="en-US" dirty="0"/>
              <a:t>11:8</a:t>
            </a:r>
          </a:p>
        </p:txBody>
      </p:sp>
      <p:sp>
        <p:nvSpPr>
          <p:cNvPr id="4" name="Title 3"/>
          <p:cNvSpPr>
            <a:spLocks noGrp="1"/>
          </p:cNvSpPr>
          <p:nvPr>
            <p:ph type="title"/>
          </p:nvPr>
        </p:nvSpPr>
        <p:spPr/>
        <p:txBody>
          <a:bodyPr/>
          <a:lstStyle/>
          <a:p>
            <a:r>
              <a:rPr lang="en-US" dirty="0"/>
              <a:t>I became impatient with them, and they despised me</a:t>
            </a:r>
          </a:p>
        </p:txBody>
      </p:sp>
    </p:spTree>
    <p:extLst>
      <p:ext uri="{BB962C8B-B14F-4D97-AF65-F5344CB8AC3E}">
        <p14:creationId xmlns:p14="http://schemas.microsoft.com/office/powerpoint/2010/main" val="381532295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Kris\Downloads\Two_girls_quarreling_in_a_wheat_field,_Luxor,_Tomb_of_Mentuemhet,_Late_Period,_Dynasty_26,_c._664_BC,_limestone,_pigment_-_Oriental_Institute_Museum,_University_of_Chicago_-_DSC07880.JP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0010"/>
            <a:ext cx="9144000" cy="669798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Two women quarreling in a wheat field, from Luxor, 7th century BC</a:t>
            </a:r>
          </a:p>
        </p:txBody>
      </p:sp>
      <p:sp>
        <p:nvSpPr>
          <p:cNvPr id="3" name="Text Placeholder 2"/>
          <p:cNvSpPr>
            <a:spLocks noGrp="1"/>
          </p:cNvSpPr>
          <p:nvPr>
            <p:ph type="body" sz="quarter" idx="12"/>
          </p:nvPr>
        </p:nvSpPr>
        <p:spPr/>
        <p:txBody>
          <a:bodyPr/>
          <a:lstStyle/>
          <a:p>
            <a:r>
              <a:rPr lang="en-US" dirty="0"/>
              <a:t>11:8</a:t>
            </a:r>
          </a:p>
        </p:txBody>
      </p:sp>
      <p:sp>
        <p:nvSpPr>
          <p:cNvPr id="4" name="Title 3"/>
          <p:cNvSpPr>
            <a:spLocks noGrp="1"/>
          </p:cNvSpPr>
          <p:nvPr>
            <p:ph type="title"/>
          </p:nvPr>
        </p:nvSpPr>
        <p:spPr/>
        <p:txBody>
          <a:bodyPr/>
          <a:lstStyle/>
          <a:p>
            <a:r>
              <a:rPr lang="en-US" dirty="0"/>
              <a:t>I became impatient with them, and they despised me</a:t>
            </a:r>
          </a:p>
        </p:txBody>
      </p:sp>
    </p:spTree>
    <p:extLst>
      <p:ext uri="{BB962C8B-B14F-4D97-AF65-F5344CB8AC3E}">
        <p14:creationId xmlns:p14="http://schemas.microsoft.com/office/powerpoint/2010/main" val="113323672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483614" y="342900"/>
            <a:ext cx="6176772" cy="6176772"/>
            <a:chOff x="1483614" y="342900"/>
            <a:chExt cx="6176772" cy="6176772"/>
          </a:xfrm>
        </p:grpSpPr>
        <p:pic>
          <p:nvPicPr>
            <p:cNvPr id="1026" name="Picture 2" descr="C:\Users\Kris\Documents\Bolen\Kylix, youth holding a woman by her hair, threatening to hit her with a sandal, fight, struggle, quarrel, ArchaiOpti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3614" y="342900"/>
              <a:ext cx="6176772" cy="617677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Kris\Downloads\Cover 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5800" y="2662553"/>
              <a:ext cx="2953512" cy="100262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F630EBC0-DB06-4CD8-B3EF-0219EC1705E3}"/>
              </a:ext>
            </a:extLst>
          </p:cNvPr>
          <p:cNvSpPr>
            <a:spLocks noGrp="1"/>
          </p:cNvSpPr>
          <p:nvPr>
            <p:ph type="body" sz="quarter" idx="10"/>
          </p:nvPr>
        </p:nvSpPr>
        <p:spPr/>
        <p:txBody>
          <a:bodyPr/>
          <a:lstStyle/>
          <a:p>
            <a:r>
              <a:rPr lang="en-US" i="1" dirty="0"/>
              <a:t>Kylix</a:t>
            </a:r>
            <a:r>
              <a:rPr lang="en-US" dirty="0"/>
              <a:t> depicting a man and woman fighting, from Athens, circa 480 BC</a:t>
            </a:r>
          </a:p>
        </p:txBody>
      </p:sp>
      <p:sp>
        <p:nvSpPr>
          <p:cNvPr id="3" name="Text Placeholder 2">
            <a:extLst>
              <a:ext uri="{FF2B5EF4-FFF2-40B4-BE49-F238E27FC236}">
                <a16:creationId xmlns:a16="http://schemas.microsoft.com/office/drawing/2014/main" id="{37955138-C376-4041-8B37-61FF6968D674}"/>
              </a:ext>
            </a:extLst>
          </p:cNvPr>
          <p:cNvSpPr>
            <a:spLocks noGrp="1"/>
          </p:cNvSpPr>
          <p:nvPr>
            <p:ph type="body" sz="quarter" idx="12"/>
          </p:nvPr>
        </p:nvSpPr>
        <p:spPr/>
        <p:txBody>
          <a:bodyPr/>
          <a:lstStyle/>
          <a:p>
            <a:r>
              <a:rPr lang="en-US" dirty="0"/>
              <a:t>11:8</a:t>
            </a:r>
          </a:p>
        </p:txBody>
      </p:sp>
      <p:sp>
        <p:nvSpPr>
          <p:cNvPr id="4" name="Title 3">
            <a:extLst>
              <a:ext uri="{FF2B5EF4-FFF2-40B4-BE49-F238E27FC236}">
                <a16:creationId xmlns:a16="http://schemas.microsoft.com/office/drawing/2014/main" id="{ADFFF938-A057-4372-81BD-666083531642}"/>
              </a:ext>
            </a:extLst>
          </p:cNvPr>
          <p:cNvSpPr>
            <a:spLocks noGrp="1"/>
          </p:cNvSpPr>
          <p:nvPr>
            <p:ph type="title"/>
          </p:nvPr>
        </p:nvSpPr>
        <p:spPr/>
        <p:txBody>
          <a:bodyPr/>
          <a:lstStyle/>
          <a:p>
            <a:r>
              <a:rPr lang="en-US" dirty="0"/>
              <a:t>I became impatient with them, and they despised me</a:t>
            </a:r>
          </a:p>
        </p:txBody>
      </p:sp>
    </p:spTree>
    <p:extLst>
      <p:ext uri="{BB962C8B-B14F-4D97-AF65-F5344CB8AC3E}">
        <p14:creationId xmlns:p14="http://schemas.microsoft.com/office/powerpoint/2010/main" val="67407021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E2D7ABF-333C-A879-D008-3C7D9E96C6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Shepherd with no sheep, in Moab, circa 1925 </a:t>
            </a:r>
          </a:p>
        </p:txBody>
      </p:sp>
      <p:sp>
        <p:nvSpPr>
          <p:cNvPr id="3" name="Text Placeholder 2"/>
          <p:cNvSpPr>
            <a:spLocks noGrp="1"/>
          </p:cNvSpPr>
          <p:nvPr>
            <p:ph type="body" sz="quarter" idx="12"/>
          </p:nvPr>
        </p:nvSpPr>
        <p:spPr/>
        <p:txBody>
          <a:bodyPr/>
          <a:lstStyle/>
          <a:p>
            <a:r>
              <a:rPr lang="en-US" dirty="0"/>
              <a:t>11:9</a:t>
            </a:r>
          </a:p>
        </p:txBody>
      </p:sp>
      <p:sp>
        <p:nvSpPr>
          <p:cNvPr id="4" name="Title 3"/>
          <p:cNvSpPr>
            <a:spLocks noGrp="1"/>
          </p:cNvSpPr>
          <p:nvPr>
            <p:ph type="title"/>
          </p:nvPr>
        </p:nvSpPr>
        <p:spPr/>
        <p:txBody>
          <a:bodyPr/>
          <a:lstStyle/>
          <a:p>
            <a:r>
              <a:rPr lang="en-US" dirty="0"/>
              <a:t>Then I said, “I will no longer pasture you”</a:t>
            </a:r>
          </a:p>
        </p:txBody>
      </p:sp>
    </p:spTree>
    <p:extLst>
      <p:ext uri="{BB962C8B-B14F-4D97-AF65-F5344CB8AC3E}">
        <p14:creationId xmlns:p14="http://schemas.microsoft.com/office/powerpoint/2010/main" val="173487596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774CB82-BC8E-F7AF-8348-D615FA83C3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3840"/>
            <a:ext cx="9144000" cy="6370320"/>
          </a:xfrm>
          <a:prstGeom prst="rect">
            <a:avLst/>
          </a:prstGeom>
        </p:spPr>
      </p:pic>
      <p:sp>
        <p:nvSpPr>
          <p:cNvPr id="2" name="Text Placeholder 1"/>
          <p:cNvSpPr>
            <a:spLocks noGrp="1"/>
          </p:cNvSpPr>
          <p:nvPr>
            <p:ph type="body" sz="quarter" idx="10"/>
          </p:nvPr>
        </p:nvSpPr>
        <p:spPr/>
        <p:txBody>
          <a:bodyPr/>
          <a:lstStyle/>
          <a:p>
            <a:r>
              <a:rPr lang="en-US" dirty="0"/>
              <a:t>Bedouin shepherdess spinning wool, 1932</a:t>
            </a:r>
          </a:p>
        </p:txBody>
      </p:sp>
      <p:sp>
        <p:nvSpPr>
          <p:cNvPr id="3" name="Text Placeholder 2"/>
          <p:cNvSpPr>
            <a:spLocks noGrp="1"/>
          </p:cNvSpPr>
          <p:nvPr>
            <p:ph type="body" sz="quarter" idx="12"/>
          </p:nvPr>
        </p:nvSpPr>
        <p:spPr/>
        <p:txBody>
          <a:bodyPr/>
          <a:lstStyle/>
          <a:p>
            <a:r>
              <a:rPr lang="en-US" dirty="0"/>
              <a:t>11:9</a:t>
            </a:r>
          </a:p>
        </p:txBody>
      </p:sp>
      <p:sp>
        <p:nvSpPr>
          <p:cNvPr id="4" name="Title 3"/>
          <p:cNvSpPr>
            <a:spLocks noGrp="1"/>
          </p:cNvSpPr>
          <p:nvPr>
            <p:ph type="title"/>
          </p:nvPr>
        </p:nvSpPr>
        <p:spPr/>
        <p:txBody>
          <a:bodyPr/>
          <a:lstStyle/>
          <a:p>
            <a:r>
              <a:rPr lang="en-US" dirty="0"/>
              <a:t>Then I said, “I will no longer pasture you”</a:t>
            </a:r>
          </a:p>
        </p:txBody>
      </p:sp>
    </p:spTree>
    <p:extLst>
      <p:ext uri="{BB962C8B-B14F-4D97-AF65-F5344CB8AC3E}">
        <p14:creationId xmlns:p14="http://schemas.microsoft.com/office/powerpoint/2010/main" val="1629893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37A56-F154-20B4-BE07-B20B5C453050}"/>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75461A3C-1C3D-A14F-5F46-A8874B87CB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3B711CAF-F787-D120-E6BD-F2EFE6CCC6FD}"/>
              </a:ext>
            </a:extLst>
          </p:cNvPr>
          <p:cNvSpPr>
            <a:spLocks noGrp="1"/>
          </p:cNvSpPr>
          <p:nvPr>
            <p:ph type="body" sz="quarter" idx="10"/>
          </p:nvPr>
        </p:nvSpPr>
        <p:spPr/>
        <p:txBody>
          <a:bodyPr/>
          <a:lstStyle/>
          <a:p>
            <a:r>
              <a:rPr lang="en-US" dirty="0"/>
              <a:t>Forest fire and column of smoke on Mount Carmel, 2010</a:t>
            </a:r>
          </a:p>
        </p:txBody>
      </p:sp>
      <p:sp>
        <p:nvSpPr>
          <p:cNvPr id="3" name="Text Placeholder 2">
            <a:extLst>
              <a:ext uri="{FF2B5EF4-FFF2-40B4-BE49-F238E27FC236}">
                <a16:creationId xmlns:a16="http://schemas.microsoft.com/office/drawing/2014/main" id="{EB3A7483-0746-FDBD-DD0A-D521201108CF}"/>
              </a:ext>
            </a:extLst>
          </p:cNvPr>
          <p:cNvSpPr>
            <a:spLocks noGrp="1"/>
          </p:cNvSpPr>
          <p:nvPr>
            <p:ph type="body" sz="quarter" idx="12"/>
          </p:nvPr>
        </p:nvSpPr>
        <p:spPr/>
        <p:txBody>
          <a:bodyPr/>
          <a:lstStyle/>
          <a:p>
            <a:r>
              <a:rPr lang="en-US" dirty="0"/>
              <a:t>11:1</a:t>
            </a:r>
          </a:p>
        </p:txBody>
      </p:sp>
      <p:sp>
        <p:nvSpPr>
          <p:cNvPr id="4" name="Title 3">
            <a:extLst>
              <a:ext uri="{FF2B5EF4-FFF2-40B4-BE49-F238E27FC236}">
                <a16:creationId xmlns:a16="http://schemas.microsoft.com/office/drawing/2014/main" id="{CFF42865-B603-DDBC-0BFD-319CBB391BFA}"/>
              </a:ext>
            </a:extLst>
          </p:cNvPr>
          <p:cNvSpPr>
            <a:spLocks noGrp="1"/>
          </p:cNvSpPr>
          <p:nvPr>
            <p:ph type="title"/>
          </p:nvPr>
        </p:nvSpPr>
        <p:spPr/>
        <p:txBody>
          <a:bodyPr/>
          <a:lstStyle/>
          <a:p>
            <a:r>
              <a:rPr lang="en-US" dirty="0"/>
              <a:t>Open your doors, O Lebanon, that the fire may devour your cedars</a:t>
            </a:r>
          </a:p>
        </p:txBody>
      </p:sp>
    </p:spTree>
    <p:extLst>
      <p:ext uri="{BB962C8B-B14F-4D97-AF65-F5344CB8AC3E}">
        <p14:creationId xmlns:p14="http://schemas.microsoft.com/office/powerpoint/2010/main" val="217160079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4BCC7-10E4-9888-7598-C1E0994A4C6C}"/>
            </a:ext>
          </a:extLst>
        </p:cNvPr>
        <p:cNvGrpSpPr/>
        <p:nvPr/>
      </p:nvGrpSpPr>
      <p:grpSpPr>
        <a:xfrm>
          <a:off x="0" y="0"/>
          <a:ext cx="0" cy="0"/>
          <a:chOff x="0" y="0"/>
          <a:chExt cx="0" cy="0"/>
        </a:xfrm>
      </p:grpSpPr>
      <p:pic>
        <p:nvPicPr>
          <p:cNvPr id="6" name="Picture 5" descr="A person in a robe with a white object in her hands&#10;&#10;AI-generated content may be incorrect.">
            <a:extLst>
              <a:ext uri="{FF2B5EF4-FFF2-40B4-BE49-F238E27FC236}">
                <a16:creationId xmlns:a16="http://schemas.microsoft.com/office/drawing/2014/main" id="{6FD36912-9A8E-E3FF-EAE0-3BEBEEA7AE3D}"/>
              </a:ext>
            </a:extLst>
          </p:cNvPr>
          <p:cNvPicPr>
            <a:picLocks noChangeAspect="1"/>
          </p:cNvPicPr>
          <p:nvPr/>
        </p:nvPicPr>
        <p:blipFill>
          <a:blip r:embed="rId3">
            <a:extLst>
              <a:ext uri="{28A0092B-C50C-407E-A947-70E740481C1C}">
                <a14:useLocalDpi xmlns:a14="http://schemas.microsoft.com/office/drawing/2010/main" val="0"/>
              </a:ext>
            </a:extLst>
          </a:blip>
          <a:srcRect b="1587"/>
          <a:stretch/>
        </p:blipFill>
        <p:spPr>
          <a:xfrm>
            <a:off x="0" y="32658"/>
            <a:ext cx="9144000" cy="6749142"/>
          </a:xfrm>
          <a:prstGeom prst="rect">
            <a:avLst/>
          </a:prstGeom>
        </p:spPr>
      </p:pic>
      <p:sp>
        <p:nvSpPr>
          <p:cNvPr id="2" name="Text Placeholder 1">
            <a:extLst>
              <a:ext uri="{FF2B5EF4-FFF2-40B4-BE49-F238E27FC236}">
                <a16:creationId xmlns:a16="http://schemas.microsoft.com/office/drawing/2014/main" id="{F258582F-DB66-5ABA-3536-1E77AE30E951}"/>
              </a:ext>
            </a:extLst>
          </p:cNvPr>
          <p:cNvSpPr>
            <a:spLocks noGrp="1"/>
          </p:cNvSpPr>
          <p:nvPr>
            <p:ph type="body" sz="quarter" idx="10"/>
          </p:nvPr>
        </p:nvSpPr>
        <p:spPr/>
        <p:txBody>
          <a:bodyPr/>
          <a:lstStyle/>
          <a:p>
            <a:r>
              <a:rPr lang="en-US" dirty="0"/>
              <a:t>Bedouin shepherdess spinning wool, 1932</a:t>
            </a:r>
          </a:p>
        </p:txBody>
      </p:sp>
      <p:sp>
        <p:nvSpPr>
          <p:cNvPr id="3" name="Text Placeholder 2">
            <a:extLst>
              <a:ext uri="{FF2B5EF4-FFF2-40B4-BE49-F238E27FC236}">
                <a16:creationId xmlns:a16="http://schemas.microsoft.com/office/drawing/2014/main" id="{0FDE87E3-9675-7F71-6D86-247CD1C95704}"/>
              </a:ext>
            </a:extLst>
          </p:cNvPr>
          <p:cNvSpPr>
            <a:spLocks noGrp="1"/>
          </p:cNvSpPr>
          <p:nvPr>
            <p:ph type="body" sz="quarter" idx="12"/>
          </p:nvPr>
        </p:nvSpPr>
        <p:spPr/>
        <p:txBody>
          <a:bodyPr/>
          <a:lstStyle/>
          <a:p>
            <a:r>
              <a:rPr lang="en-US" dirty="0"/>
              <a:t>11:9</a:t>
            </a:r>
          </a:p>
        </p:txBody>
      </p:sp>
      <p:sp>
        <p:nvSpPr>
          <p:cNvPr id="4" name="Title 3">
            <a:extLst>
              <a:ext uri="{FF2B5EF4-FFF2-40B4-BE49-F238E27FC236}">
                <a16:creationId xmlns:a16="http://schemas.microsoft.com/office/drawing/2014/main" id="{6AA874EA-3AAF-F545-3FF8-A23BFC363ECB}"/>
              </a:ext>
            </a:extLst>
          </p:cNvPr>
          <p:cNvSpPr>
            <a:spLocks noGrp="1"/>
          </p:cNvSpPr>
          <p:nvPr>
            <p:ph type="title"/>
          </p:nvPr>
        </p:nvSpPr>
        <p:spPr/>
        <p:txBody>
          <a:bodyPr/>
          <a:lstStyle/>
          <a:p>
            <a:r>
              <a:rPr lang="en-US" dirty="0"/>
              <a:t>Then I said, “I will no longer pasture you”</a:t>
            </a:r>
          </a:p>
        </p:txBody>
      </p:sp>
    </p:spTree>
    <p:extLst>
      <p:ext uri="{BB962C8B-B14F-4D97-AF65-F5344CB8AC3E}">
        <p14:creationId xmlns:p14="http://schemas.microsoft.com/office/powerpoint/2010/main" val="390940126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Relief of a dying lion, bleeding from the mouth, from Nineveh, circa 645 BC</a:t>
            </a:r>
          </a:p>
        </p:txBody>
      </p:sp>
      <p:sp>
        <p:nvSpPr>
          <p:cNvPr id="3" name="Text Placeholder 2"/>
          <p:cNvSpPr>
            <a:spLocks noGrp="1"/>
          </p:cNvSpPr>
          <p:nvPr>
            <p:ph type="body" sz="quarter" idx="12"/>
          </p:nvPr>
        </p:nvSpPr>
        <p:spPr/>
        <p:txBody>
          <a:bodyPr/>
          <a:lstStyle/>
          <a:p>
            <a:r>
              <a:rPr lang="en-US" dirty="0"/>
              <a:t>11:9</a:t>
            </a:r>
          </a:p>
        </p:txBody>
      </p:sp>
      <p:sp>
        <p:nvSpPr>
          <p:cNvPr id="4" name="Title 3"/>
          <p:cNvSpPr>
            <a:spLocks noGrp="1"/>
          </p:cNvSpPr>
          <p:nvPr>
            <p:ph type="title"/>
          </p:nvPr>
        </p:nvSpPr>
        <p:spPr/>
        <p:txBody>
          <a:bodyPr/>
          <a:lstStyle/>
          <a:p>
            <a:r>
              <a:rPr lang="en-US" dirty="0"/>
              <a:t>That which is dying, let it die</a:t>
            </a:r>
          </a:p>
        </p:txBody>
      </p:sp>
      <p:pic>
        <p:nvPicPr>
          <p:cNvPr id="7" name="Picture 6">
            <a:extLst>
              <a:ext uri="{FF2B5EF4-FFF2-40B4-BE49-F238E27FC236}">
                <a16:creationId xmlns:a16="http://schemas.microsoft.com/office/drawing/2014/main" id="{47053EC3-6EDA-0B4C-C9EE-6EDF4F3BC4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14400"/>
            <a:ext cx="9144000" cy="5029200"/>
          </a:xfrm>
          <a:prstGeom prst="rect">
            <a:avLst/>
          </a:prstGeom>
        </p:spPr>
      </p:pic>
    </p:spTree>
    <p:extLst>
      <p:ext uri="{BB962C8B-B14F-4D97-AF65-F5344CB8AC3E}">
        <p14:creationId xmlns:p14="http://schemas.microsoft.com/office/powerpoint/2010/main" val="15802278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D54F0BD-3836-8D90-6D36-DBF89D48F71E}"/>
              </a:ext>
            </a:extLst>
          </p:cNvPr>
          <p:cNvPicPr>
            <a:picLocks noChangeAspect="1"/>
          </p:cNvPicPr>
          <p:nvPr/>
        </p:nvPicPr>
        <p:blipFill>
          <a:blip r:embed="rId3">
            <a:extLst>
              <a:ext uri="{28A0092B-C50C-407E-A947-70E740481C1C}">
                <a14:useLocalDpi xmlns:a14="http://schemas.microsoft.com/office/drawing/2010/main" val="0"/>
              </a:ext>
            </a:extLst>
          </a:blip>
          <a:srcRect t="6666"/>
          <a:stretch/>
        </p:blipFill>
        <p:spPr>
          <a:xfrm>
            <a:off x="0" y="152400"/>
            <a:ext cx="9144000" cy="6400800"/>
          </a:xfrm>
          <a:prstGeom prst="rect">
            <a:avLst/>
          </a:prstGeom>
        </p:spPr>
      </p:pic>
      <p:sp>
        <p:nvSpPr>
          <p:cNvPr id="2" name="Text Placeholder 1">
            <a:extLst>
              <a:ext uri="{FF2B5EF4-FFF2-40B4-BE49-F238E27FC236}">
                <a16:creationId xmlns:a16="http://schemas.microsoft.com/office/drawing/2014/main" id="{3B42AB09-3D33-10D6-FA2A-B5839C546A76}"/>
              </a:ext>
            </a:extLst>
          </p:cNvPr>
          <p:cNvSpPr>
            <a:spLocks noGrp="1"/>
          </p:cNvSpPr>
          <p:nvPr>
            <p:ph type="body" sz="quarter" idx="10"/>
          </p:nvPr>
        </p:nvSpPr>
        <p:spPr/>
        <p:txBody>
          <a:bodyPr/>
          <a:lstStyle/>
          <a:p>
            <a:r>
              <a:rPr lang="en-US" dirty="0"/>
              <a:t>A man caring for a sick camel, circa 1910</a:t>
            </a:r>
          </a:p>
        </p:txBody>
      </p:sp>
      <p:sp>
        <p:nvSpPr>
          <p:cNvPr id="3" name="Text Placeholder 2">
            <a:extLst>
              <a:ext uri="{FF2B5EF4-FFF2-40B4-BE49-F238E27FC236}">
                <a16:creationId xmlns:a16="http://schemas.microsoft.com/office/drawing/2014/main" id="{E79F5E30-CF51-A088-010F-377C6331AB93}"/>
              </a:ext>
            </a:extLst>
          </p:cNvPr>
          <p:cNvSpPr>
            <a:spLocks noGrp="1"/>
          </p:cNvSpPr>
          <p:nvPr>
            <p:ph type="body" sz="quarter" idx="12"/>
          </p:nvPr>
        </p:nvSpPr>
        <p:spPr/>
        <p:txBody>
          <a:bodyPr/>
          <a:lstStyle/>
          <a:p>
            <a:r>
              <a:rPr lang="en-US" dirty="0"/>
              <a:t>11:9</a:t>
            </a:r>
          </a:p>
        </p:txBody>
      </p:sp>
      <p:sp>
        <p:nvSpPr>
          <p:cNvPr id="4" name="Title 3">
            <a:extLst>
              <a:ext uri="{FF2B5EF4-FFF2-40B4-BE49-F238E27FC236}">
                <a16:creationId xmlns:a16="http://schemas.microsoft.com/office/drawing/2014/main" id="{96FA38EA-CB01-2455-1AC7-076263F3C97E}"/>
              </a:ext>
            </a:extLst>
          </p:cNvPr>
          <p:cNvSpPr>
            <a:spLocks noGrp="1"/>
          </p:cNvSpPr>
          <p:nvPr>
            <p:ph type="title"/>
          </p:nvPr>
        </p:nvSpPr>
        <p:spPr/>
        <p:txBody>
          <a:bodyPr/>
          <a:lstStyle/>
          <a:p>
            <a:r>
              <a:rPr lang="en-US" dirty="0"/>
              <a:t>That which is dying, let it die</a:t>
            </a:r>
          </a:p>
        </p:txBody>
      </p:sp>
    </p:spTree>
    <p:extLst>
      <p:ext uri="{BB962C8B-B14F-4D97-AF65-F5344CB8AC3E}">
        <p14:creationId xmlns:p14="http://schemas.microsoft.com/office/powerpoint/2010/main" val="325220923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grass, person, outdoor&#10;&#10;Description automatically generated">
            <a:extLst>
              <a:ext uri="{FF2B5EF4-FFF2-40B4-BE49-F238E27FC236}">
                <a16:creationId xmlns:a16="http://schemas.microsoft.com/office/drawing/2014/main" id="{325260E8-7EDF-20A7-FBD3-3C185065C6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1000"/>
            <a:ext cx="9144000" cy="6096000"/>
          </a:xfrm>
          <a:prstGeom prst="rect">
            <a:avLst/>
          </a:prstGeom>
        </p:spPr>
      </p:pic>
      <p:sp>
        <p:nvSpPr>
          <p:cNvPr id="2" name="Text Placeholder 1">
            <a:extLst>
              <a:ext uri="{FF2B5EF4-FFF2-40B4-BE49-F238E27FC236}">
                <a16:creationId xmlns:a16="http://schemas.microsoft.com/office/drawing/2014/main" id="{5F337431-22F7-87FF-D48E-73B2900C305C}"/>
              </a:ext>
            </a:extLst>
          </p:cNvPr>
          <p:cNvSpPr>
            <a:spLocks noGrp="1"/>
          </p:cNvSpPr>
          <p:nvPr>
            <p:ph type="body" sz="quarter" idx="10"/>
          </p:nvPr>
        </p:nvSpPr>
        <p:spPr/>
        <p:txBody>
          <a:bodyPr/>
          <a:lstStyle/>
          <a:p>
            <a:r>
              <a:rPr lang="en-US" dirty="0"/>
              <a:t>Men cleaning sheep at the Samaritan Passover on Mount Gerizim</a:t>
            </a:r>
          </a:p>
        </p:txBody>
      </p:sp>
      <p:sp>
        <p:nvSpPr>
          <p:cNvPr id="3" name="Text Placeholder 2">
            <a:extLst>
              <a:ext uri="{FF2B5EF4-FFF2-40B4-BE49-F238E27FC236}">
                <a16:creationId xmlns:a16="http://schemas.microsoft.com/office/drawing/2014/main" id="{C4D29F18-38EA-5D0E-C23E-5B40C577592E}"/>
              </a:ext>
            </a:extLst>
          </p:cNvPr>
          <p:cNvSpPr>
            <a:spLocks noGrp="1"/>
          </p:cNvSpPr>
          <p:nvPr>
            <p:ph type="body" sz="quarter" idx="12"/>
          </p:nvPr>
        </p:nvSpPr>
        <p:spPr/>
        <p:txBody>
          <a:bodyPr/>
          <a:lstStyle/>
          <a:p>
            <a:r>
              <a:rPr lang="en-US" dirty="0"/>
              <a:t>11:9</a:t>
            </a:r>
          </a:p>
        </p:txBody>
      </p:sp>
      <p:sp>
        <p:nvSpPr>
          <p:cNvPr id="4" name="Title 3">
            <a:extLst>
              <a:ext uri="{FF2B5EF4-FFF2-40B4-BE49-F238E27FC236}">
                <a16:creationId xmlns:a16="http://schemas.microsoft.com/office/drawing/2014/main" id="{E83C7AFB-016E-B651-F8CA-B1EF30E4523B}"/>
              </a:ext>
            </a:extLst>
          </p:cNvPr>
          <p:cNvSpPr>
            <a:spLocks noGrp="1"/>
          </p:cNvSpPr>
          <p:nvPr>
            <p:ph type="title"/>
          </p:nvPr>
        </p:nvSpPr>
        <p:spPr/>
        <p:txBody>
          <a:bodyPr/>
          <a:lstStyle/>
          <a:p>
            <a:r>
              <a:rPr lang="en-US" dirty="0"/>
              <a:t>That which is to be destroyed, let it be destroyed</a:t>
            </a:r>
          </a:p>
        </p:txBody>
      </p:sp>
    </p:spTree>
    <p:extLst>
      <p:ext uri="{BB962C8B-B14F-4D97-AF65-F5344CB8AC3E}">
        <p14:creationId xmlns:p14="http://schemas.microsoft.com/office/powerpoint/2010/main" val="66071351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D7BF422-97DD-544E-37AF-1622D7A84F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a:extLst>
              <a:ext uri="{FF2B5EF4-FFF2-40B4-BE49-F238E27FC236}">
                <a16:creationId xmlns:a16="http://schemas.microsoft.com/office/drawing/2014/main" id="{5F337431-22F7-87FF-D48E-73B2900C305C}"/>
              </a:ext>
            </a:extLst>
          </p:cNvPr>
          <p:cNvSpPr>
            <a:spLocks noGrp="1"/>
          </p:cNvSpPr>
          <p:nvPr>
            <p:ph type="body" sz="quarter" idx="10"/>
          </p:nvPr>
        </p:nvSpPr>
        <p:spPr/>
        <p:txBody>
          <a:bodyPr/>
          <a:lstStyle/>
          <a:p>
            <a:r>
              <a:rPr lang="en-US" dirty="0"/>
              <a:t>Carcass of a sheep, Namibia</a:t>
            </a:r>
          </a:p>
        </p:txBody>
      </p:sp>
      <p:sp>
        <p:nvSpPr>
          <p:cNvPr id="3" name="Text Placeholder 2">
            <a:extLst>
              <a:ext uri="{FF2B5EF4-FFF2-40B4-BE49-F238E27FC236}">
                <a16:creationId xmlns:a16="http://schemas.microsoft.com/office/drawing/2014/main" id="{C4D29F18-38EA-5D0E-C23E-5B40C577592E}"/>
              </a:ext>
            </a:extLst>
          </p:cNvPr>
          <p:cNvSpPr>
            <a:spLocks noGrp="1"/>
          </p:cNvSpPr>
          <p:nvPr>
            <p:ph type="body" sz="quarter" idx="12"/>
          </p:nvPr>
        </p:nvSpPr>
        <p:spPr/>
        <p:txBody>
          <a:bodyPr/>
          <a:lstStyle/>
          <a:p>
            <a:r>
              <a:rPr lang="en-US" dirty="0"/>
              <a:t>11:9</a:t>
            </a:r>
          </a:p>
        </p:txBody>
      </p:sp>
      <p:sp>
        <p:nvSpPr>
          <p:cNvPr id="4" name="Title 3">
            <a:extLst>
              <a:ext uri="{FF2B5EF4-FFF2-40B4-BE49-F238E27FC236}">
                <a16:creationId xmlns:a16="http://schemas.microsoft.com/office/drawing/2014/main" id="{E83C7AFB-016E-B651-F8CA-B1EF30E4523B}"/>
              </a:ext>
            </a:extLst>
          </p:cNvPr>
          <p:cNvSpPr>
            <a:spLocks noGrp="1"/>
          </p:cNvSpPr>
          <p:nvPr>
            <p:ph type="title"/>
          </p:nvPr>
        </p:nvSpPr>
        <p:spPr/>
        <p:txBody>
          <a:bodyPr/>
          <a:lstStyle/>
          <a:p>
            <a:r>
              <a:rPr lang="en-US" dirty="0"/>
              <a:t>That which is to be destroyed, let it be destroyed</a:t>
            </a:r>
          </a:p>
        </p:txBody>
      </p:sp>
    </p:spTree>
    <p:extLst>
      <p:ext uri="{BB962C8B-B14F-4D97-AF65-F5344CB8AC3E}">
        <p14:creationId xmlns:p14="http://schemas.microsoft.com/office/powerpoint/2010/main" val="123847331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outdoor, building, stone, rock&#10;&#10;Description automatically generated">
            <a:extLst>
              <a:ext uri="{FF2B5EF4-FFF2-40B4-BE49-F238E27FC236}">
                <a16:creationId xmlns:a16="http://schemas.microsoft.com/office/drawing/2014/main" id="{FC68C65B-AE5A-8872-F77C-309E48A2D340}"/>
              </a:ext>
            </a:extLst>
          </p:cNvPr>
          <p:cNvPicPr>
            <a:picLocks noChangeAspect="1"/>
          </p:cNvPicPr>
          <p:nvPr/>
        </p:nvPicPr>
        <p:blipFill rotWithShape="1">
          <a:blip r:embed="rId3">
            <a:extLst>
              <a:ext uri="{28A0092B-C50C-407E-A947-70E740481C1C}">
                <a14:useLocalDpi xmlns:a14="http://schemas.microsoft.com/office/drawing/2010/main" val="0"/>
              </a:ext>
            </a:extLst>
          </a:blip>
          <a:srcRect r="2439"/>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C5389AB1-9F5C-38EF-DD86-71E36A4D1E57}"/>
              </a:ext>
            </a:extLst>
          </p:cNvPr>
          <p:cNvSpPr>
            <a:spLocks noGrp="1"/>
          </p:cNvSpPr>
          <p:nvPr>
            <p:ph type="body" sz="quarter" idx="10"/>
          </p:nvPr>
        </p:nvSpPr>
        <p:spPr/>
        <p:txBody>
          <a:bodyPr/>
          <a:lstStyle/>
          <a:p>
            <a:r>
              <a:rPr lang="en-US" dirty="0"/>
              <a:t>Relief of a lion attacking a bull, on a staircase at Persepolis, circa 500 BC</a:t>
            </a:r>
          </a:p>
        </p:txBody>
      </p:sp>
      <p:sp>
        <p:nvSpPr>
          <p:cNvPr id="3" name="Text Placeholder 2">
            <a:extLst>
              <a:ext uri="{FF2B5EF4-FFF2-40B4-BE49-F238E27FC236}">
                <a16:creationId xmlns:a16="http://schemas.microsoft.com/office/drawing/2014/main" id="{66930D4F-30D4-11EA-B5E1-5471761E19E0}"/>
              </a:ext>
            </a:extLst>
          </p:cNvPr>
          <p:cNvSpPr>
            <a:spLocks noGrp="1"/>
          </p:cNvSpPr>
          <p:nvPr>
            <p:ph type="body" sz="quarter" idx="12"/>
          </p:nvPr>
        </p:nvSpPr>
        <p:spPr/>
        <p:txBody>
          <a:bodyPr/>
          <a:lstStyle/>
          <a:p>
            <a:r>
              <a:rPr lang="en-US" dirty="0"/>
              <a:t>11:9</a:t>
            </a:r>
          </a:p>
        </p:txBody>
      </p:sp>
      <p:sp>
        <p:nvSpPr>
          <p:cNvPr id="4" name="Title 3">
            <a:extLst>
              <a:ext uri="{FF2B5EF4-FFF2-40B4-BE49-F238E27FC236}">
                <a16:creationId xmlns:a16="http://schemas.microsoft.com/office/drawing/2014/main" id="{F45C360A-D33C-DE6E-0338-A829E5FE8CE7}"/>
              </a:ext>
            </a:extLst>
          </p:cNvPr>
          <p:cNvSpPr>
            <a:spLocks noGrp="1"/>
          </p:cNvSpPr>
          <p:nvPr>
            <p:ph type="title"/>
          </p:nvPr>
        </p:nvSpPr>
        <p:spPr/>
        <p:txBody>
          <a:bodyPr/>
          <a:lstStyle/>
          <a:p>
            <a:r>
              <a:rPr lang="en-US" dirty="0"/>
              <a:t>Let those who are left eat each other’s flesh</a:t>
            </a:r>
          </a:p>
        </p:txBody>
      </p:sp>
    </p:spTree>
    <p:extLst>
      <p:ext uri="{BB962C8B-B14F-4D97-AF65-F5344CB8AC3E}">
        <p14:creationId xmlns:p14="http://schemas.microsoft.com/office/powerpoint/2010/main" val="330255035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20FEAFD-3D44-9751-D065-A6725DFBCA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930"/>
            <a:ext cx="9144000" cy="6454140"/>
          </a:xfrm>
          <a:prstGeom prst="rect">
            <a:avLst/>
          </a:prstGeom>
        </p:spPr>
      </p:pic>
      <p:sp>
        <p:nvSpPr>
          <p:cNvPr id="2" name="Text Placeholder 1">
            <a:extLst>
              <a:ext uri="{FF2B5EF4-FFF2-40B4-BE49-F238E27FC236}">
                <a16:creationId xmlns:a16="http://schemas.microsoft.com/office/drawing/2014/main" id="{C5389AB1-9F5C-38EF-DD86-71E36A4D1E57}"/>
              </a:ext>
            </a:extLst>
          </p:cNvPr>
          <p:cNvSpPr>
            <a:spLocks noGrp="1"/>
          </p:cNvSpPr>
          <p:nvPr>
            <p:ph type="body" sz="quarter" idx="10"/>
          </p:nvPr>
        </p:nvSpPr>
        <p:spPr/>
        <p:txBody>
          <a:bodyPr/>
          <a:lstStyle/>
          <a:p>
            <a:r>
              <a:rPr lang="en-US" dirty="0"/>
              <a:t>Rocky Mountain bighorn rams butting heads, Logan Pass, Glacier National Park, Montana</a:t>
            </a:r>
          </a:p>
        </p:txBody>
      </p:sp>
      <p:sp>
        <p:nvSpPr>
          <p:cNvPr id="3" name="Text Placeholder 2">
            <a:extLst>
              <a:ext uri="{FF2B5EF4-FFF2-40B4-BE49-F238E27FC236}">
                <a16:creationId xmlns:a16="http://schemas.microsoft.com/office/drawing/2014/main" id="{66930D4F-30D4-11EA-B5E1-5471761E19E0}"/>
              </a:ext>
            </a:extLst>
          </p:cNvPr>
          <p:cNvSpPr>
            <a:spLocks noGrp="1"/>
          </p:cNvSpPr>
          <p:nvPr>
            <p:ph type="body" sz="quarter" idx="12"/>
          </p:nvPr>
        </p:nvSpPr>
        <p:spPr/>
        <p:txBody>
          <a:bodyPr/>
          <a:lstStyle/>
          <a:p>
            <a:r>
              <a:rPr lang="en-US" dirty="0"/>
              <a:t>11:9</a:t>
            </a:r>
          </a:p>
        </p:txBody>
      </p:sp>
      <p:sp>
        <p:nvSpPr>
          <p:cNvPr id="4" name="Title 3">
            <a:extLst>
              <a:ext uri="{FF2B5EF4-FFF2-40B4-BE49-F238E27FC236}">
                <a16:creationId xmlns:a16="http://schemas.microsoft.com/office/drawing/2014/main" id="{F45C360A-D33C-DE6E-0338-A829E5FE8CE7}"/>
              </a:ext>
            </a:extLst>
          </p:cNvPr>
          <p:cNvSpPr>
            <a:spLocks noGrp="1"/>
          </p:cNvSpPr>
          <p:nvPr>
            <p:ph type="title"/>
          </p:nvPr>
        </p:nvSpPr>
        <p:spPr/>
        <p:txBody>
          <a:bodyPr/>
          <a:lstStyle/>
          <a:p>
            <a:r>
              <a:rPr lang="en-US" dirty="0"/>
              <a:t>Let those who are left eat each other’s flesh</a:t>
            </a:r>
          </a:p>
        </p:txBody>
      </p:sp>
    </p:spTree>
    <p:extLst>
      <p:ext uri="{BB962C8B-B14F-4D97-AF65-F5344CB8AC3E}">
        <p14:creationId xmlns:p14="http://schemas.microsoft.com/office/powerpoint/2010/main" val="32650358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hape&#10;&#10;Description automatically generated with low confidence">
            <a:extLst>
              <a:ext uri="{FF2B5EF4-FFF2-40B4-BE49-F238E27FC236}">
                <a16:creationId xmlns:a16="http://schemas.microsoft.com/office/drawing/2014/main" id="{914D1511-B23C-047A-4196-CB8C272A5A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7581" y="281911"/>
            <a:ext cx="4128838" cy="6234545"/>
          </a:xfrm>
          <a:prstGeom prst="rect">
            <a:avLst/>
          </a:prstGeom>
        </p:spPr>
      </p:pic>
      <p:sp>
        <p:nvSpPr>
          <p:cNvPr id="2" name="Text Placeholder 1"/>
          <p:cNvSpPr>
            <a:spLocks noGrp="1"/>
          </p:cNvSpPr>
          <p:nvPr>
            <p:ph type="body" sz="quarter" idx="10"/>
          </p:nvPr>
        </p:nvSpPr>
        <p:spPr/>
        <p:txBody>
          <a:bodyPr/>
          <a:lstStyle/>
          <a:p>
            <a:r>
              <a:rPr lang="en-US" dirty="0"/>
              <a:t>Wood and animal skin staff, from Egypt, late 18th dynasty, circa 14th century BC</a:t>
            </a:r>
          </a:p>
        </p:txBody>
      </p:sp>
      <p:sp>
        <p:nvSpPr>
          <p:cNvPr id="3" name="Text Placeholder 2"/>
          <p:cNvSpPr>
            <a:spLocks noGrp="1"/>
          </p:cNvSpPr>
          <p:nvPr>
            <p:ph type="body" sz="quarter" idx="12"/>
          </p:nvPr>
        </p:nvSpPr>
        <p:spPr/>
        <p:txBody>
          <a:bodyPr/>
          <a:lstStyle/>
          <a:p>
            <a:r>
              <a:rPr lang="en-US" dirty="0"/>
              <a:t>11:10</a:t>
            </a:r>
          </a:p>
        </p:txBody>
      </p:sp>
      <p:sp>
        <p:nvSpPr>
          <p:cNvPr id="4" name="Title 3"/>
          <p:cNvSpPr>
            <a:spLocks noGrp="1"/>
          </p:cNvSpPr>
          <p:nvPr>
            <p:ph type="title"/>
          </p:nvPr>
        </p:nvSpPr>
        <p:spPr/>
        <p:txBody>
          <a:bodyPr/>
          <a:lstStyle/>
          <a:p>
            <a:r>
              <a:rPr lang="en-US" dirty="0"/>
              <a:t>Then I took my staff Favor and cut it in pieces</a:t>
            </a:r>
          </a:p>
        </p:txBody>
      </p:sp>
    </p:spTree>
    <p:extLst>
      <p:ext uri="{BB962C8B-B14F-4D97-AF65-F5344CB8AC3E}">
        <p14:creationId xmlns:p14="http://schemas.microsoft.com/office/powerpoint/2010/main" val="45564372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EFCE2-8A69-FB1D-6DA6-4112EF84539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03B248B-4F26-A297-9C92-4D242780AB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E2AB9C27-C1AF-A9B5-625E-8711C6C4D7FF}"/>
              </a:ext>
            </a:extLst>
          </p:cNvPr>
          <p:cNvSpPr>
            <a:spLocks noGrp="1"/>
          </p:cNvSpPr>
          <p:nvPr>
            <p:ph type="body" sz="quarter" idx="10"/>
          </p:nvPr>
        </p:nvSpPr>
        <p:spPr/>
        <p:txBody>
          <a:bodyPr/>
          <a:lstStyle/>
          <a:p>
            <a:r>
              <a:rPr lang="en-US" dirty="0">
                <a:ea typeface="Calibri"/>
              </a:rPr>
              <a:t>Two men in conversation at an altar, late 5th century BC</a:t>
            </a:r>
          </a:p>
        </p:txBody>
      </p:sp>
      <p:sp>
        <p:nvSpPr>
          <p:cNvPr id="3" name="Text Placeholder 2">
            <a:extLst>
              <a:ext uri="{FF2B5EF4-FFF2-40B4-BE49-F238E27FC236}">
                <a16:creationId xmlns:a16="http://schemas.microsoft.com/office/drawing/2014/main" id="{DAC36622-8B50-5E18-8753-FC3A0A1A7F82}"/>
              </a:ext>
            </a:extLst>
          </p:cNvPr>
          <p:cNvSpPr>
            <a:spLocks noGrp="1"/>
          </p:cNvSpPr>
          <p:nvPr>
            <p:ph type="body" sz="quarter" idx="12"/>
          </p:nvPr>
        </p:nvSpPr>
        <p:spPr/>
        <p:txBody>
          <a:bodyPr/>
          <a:lstStyle/>
          <a:p>
            <a:r>
              <a:rPr lang="en-US" dirty="0"/>
              <a:t>11:10</a:t>
            </a:r>
          </a:p>
        </p:txBody>
      </p:sp>
      <p:sp>
        <p:nvSpPr>
          <p:cNvPr id="4" name="Title 3">
            <a:extLst>
              <a:ext uri="{FF2B5EF4-FFF2-40B4-BE49-F238E27FC236}">
                <a16:creationId xmlns:a16="http://schemas.microsoft.com/office/drawing/2014/main" id="{E530D64D-D98C-2C07-EDDC-722534EC73C0}"/>
              </a:ext>
            </a:extLst>
          </p:cNvPr>
          <p:cNvSpPr>
            <a:spLocks noGrp="1"/>
          </p:cNvSpPr>
          <p:nvPr>
            <p:ph type="title"/>
          </p:nvPr>
        </p:nvSpPr>
        <p:spPr/>
        <p:txBody>
          <a:bodyPr/>
          <a:lstStyle/>
          <a:p>
            <a:r>
              <a:rPr lang="en-US" dirty="0"/>
              <a:t>Then I took my staff Favor and cut it in pieces</a:t>
            </a:r>
            <a:endParaRPr lang="en-US" dirty="0">
              <a:ea typeface="Calibri"/>
            </a:endParaRPr>
          </a:p>
        </p:txBody>
      </p:sp>
    </p:spTree>
    <p:extLst>
      <p:ext uri="{BB962C8B-B14F-4D97-AF65-F5344CB8AC3E}">
        <p14:creationId xmlns:p14="http://schemas.microsoft.com/office/powerpoint/2010/main" val="151165312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E7789F-7089-4E42-9B99-843E99599538}"/>
              </a:ext>
            </a:extLst>
          </p:cNvPr>
          <p:cNvSpPr>
            <a:spLocks noGrp="1"/>
          </p:cNvSpPr>
          <p:nvPr>
            <p:ph type="body" sz="quarter" idx="10"/>
          </p:nvPr>
        </p:nvSpPr>
        <p:spPr/>
        <p:txBody>
          <a:bodyPr/>
          <a:lstStyle/>
          <a:p>
            <a:r>
              <a:rPr lang="en-US" dirty="0"/>
              <a:t>Model of the ark of the covenant, with the atonement cover and contents</a:t>
            </a:r>
          </a:p>
        </p:txBody>
      </p:sp>
      <p:sp>
        <p:nvSpPr>
          <p:cNvPr id="3" name="Text Placeholder 2">
            <a:extLst>
              <a:ext uri="{FF2B5EF4-FFF2-40B4-BE49-F238E27FC236}">
                <a16:creationId xmlns:a16="http://schemas.microsoft.com/office/drawing/2014/main" id="{1C263A46-9FD8-465D-AEBD-0AC419F3C37D}"/>
              </a:ext>
            </a:extLst>
          </p:cNvPr>
          <p:cNvSpPr>
            <a:spLocks noGrp="1"/>
          </p:cNvSpPr>
          <p:nvPr>
            <p:ph type="body" sz="quarter" idx="12"/>
          </p:nvPr>
        </p:nvSpPr>
        <p:spPr/>
        <p:txBody>
          <a:bodyPr/>
          <a:lstStyle/>
          <a:p>
            <a:r>
              <a:rPr lang="en-US" dirty="0"/>
              <a:t>11:10</a:t>
            </a:r>
          </a:p>
        </p:txBody>
      </p:sp>
      <p:sp>
        <p:nvSpPr>
          <p:cNvPr id="4" name="Title 3">
            <a:extLst>
              <a:ext uri="{FF2B5EF4-FFF2-40B4-BE49-F238E27FC236}">
                <a16:creationId xmlns:a16="http://schemas.microsoft.com/office/drawing/2014/main" id="{FA56ADA5-D40F-42D2-AD6B-99208D001AC4}"/>
              </a:ext>
            </a:extLst>
          </p:cNvPr>
          <p:cNvSpPr>
            <a:spLocks noGrp="1"/>
          </p:cNvSpPr>
          <p:nvPr>
            <p:ph type="title"/>
          </p:nvPr>
        </p:nvSpPr>
        <p:spPr/>
        <p:txBody>
          <a:bodyPr/>
          <a:lstStyle/>
          <a:p>
            <a:r>
              <a:rPr lang="en-US" dirty="0"/>
              <a:t>To break my covenant that I had made with all the peoples</a:t>
            </a:r>
          </a:p>
        </p:txBody>
      </p:sp>
      <p:pic>
        <p:nvPicPr>
          <p:cNvPr id="7" name="Picture 6">
            <a:extLst>
              <a:ext uri="{FF2B5EF4-FFF2-40B4-BE49-F238E27FC236}">
                <a16:creationId xmlns:a16="http://schemas.microsoft.com/office/drawing/2014/main" id="{0B0E3D51-BA35-22BC-171D-461FEEAAD07A}"/>
              </a:ext>
            </a:extLst>
          </p:cNvPr>
          <p:cNvPicPr>
            <a:picLocks noChangeAspect="1"/>
          </p:cNvPicPr>
          <p:nvPr/>
        </p:nvPicPr>
        <p:blipFill rotWithShape="1">
          <a:blip r:embed="rId3">
            <a:extLst>
              <a:ext uri="{28A0092B-C50C-407E-A947-70E740481C1C}">
                <a14:useLocalDpi xmlns:a14="http://schemas.microsoft.com/office/drawing/2010/main" val="0"/>
              </a:ext>
            </a:extLst>
          </a:blip>
          <a:srcRect l="685"/>
          <a:stretch/>
        </p:blipFill>
        <p:spPr>
          <a:xfrm>
            <a:off x="0" y="369332"/>
            <a:ext cx="9144000" cy="6150340"/>
          </a:xfrm>
          <a:prstGeom prst="rect">
            <a:avLst/>
          </a:prstGeom>
        </p:spPr>
      </p:pic>
    </p:spTree>
    <p:extLst>
      <p:ext uri="{BB962C8B-B14F-4D97-AF65-F5344CB8AC3E}">
        <p14:creationId xmlns:p14="http://schemas.microsoft.com/office/powerpoint/2010/main" val="142336151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FILENAME" val="D:\0Adds 2002\01 Galilee\Golan Heights\sr\Odem Forest.jpg"/>
  <p:tag name="PHOTO" val="TRUE"/>
</p:tagLst>
</file>

<file path=ppt/tags/tag2.xml><?xml version="1.0" encoding="utf-8"?>
<p:tagLst xmlns:a="http://schemas.openxmlformats.org/drawingml/2006/main" xmlns:r="http://schemas.openxmlformats.org/officeDocument/2006/relationships" xmlns:p="http://schemas.openxmlformats.org/presentationml/2006/main">
  <p:tag name="PHOTO" val="TRUE"/>
  <p:tag name="FILENAME" val="D:\0Adds 2002\01 Galilee\Golan Heights\sr\Odem Forest moss on rocks3.jpg"/>
</p:tagLst>
</file>

<file path=ppt/tags/tag3.xml><?xml version="1.0" encoding="utf-8"?>
<p:tagLst xmlns:a="http://schemas.openxmlformats.org/drawingml/2006/main" xmlns:r="http://schemas.openxmlformats.org/officeDocument/2006/relationships" xmlns:p="http://schemas.openxmlformats.org/presentationml/2006/main">
  <p:tag name="PHOTO" val="TRUE"/>
  <p:tag name="FILENAME" val="D:\0Images\00Jordan adds\Bethany Beyond Jordan\sr\Pride of Jordan, thickets by river.jpg"/>
</p:tagLst>
</file>

<file path=ppt/tags/tag4.xml><?xml version="1.0" encoding="utf-8"?>
<p:tagLst xmlns:a="http://schemas.openxmlformats.org/drawingml/2006/main" xmlns:r="http://schemas.openxmlformats.org/officeDocument/2006/relationships" xmlns:p="http://schemas.openxmlformats.org/presentationml/2006/main">
  <p:tag name="PHOTO" val="TRUE"/>
  <p:tag name="FILENAME" val="D:\0Images\00Jordan adds\Bethany Beyond Jordan\sr\Pride of the Jordan, thickets by river.jpg"/>
</p:tagLst>
</file>

<file path=ppt/theme/theme1.xml><?xml version="1.0" encoding="utf-8"?>
<a:theme xmlns:a="http://schemas.openxmlformats.org/drawingml/2006/main" name="PhotoCompan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hotoCompanio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hotoCompanion.potx" id="{156FBC7D-6AC8-4052-8D38-BB651D9D29B5}" vid="{07EA9D4B-09B1-4793-8212-CF3BEBDEEA4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PhotoCompanion</Template>
  <TotalTime>11760</TotalTime>
  <Words>14572</Words>
  <Application>Microsoft Office PowerPoint</Application>
  <PresentationFormat>On-screen Show (4:3)</PresentationFormat>
  <Paragraphs>1205</Paragraphs>
  <Slides>163</Slides>
  <Notes>163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163</vt:i4>
      </vt:variant>
    </vt:vector>
  </HeadingPairs>
  <TitlesOfParts>
    <vt:vector size="172" baseType="lpstr">
      <vt:lpstr>ＭＳ Ｐゴシック</vt:lpstr>
      <vt:lpstr>Accordance</vt:lpstr>
      <vt:lpstr>Arial</vt:lpstr>
      <vt:lpstr>Calibri</vt:lpstr>
      <vt:lpstr>objektiv-mk3</vt:lpstr>
      <vt:lpstr>SBL Greek</vt:lpstr>
      <vt:lpstr>SBL Hebrew</vt:lpstr>
      <vt:lpstr>Times New Roman</vt:lpstr>
      <vt:lpstr>PhotoCompanion</vt:lpstr>
      <vt:lpstr>Zechariah 11</vt:lpstr>
      <vt:lpstr>Zechariah 11</vt:lpstr>
      <vt:lpstr>Open your doors, O Lebanon, that the fire may devour your cedars</vt:lpstr>
      <vt:lpstr>Open your doors, O Lebanon, that the fire may devour your cedars</vt:lpstr>
      <vt:lpstr>Open your doors, O Lebanon, that the fire may devour your cedars</vt:lpstr>
      <vt:lpstr>Open your doors, O Lebanon, that the fire may devour your cedars</vt:lpstr>
      <vt:lpstr>Open your doors, O Lebanon, that the fire may devour your cedars</vt:lpstr>
      <vt:lpstr>Open your doors, O Lebanon, that the fire may devour your cedars</vt:lpstr>
      <vt:lpstr>Open your doors, O Lebanon, that the fire may devour your cedars</vt:lpstr>
      <vt:lpstr>Open your doors, O Lebanon, that the fire may devour your cedars</vt:lpstr>
      <vt:lpstr>Open your doors, O Lebanon, that the fire may devour your cedars</vt:lpstr>
      <vt:lpstr>Open your doors, O Lebanon, that the fire may devour your cedars</vt:lpstr>
      <vt:lpstr>Open your doors, O Lebanon, that the fire may devour your cedars</vt:lpstr>
      <vt:lpstr>Wail, O cypress, for the cedar has fallen; for the glorious ones are destroyed</vt:lpstr>
      <vt:lpstr>Wail, O cypress, for the cedar has fallen; for the glorious ones are destroyed</vt:lpstr>
      <vt:lpstr>Wail, O cypress, for the cedar has fallen; for the glorious ones are destroyed</vt:lpstr>
      <vt:lpstr>Wail, O cypress, for the cedar has fallen; for the glorious ones are destroyed</vt:lpstr>
      <vt:lpstr>Wail, O cypress, for the cedar has fallen; for the glorious ones are destroyed</vt:lpstr>
      <vt:lpstr>Wail, oaks of Bashan! For the impenetrable forest has come down!</vt:lpstr>
      <vt:lpstr>Wail, oaks of Bashan! For the impenetrable forest has come down!</vt:lpstr>
      <vt:lpstr>Wail, oaks of Bashan! For the impenetrable forest has come down!</vt:lpstr>
      <vt:lpstr>Wail, oaks of Bashan! For the impenetrable forest has come down!</vt:lpstr>
      <vt:lpstr>Wail, oaks of Bashan! For the impenetrable forest has come down!</vt:lpstr>
      <vt:lpstr>Wail, oaks of Bashan! For the impenetrable forest has come down!</vt:lpstr>
      <vt:lpstr>Wail, oaks of Bashan! For the impenetrable forest has come down!</vt:lpstr>
      <vt:lpstr>Wail, oaks of Bashan! For the impenetrable forest has come down!</vt:lpstr>
      <vt:lpstr>Wail, oaks of Bashan! For the impenetrable forest has come down!</vt:lpstr>
      <vt:lpstr>There is a sound of the shepherds wailing, for their glory is destroyed</vt:lpstr>
      <vt:lpstr>There is a sound of the shepherds wailing, for their glory is destroyed</vt:lpstr>
      <vt:lpstr>There is a sound of the shepherds wailing, for their glory is destroyed</vt:lpstr>
      <vt:lpstr>There is a sound of the young lions roaring</vt:lpstr>
      <vt:lpstr>There is a sound of the young lions roaring</vt:lpstr>
      <vt:lpstr>There is a sound of the young lions roaring</vt:lpstr>
      <vt:lpstr>There is a sound of the young lions roaring</vt:lpstr>
      <vt:lpstr>For the pride of the Jordan is destroyed</vt:lpstr>
      <vt:lpstr>For the pride of the Jordan is destroyed</vt:lpstr>
      <vt:lpstr>For the pride of the Jordan is destroyed</vt:lpstr>
      <vt:lpstr>Thus says Yahweh my God, “Pasture the flock that is doomed for slaughter”</vt:lpstr>
      <vt:lpstr>Thus says Yahweh my God, “Pasture the flock that is doomed for slaughter”</vt:lpstr>
      <vt:lpstr>Those who buy them slaughter them but go unpunished</vt:lpstr>
      <vt:lpstr>Those who buy them slaughter them but go unpunished</vt:lpstr>
      <vt:lpstr>Those who buy them slaughter them but go unpunished</vt:lpstr>
      <vt:lpstr>Those who buy them slaughter them but go unpunished</vt:lpstr>
      <vt:lpstr>Those who buy them slaughter them but go unpunished</vt:lpstr>
      <vt:lpstr>Those who buy them slaughter them but go unpunished</vt:lpstr>
      <vt:lpstr>Those who buy them slaughter them but go unpunished</vt:lpstr>
      <vt:lpstr>Those who buy them slaughter them but go unpunished</vt:lpstr>
      <vt:lpstr>Those who buy them slaughter them but go unpunished</vt:lpstr>
      <vt:lpstr>Those who buy them slaughter them but go unpunished</vt:lpstr>
      <vt:lpstr>Those who buy them slaughter them but go unpunished</vt:lpstr>
      <vt:lpstr>Those who buy them slaughter them but go unpunished</vt:lpstr>
      <vt:lpstr>Those who sell them say, “Blessed be Yahweh, for I am rich”</vt:lpstr>
      <vt:lpstr>Those who sell them say, “Blessed be Yahweh, for I am rich”</vt:lpstr>
      <vt:lpstr>Those who sell them say, “Blessed be Yahweh, for I am rich”</vt:lpstr>
      <vt:lpstr>And their own shepherds do not pity them</vt:lpstr>
      <vt:lpstr>And their own shepherds do not pity them</vt:lpstr>
      <vt:lpstr>“I will no longer have pity on the inhabitants of the land,” declares Yahweh</vt:lpstr>
      <vt:lpstr>“I will no longer have pity on the inhabitants of the land,” declares Yahweh</vt:lpstr>
      <vt:lpstr>“I will no longer have pity on the inhabitants of the land,” declares Yahweh</vt:lpstr>
      <vt:lpstr>I will deliver each man into the hand of his neighbor</vt:lpstr>
      <vt:lpstr>I will deliver each man into the hand of his neighbor</vt:lpstr>
      <vt:lpstr>And into the hand of his king</vt:lpstr>
      <vt:lpstr>And into the hand of his king</vt:lpstr>
      <vt:lpstr>They will strike the land, and I will not deliver them from their hand</vt:lpstr>
      <vt:lpstr>They will strike the land, and I will not deliver them from their hand</vt:lpstr>
      <vt:lpstr>They will strike the land, and I will not deliver them from their hand</vt:lpstr>
      <vt:lpstr>So I pastured the flock that was doomed for slaughter, the afflicted of the flock</vt:lpstr>
      <vt:lpstr>So I pastured the flock that was doomed for slaughter, the afflicted of the flock</vt:lpstr>
      <vt:lpstr>So I pastured the flock that was doomed for slaughter, the afflicted of the flock</vt:lpstr>
      <vt:lpstr>So I pastured the flock that was doomed for slaughter, the afflicted of the flock</vt:lpstr>
      <vt:lpstr>Then I took for myself two staffs; the one I called Favor and the other I called Union</vt:lpstr>
      <vt:lpstr>Then I took for myself two staffs; the one I called Favor and the other I called Union</vt:lpstr>
      <vt:lpstr>Then I took for myself two staffs; the one I called Favor and the other I called Union</vt:lpstr>
      <vt:lpstr>Then I took for myself two staffs; the one I called Favor and the other I called Union</vt:lpstr>
      <vt:lpstr>Then I took for myself two staffs; the one I called Favor and the other I called Union</vt:lpstr>
      <vt:lpstr>So I pastured the flock</vt:lpstr>
      <vt:lpstr>So I pastured the flock</vt:lpstr>
      <vt:lpstr>Then I destroyed the three shepherds in one month, for my soul was annoyed with them</vt:lpstr>
      <vt:lpstr>Then I destroyed the three shepherds in one month, for my soul was annoyed with them</vt:lpstr>
      <vt:lpstr>Then I destroyed the three shepherds in one month, for my soul was annoyed with them</vt:lpstr>
      <vt:lpstr>Then I destroyed the three shepherds in one month, for my soul was annoyed with them</vt:lpstr>
      <vt:lpstr>Then I destroyed the three shepherds in one month, for my soul was annoyed with them</vt:lpstr>
      <vt:lpstr>Then I destroyed the three shepherds in one month, for my soul was annoyed with them</vt:lpstr>
      <vt:lpstr>I became impatient with them, and they despised me</vt:lpstr>
      <vt:lpstr>I became impatient with them, and they despised me</vt:lpstr>
      <vt:lpstr>I became impatient with them, and they despised me</vt:lpstr>
      <vt:lpstr>I became impatient with them, and they despised me</vt:lpstr>
      <vt:lpstr>Then I said, “I will no longer pasture you”</vt:lpstr>
      <vt:lpstr>Then I said, “I will no longer pasture you”</vt:lpstr>
      <vt:lpstr>Then I said, “I will no longer pasture you”</vt:lpstr>
      <vt:lpstr>That which is dying, let it die</vt:lpstr>
      <vt:lpstr>That which is dying, let it die</vt:lpstr>
      <vt:lpstr>That which is to be destroyed, let it be destroyed</vt:lpstr>
      <vt:lpstr>That which is to be destroyed, let it be destroyed</vt:lpstr>
      <vt:lpstr>Let those who are left eat each other’s flesh</vt:lpstr>
      <vt:lpstr>Let those who are left eat each other’s flesh</vt:lpstr>
      <vt:lpstr>Then I took my staff Favor and cut it in pieces</vt:lpstr>
      <vt:lpstr>Then I took my staff Favor and cut it in pieces</vt:lpstr>
      <vt:lpstr>To break my covenant that I had made with all the peoples</vt:lpstr>
      <vt:lpstr>So it was broken that day</vt:lpstr>
      <vt:lpstr>Then the poor of the flock who were watching me knew it was the word of Yahweh</vt:lpstr>
      <vt:lpstr>Then the poor of the flock who were watching me knew it was the word of Yahweh</vt:lpstr>
      <vt:lpstr>Then the poor of the flock who were watching me knew it was the word of Yahweh</vt:lpstr>
      <vt:lpstr>Then the poor of the flock who were watching me knew it was the word of Yahweh</vt:lpstr>
      <vt:lpstr>Then the poor of the flock who were watching me knew it was the word of Yahweh</vt:lpstr>
      <vt:lpstr>I said to them, “If you think it is good, give me my wages; and if not, then don’t”</vt:lpstr>
      <vt:lpstr>And they weighed out thirty shekels of silver as my wages</vt:lpstr>
      <vt:lpstr>And they weighed out thirty shekels of silver as my wages</vt:lpstr>
      <vt:lpstr>And they weighed out thirty shekels of silver as my wages</vt:lpstr>
      <vt:lpstr>And they weighed out thirty shekels of silver as my wages</vt:lpstr>
      <vt:lpstr>And they weighed out thirty shekels of silver as my wages</vt:lpstr>
      <vt:lpstr>Yahweh said to me, ”Throw it to the potter—the magnificent price that I was prized at by them”</vt:lpstr>
      <vt:lpstr>Yahweh said to me, ”Throw it to the potter—the magnificent price that I was prized at by them”</vt:lpstr>
      <vt:lpstr>Yahweh said to me, ”Throw it to the potter—the magnificent price that I was prized at by them”</vt:lpstr>
      <vt:lpstr>Yahweh said to me, ”Throw it to the potter—the magnificent price that I was prized at by them”</vt:lpstr>
      <vt:lpstr>Yahweh said to me, ”Throw it to the potter—the magnificent price that I was prized at by them”</vt:lpstr>
      <vt:lpstr>Yahweh said to me, ”Throw it to the potter—the magnificent price that I was prized at by them”</vt:lpstr>
      <vt:lpstr>Yahweh said to me, ”Throw it to the potter—the magnificent price that I was prized at by them”</vt:lpstr>
      <vt:lpstr>Yahweh said to me, ”Throw it to the potter—the magnificent price that I was prized at by them”</vt:lpstr>
      <vt:lpstr>Yahweh said to me, ”Throw it to the potter—the magnificent price that I was prized at by them”</vt:lpstr>
      <vt:lpstr>So I took the thirty pieces of silver and threw them to the potter in the house of Yahweh</vt:lpstr>
      <vt:lpstr>So I took the thirty pieces of silver and threw them to the potter in the house of Yahweh</vt:lpstr>
      <vt:lpstr>So I took the thirty pieces of silver and threw them to the potter in the house of Yahweh</vt:lpstr>
      <vt:lpstr>So I took the thirty pieces of silver and threw them to the potter in the house of Yahweh</vt:lpstr>
      <vt:lpstr>Then I cut in pieces my second staff, Union</vt:lpstr>
      <vt:lpstr>Then I cut in pieces my second staff, Union</vt:lpstr>
      <vt:lpstr>Then I cut in pieces my second staff, Union</vt:lpstr>
      <vt:lpstr>In order to break the brotherhood between Judah and Israel</vt:lpstr>
      <vt:lpstr>In order to break the brotherhood between Judah and Israel</vt:lpstr>
      <vt:lpstr>In order to break the brotherhood between Judah and Israel</vt:lpstr>
      <vt:lpstr>Yahweh said to me, “Take the equipment of a foolish shepherd”</vt:lpstr>
      <vt:lpstr>Yahweh said to me, “Take the equipment of a foolish shepherd”</vt:lpstr>
      <vt:lpstr>Yahweh said to me, “Take the equipment of a foolish shepherd”</vt:lpstr>
      <vt:lpstr>Yahweh said to me, “Take the equipment of a foolish shepherd”</vt:lpstr>
      <vt:lpstr>I will raise up a shepherd in the land who will not care for those being destroyed</vt:lpstr>
      <vt:lpstr>I will raise up a shepherd in the land who will not care for those being destroyed</vt:lpstr>
      <vt:lpstr>I will raise up a shepherd in the land who will not care for those being destroyed</vt:lpstr>
      <vt:lpstr>I will raise up a shepherd in the land who will not care for those being destroyed</vt:lpstr>
      <vt:lpstr>He will not seek those that are scattered</vt:lpstr>
      <vt:lpstr>He will not seek those that are scattered</vt:lpstr>
      <vt:lpstr>He will not seek those that are scattered</vt:lpstr>
      <vt:lpstr>He will not heal the broken</vt:lpstr>
      <vt:lpstr>He will not heal the broken</vt:lpstr>
      <vt:lpstr>Nor will he sustain the healthy</vt:lpstr>
      <vt:lpstr>Nor will he sustain the healthy</vt:lpstr>
      <vt:lpstr>But he will devour the flesh of the fat ones and tear off their hooves</vt:lpstr>
      <vt:lpstr>But he will devour the flesh of the fat ones and tear off their hooves</vt:lpstr>
      <vt:lpstr>But he will devour the flesh of the fat ones and tear off their hooves</vt:lpstr>
      <vt:lpstr>But he will devour the flesh of the fat ones and tear off their hooves</vt:lpstr>
      <vt:lpstr>But he will devour the flesh of the fat ones and tear off their hooves</vt:lpstr>
      <vt:lpstr>But he will devour the flesh of the fat ones and tear off their hooves</vt:lpstr>
      <vt:lpstr>Woe to the worthless shepherd who forsakes the flock!</vt:lpstr>
      <vt:lpstr>Woe to the worthless shepherd who forsakes the flock!</vt:lpstr>
      <vt:lpstr>A sword will strike his arm and his right eye</vt:lpstr>
      <vt:lpstr>A sword will strike his arm and his right eye</vt:lpstr>
      <vt:lpstr>A sword will strike his arm and his right eye</vt:lpstr>
      <vt:lpstr>A sword will strike his arm and his right eye</vt:lpstr>
      <vt:lpstr>A sword will strike his arm and his right eye</vt:lpstr>
      <vt:lpstr>A sword will strike his arm and his right eye</vt:lpstr>
      <vt:lpstr>His arm will be completely withered, and his right eye will be completely blinded</vt:lpstr>
      <vt:lpstr>His arm will be completely withered, and his right eye will be completely blinded</vt:lpstr>
      <vt:lpstr>His arm will be completely withered, and his right eye will be completely blinded</vt:lpstr>
      <vt:lpstr>PowerPoint Presentation</vt:lpstr>
    </vt:vector>
  </TitlesOfParts>
  <Company>BiblePlaces.com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Zechariah 11, Photo Companion to the Bible</dc:title>
  <dc:subject>Photo Companion to the Bible</dc:subject>
  <dc:creator>BiblePlaces.com</dc:creator>
  <cp:lastModifiedBy>Todd Bolen</cp:lastModifiedBy>
  <cp:revision>39</cp:revision>
  <dcterms:created xsi:type="dcterms:W3CDTF">2020-07-25T18:55:44Z</dcterms:created>
  <dcterms:modified xsi:type="dcterms:W3CDTF">2026-08-17T20:42:32Z</dcterms:modified>
</cp:coreProperties>
</file>